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62" r:id="rId3"/>
    <p:sldId id="265" r:id="rId4"/>
    <p:sldId id="266" r:id="rId5"/>
    <p:sldId id="267" r:id="rId6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72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FF4E70-C9A3-418B-8EB3-33238FFCE215}" type="datetimeFigureOut">
              <a:rPr lang="zh-TW" altLang="en-US" smtClean="0"/>
              <a:pPr/>
              <a:t>2015/06/22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56F702-F17F-4E21-92D3-C18573B86A6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275505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</a:pPr>
            <a:fld id="{25F721B8-8CE4-4106-A59F-CC75BA215070}" type="slidenum">
              <a:rPr lang="en-US" altLang="zh-TW"/>
              <a:pPr>
                <a:spcBef>
                  <a:spcPct val="0"/>
                </a:spcBef>
              </a:pPr>
              <a:t>2</a:t>
            </a:fld>
            <a:endParaRPr lang="en-US" altLang="zh-TW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</a:pPr>
            <a:fld id="{401E289F-DB44-4FAA-B5DC-F56D02EC4987}" type="slidenum">
              <a:rPr lang="en-US" altLang="zh-TW"/>
              <a:pPr>
                <a:spcBef>
                  <a:spcPct val="0"/>
                </a:spcBef>
              </a:pPr>
              <a:t>3</a:t>
            </a:fld>
            <a:endParaRPr lang="en-US" altLang="zh-TW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</a:pPr>
            <a:fld id="{FD92E269-A8F5-44FB-8941-B5A73C451410}" type="slidenum">
              <a:rPr lang="en-US" altLang="zh-TW"/>
              <a:pPr>
                <a:spcBef>
                  <a:spcPct val="0"/>
                </a:spcBef>
              </a:pPr>
              <a:t>4</a:t>
            </a:fld>
            <a:endParaRPr lang="en-US" altLang="zh-TW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</a:pPr>
            <a:fld id="{75984F70-094C-41AB-9354-50A1EA48F685}" type="slidenum">
              <a:rPr lang="en-US" altLang="zh-TW"/>
              <a:pPr>
                <a:spcBef>
                  <a:spcPct val="0"/>
                </a:spcBef>
              </a:pPr>
              <a:t>5</a:t>
            </a:fld>
            <a:endParaRPr lang="en-US" altLang="zh-TW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B773C-4DB5-40FD-BC61-BC1CD0315219}" type="datetimeFigureOut">
              <a:rPr lang="zh-TW" altLang="en-US" smtClean="0"/>
              <a:pPr/>
              <a:t>2015/06/22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4E40A-7693-401C-B83E-D8BC2BB3FB8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034351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B773C-4DB5-40FD-BC61-BC1CD0315219}" type="datetimeFigureOut">
              <a:rPr lang="zh-TW" altLang="en-US" smtClean="0"/>
              <a:pPr/>
              <a:t>2015/06/22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4E40A-7693-401C-B83E-D8BC2BB3FB8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413937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B773C-4DB5-40FD-BC61-BC1CD0315219}" type="datetimeFigureOut">
              <a:rPr lang="zh-TW" altLang="en-US" smtClean="0"/>
              <a:pPr/>
              <a:t>2015/06/22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4E40A-7693-401C-B83E-D8BC2BB3FB8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962083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B773C-4DB5-40FD-BC61-BC1CD0315219}" type="datetimeFigureOut">
              <a:rPr lang="zh-TW" altLang="en-US" smtClean="0"/>
              <a:pPr/>
              <a:t>2015/06/22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4E40A-7693-401C-B83E-D8BC2BB3FB8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578457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B773C-4DB5-40FD-BC61-BC1CD0315219}" type="datetimeFigureOut">
              <a:rPr lang="zh-TW" altLang="en-US" smtClean="0"/>
              <a:pPr/>
              <a:t>2015/06/22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4E40A-7693-401C-B83E-D8BC2BB3FB8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780941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B773C-4DB5-40FD-BC61-BC1CD0315219}" type="datetimeFigureOut">
              <a:rPr lang="zh-TW" altLang="en-US" smtClean="0"/>
              <a:pPr/>
              <a:t>2015/06/22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4E40A-7693-401C-B83E-D8BC2BB3FB8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931958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B773C-4DB5-40FD-BC61-BC1CD0315219}" type="datetimeFigureOut">
              <a:rPr lang="zh-TW" altLang="en-US" smtClean="0"/>
              <a:pPr/>
              <a:t>2015/06/22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4E40A-7693-401C-B83E-D8BC2BB3FB8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163954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B773C-4DB5-40FD-BC61-BC1CD0315219}" type="datetimeFigureOut">
              <a:rPr lang="zh-TW" altLang="en-US" smtClean="0"/>
              <a:pPr/>
              <a:t>2015/06/22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4E40A-7693-401C-B83E-D8BC2BB3FB8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19107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B773C-4DB5-40FD-BC61-BC1CD0315219}" type="datetimeFigureOut">
              <a:rPr lang="zh-TW" altLang="en-US" smtClean="0"/>
              <a:pPr/>
              <a:t>2015/06/22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4E40A-7693-401C-B83E-D8BC2BB3FB8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09404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B773C-4DB5-40FD-BC61-BC1CD0315219}" type="datetimeFigureOut">
              <a:rPr lang="zh-TW" altLang="en-US" smtClean="0"/>
              <a:pPr/>
              <a:t>2015/06/22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4E40A-7693-401C-B83E-D8BC2BB3FB8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646908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B773C-4DB5-40FD-BC61-BC1CD0315219}" type="datetimeFigureOut">
              <a:rPr lang="zh-TW" altLang="en-US" smtClean="0"/>
              <a:pPr/>
              <a:t>2015/06/22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4E40A-7693-401C-B83E-D8BC2BB3FB8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693715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B773C-4DB5-40FD-BC61-BC1CD0315219}" type="datetimeFigureOut">
              <a:rPr lang="zh-TW" altLang="en-US" smtClean="0"/>
              <a:pPr/>
              <a:t>2015/06/22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4E40A-7693-401C-B83E-D8BC2BB3FB8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12376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10.png"/><Relationship Id="rId5" Type="http://schemas.openxmlformats.org/officeDocument/2006/relationships/image" Target="../media/image1.png"/><Relationship Id="rId10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72"/>
          <p:cNvSpPr>
            <a:spLocks noChangeArrowheads="1"/>
          </p:cNvSpPr>
          <p:nvPr/>
        </p:nvSpPr>
        <p:spPr bwMode="auto">
          <a:xfrm>
            <a:off x="1408113" y="0"/>
            <a:ext cx="64008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zh-TW" sz="36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104</a:t>
            </a:r>
            <a:r>
              <a:rPr lang="zh-TW" altLang="en-US" sz="36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年度</a:t>
            </a:r>
            <a:endParaRPr lang="zh-TW" altLang="en-US" sz="36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zh-TW" altLang="en-US" sz="36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訓練</a:t>
            </a:r>
            <a:r>
              <a:rPr lang="zh-TW" altLang="en-US" sz="36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品質規劃說明書</a:t>
            </a:r>
            <a:endParaRPr lang="zh-TW" altLang="en-US" sz="36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075" name="圖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9638" y="2060575"/>
            <a:ext cx="4981575" cy="330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23"/>
          <p:cNvSpPr>
            <a:spLocks noChangeArrowheads="1"/>
          </p:cNvSpPr>
          <p:nvPr/>
        </p:nvSpPr>
        <p:spPr bwMode="auto">
          <a:xfrm>
            <a:off x="2185988" y="2057400"/>
            <a:ext cx="4968875" cy="3313113"/>
          </a:xfrm>
          <a:prstGeom prst="rect">
            <a:avLst/>
          </a:prstGeom>
          <a:noFill/>
          <a:ln w="57150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SzTx/>
              <a:buFontTx/>
              <a:buNone/>
            </a:pPr>
            <a:endParaRPr lang="zh-TW" altLang="en-US" sz="1800">
              <a:latin typeface="Times New Roman" pitchFamily="18" charset="0"/>
            </a:endParaRPr>
          </a:p>
        </p:txBody>
      </p:sp>
      <p:sp>
        <p:nvSpPr>
          <p:cNvPr id="3078" name="Text Box 176"/>
          <p:cNvSpPr txBox="1">
            <a:spLocks noChangeArrowheads="1"/>
          </p:cNvSpPr>
          <p:nvPr/>
        </p:nvSpPr>
        <p:spPr bwMode="auto">
          <a:xfrm>
            <a:off x="3106738" y="6340475"/>
            <a:ext cx="315983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zh-TW" altLang="en-US" sz="16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中 華 民 國 </a:t>
            </a:r>
            <a:r>
              <a:rPr lang="en-US" altLang="zh-TW" sz="16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104 </a:t>
            </a:r>
            <a:r>
              <a:rPr lang="zh-TW" altLang="en-US" sz="16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年 </a:t>
            </a:r>
            <a:r>
              <a:rPr lang="en-US" altLang="zh-TW" sz="16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en-US" altLang="zh-TW" sz="16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16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月 </a:t>
            </a:r>
            <a:r>
              <a:rPr lang="en-US" altLang="zh-TW" sz="16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1 </a:t>
            </a:r>
            <a:r>
              <a:rPr lang="zh-TW" altLang="en-US" sz="16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日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4E40A-7693-401C-B83E-D8BC2BB3FB80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94997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1989138"/>
            <a:ext cx="4032250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15" descr="花蓮富野酒店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675" y="1412875"/>
            <a:ext cx="32385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20"/>
          <p:cNvSpPr txBox="1">
            <a:spLocks noChangeArrowheads="1"/>
          </p:cNvSpPr>
          <p:nvPr/>
        </p:nvSpPr>
        <p:spPr bwMode="auto">
          <a:xfrm>
            <a:off x="468313" y="5661025"/>
            <a:ext cx="39608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90000"/>
              <a:buBlip>
                <a:blip r:embed="rId5"/>
              </a:buBlip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6"/>
              </a:buBlip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7"/>
              </a:buBlip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8"/>
              </a:buBlip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9"/>
              </a:buBlip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9"/>
              </a:buBlip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9"/>
              </a:buBlip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9"/>
              </a:buBlip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9"/>
              </a:buBlip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zh-TW" altLang="en-US" sz="2000" b="1">
                <a:solidFill>
                  <a:srgbClr val="000099"/>
                </a:solidFill>
                <a:latin typeface="Times New Roman" pitchFamily="18" charset="0"/>
                <a:ea typeface="標楷體" pitchFamily="65" charset="-120"/>
              </a:rPr>
              <a:t>花蓮</a:t>
            </a:r>
            <a:r>
              <a:rPr lang="en-US" altLang="zh-TW" sz="2000" b="1">
                <a:solidFill>
                  <a:srgbClr val="000099"/>
                </a:solidFill>
                <a:latin typeface="Times New Roman" pitchFamily="18" charset="0"/>
                <a:ea typeface="標楷體" pitchFamily="65" charset="-120"/>
              </a:rPr>
              <a:t>-2013.08.05</a:t>
            </a:r>
            <a:r>
              <a:rPr lang="zh-TW" altLang="en-US" sz="2000" b="1">
                <a:solidFill>
                  <a:srgbClr val="000099"/>
                </a:solidFill>
                <a:latin typeface="Times New Roman" pitchFamily="18" charset="0"/>
                <a:ea typeface="標楷體" pitchFamily="65" charset="-120"/>
              </a:rPr>
              <a:t>開幕      </a:t>
            </a:r>
            <a:r>
              <a:rPr lang="en-US" altLang="zh-TW" sz="2000" b="1">
                <a:solidFill>
                  <a:srgbClr val="000099"/>
                </a:solidFill>
                <a:latin typeface="Times New Roman" pitchFamily="18" charset="0"/>
                <a:ea typeface="標楷體" pitchFamily="65" charset="-120"/>
              </a:rPr>
              <a:t>189</a:t>
            </a:r>
            <a:r>
              <a:rPr lang="zh-TW" altLang="en-US" sz="2000" b="1">
                <a:solidFill>
                  <a:srgbClr val="000099"/>
                </a:solidFill>
                <a:latin typeface="Times New Roman" pitchFamily="18" charset="0"/>
                <a:ea typeface="標楷體" pitchFamily="65" charset="-120"/>
              </a:rPr>
              <a:t>個房間</a:t>
            </a:r>
          </a:p>
        </p:txBody>
      </p:sp>
      <p:sp>
        <p:nvSpPr>
          <p:cNvPr id="8197" name="Text Box 21"/>
          <p:cNvSpPr txBox="1">
            <a:spLocks noChangeArrowheads="1"/>
          </p:cNvSpPr>
          <p:nvPr/>
        </p:nvSpPr>
        <p:spPr bwMode="auto">
          <a:xfrm>
            <a:off x="4860032" y="5661025"/>
            <a:ext cx="392360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90000"/>
              <a:buBlip>
                <a:blip r:embed="rId5"/>
              </a:buBlip>
              <a:defRPr kumimoji="1" sz="32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6"/>
              </a:buBlip>
              <a:defRPr kumimoji="1" sz="28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7"/>
              </a:buBlip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8"/>
              </a:buBlip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9"/>
              </a:buBlip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9"/>
              </a:buBlip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9"/>
              </a:buBlip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9"/>
              </a:buBlip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9"/>
              </a:buBlip>
              <a:defRPr kumimoji="1" sz="20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zh-TW" altLang="en-US" sz="2000" b="1" dirty="0">
                <a:solidFill>
                  <a:srgbClr val="000099"/>
                </a:solidFill>
                <a:latin typeface="Times New Roman" pitchFamily="18" charset="0"/>
                <a:ea typeface="標楷體" pitchFamily="65" charset="-120"/>
              </a:rPr>
              <a:t>台東</a:t>
            </a:r>
            <a:r>
              <a:rPr lang="en-US" altLang="zh-TW" sz="2000" b="1" dirty="0">
                <a:solidFill>
                  <a:srgbClr val="000099"/>
                </a:solidFill>
                <a:latin typeface="Times New Roman" pitchFamily="18" charset="0"/>
                <a:ea typeface="標楷體" pitchFamily="65" charset="-120"/>
              </a:rPr>
              <a:t>- </a:t>
            </a:r>
            <a:r>
              <a:rPr lang="en-US" altLang="zh-TW" sz="2000" b="1" dirty="0" smtClean="0">
                <a:solidFill>
                  <a:srgbClr val="000099"/>
                </a:solidFill>
                <a:latin typeface="Times New Roman" pitchFamily="18" charset="0"/>
                <a:ea typeface="標楷體" pitchFamily="65" charset="-120"/>
              </a:rPr>
              <a:t>2014.08.01</a:t>
            </a:r>
            <a:r>
              <a:rPr lang="zh-TW" altLang="en-US" sz="2000" b="1" dirty="0" smtClean="0">
                <a:solidFill>
                  <a:srgbClr val="000099"/>
                </a:solidFill>
                <a:latin typeface="Times New Roman" pitchFamily="18" charset="0"/>
                <a:ea typeface="標楷體" pitchFamily="65" charset="-120"/>
              </a:rPr>
              <a:t>開幕      </a:t>
            </a:r>
            <a:r>
              <a:rPr lang="en-US" altLang="zh-TW" sz="2000" b="1" dirty="0">
                <a:solidFill>
                  <a:srgbClr val="000099"/>
                </a:solidFill>
                <a:latin typeface="Times New Roman" pitchFamily="18" charset="0"/>
                <a:ea typeface="標楷體" pitchFamily="65" charset="-120"/>
              </a:rPr>
              <a:t>90</a:t>
            </a:r>
            <a:r>
              <a:rPr lang="zh-TW" altLang="en-US" sz="2000" b="1" dirty="0">
                <a:solidFill>
                  <a:srgbClr val="000099"/>
                </a:solidFill>
                <a:latin typeface="Times New Roman" pitchFamily="18" charset="0"/>
                <a:ea typeface="標楷體" pitchFamily="65" charset="-120"/>
              </a:rPr>
              <a:t>個房間</a:t>
            </a:r>
          </a:p>
        </p:txBody>
      </p:sp>
      <p:pic>
        <p:nvPicPr>
          <p:cNvPr id="8198" name="圖片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2975" y="1968500"/>
            <a:ext cx="4030663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圖片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7788" y="1484313"/>
            <a:ext cx="322103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296863" y="549275"/>
            <a:ext cx="8596312" cy="792163"/>
          </a:xfrm>
        </p:spPr>
        <p:txBody>
          <a:bodyPr>
            <a:normAutofit fontScale="90000"/>
          </a:bodyPr>
          <a:lstStyle/>
          <a:p>
            <a:r>
              <a:rPr lang="zh-TW" altLang="en-US" sz="4800" dirty="0" smtClean="0">
                <a:ea typeface="標楷體" pitchFamily="65" charset="-120"/>
              </a:rPr>
              <a:t>富野集團簡介</a:t>
            </a:r>
            <a:r>
              <a:rPr lang="en-US" altLang="zh-TW" sz="4800" dirty="0" smtClean="0">
                <a:ea typeface="標楷體" pitchFamily="65" charset="-120"/>
              </a:rPr>
              <a:t>-</a:t>
            </a:r>
            <a:r>
              <a:rPr lang="zh-TW" altLang="en-US" sz="4500" dirty="0" smtClean="0">
                <a:ea typeface="標楷體" pitchFamily="65" charset="-120"/>
              </a:rPr>
              <a:t>飯店面貌</a:t>
            </a:r>
            <a:r>
              <a:rPr lang="en-US" altLang="zh-TW" sz="4500" dirty="0" smtClean="0">
                <a:latin typeface="新細明體"/>
                <a:ea typeface="新細明體"/>
              </a:rPr>
              <a:t>Ⅲ</a:t>
            </a:r>
            <a:endParaRPr lang="zh-TW" altLang="en-US" sz="4500" b="1" dirty="0" smtClean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4E40A-7693-401C-B83E-D8BC2BB3FB80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55555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773238"/>
            <a:ext cx="7991475" cy="4032250"/>
          </a:xfrm>
        </p:spPr>
        <p:txBody>
          <a:bodyPr/>
          <a:lstStyle/>
          <a:p>
            <a:pPr>
              <a:buFontTx/>
              <a:buNone/>
            </a:pP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　　</a:t>
            </a:r>
            <a:r>
              <a:rPr lang="zh-TW" altLang="zh-TW" sz="3000" dirty="0" smtClean="0">
                <a:latin typeface="標楷體" pitchFamily="65" charset="-120"/>
                <a:ea typeface="標楷體" pitchFamily="65" charset="-120"/>
              </a:rPr>
              <a:t>「花蓮富野渡假酒店」坐落在花蓮市區，距離火車站不過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zh-TW" sz="3000" dirty="0" smtClean="0">
                <a:latin typeface="標楷體" pitchFamily="65" charset="-120"/>
                <a:ea typeface="標楷體" pitchFamily="65" charset="-120"/>
              </a:rPr>
              <a:t>分鐘車程，為富野集團旗下首家休閒型商務飯店，大手筆買下老旅館，再斥資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zh-TW" sz="3000" dirty="0" smtClean="0">
                <a:latin typeface="標楷體" pitchFamily="65" charset="-120"/>
                <a:ea typeface="標楷體" pitchFamily="65" charset="-120"/>
              </a:rPr>
              <a:t>億重新改造為時尚飯店，摩登的黑色建築透出低調氣質，有如城市裡的隱士，客房設計採簡約居家風，空間舒適且溫馨，總計有</a:t>
            </a:r>
            <a:r>
              <a:rPr lang="en-US" altLang="zh-TW" sz="3000" smtClean="0">
                <a:latin typeface="標楷體" pitchFamily="65" charset="-120"/>
                <a:ea typeface="標楷體" pitchFamily="65" charset="-120"/>
              </a:rPr>
              <a:t>188</a:t>
            </a:r>
            <a:r>
              <a:rPr lang="zh-TW" altLang="zh-TW" sz="3000" smtClean="0">
                <a:latin typeface="標楷體" pitchFamily="65" charset="-120"/>
                <a:ea typeface="標楷體" pitchFamily="65" charset="-120"/>
              </a:rPr>
              <a:t>間房，有標準、豪華、家庭與貴賓等不同房型，滿足不同</a:t>
            </a: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渡</a:t>
            </a:r>
            <a:r>
              <a:rPr lang="zh-TW" altLang="zh-TW" sz="3000" smtClean="0">
                <a:latin typeface="標楷體" pitchFamily="65" charset="-120"/>
                <a:ea typeface="標楷體" pitchFamily="65" charset="-120"/>
              </a:rPr>
              <a:t>假</a:t>
            </a:r>
            <a:r>
              <a:rPr lang="zh-TW" altLang="en-US" sz="3000" smtClean="0">
                <a:latin typeface="標楷體" pitchFamily="65" charset="-120"/>
                <a:ea typeface="標楷體" pitchFamily="65" charset="-120"/>
              </a:rPr>
              <a:t>與商務</a:t>
            </a:r>
            <a:r>
              <a:rPr lang="zh-TW" altLang="zh-TW" sz="3000" smtClean="0">
                <a:latin typeface="標楷體" pitchFamily="65" charset="-120"/>
                <a:ea typeface="標楷體" pitchFamily="65" charset="-120"/>
              </a:rPr>
              <a:t>需求。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623888"/>
            <a:ext cx="8596313" cy="717550"/>
          </a:xfrm>
        </p:spPr>
        <p:txBody>
          <a:bodyPr/>
          <a:lstStyle/>
          <a:p>
            <a:pPr eaLnBrk="1" hangingPunct="1"/>
            <a:r>
              <a:rPr lang="zh-TW" altLang="en-US" sz="4100" dirty="0" smtClean="0">
                <a:ea typeface="標楷體" pitchFamily="65" charset="-120"/>
              </a:rPr>
              <a:t>花蓮富野渡假酒店簡介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4E40A-7693-401C-B83E-D8BC2BB3FB80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98772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404813"/>
            <a:ext cx="7772400" cy="1008062"/>
          </a:xfrm>
        </p:spPr>
        <p:txBody>
          <a:bodyPr/>
          <a:lstStyle/>
          <a:p>
            <a:r>
              <a:rPr lang="zh-TW" altLang="en-US" sz="4000" kern="0" dirty="0" smtClean="0">
                <a:latin typeface="標楷體" pitchFamily="65" charset="-120"/>
                <a:ea typeface="標楷體" pitchFamily="65" charset="-120"/>
              </a:rPr>
              <a:t>主要產品及提供服務</a:t>
            </a:r>
            <a:r>
              <a:rPr lang="en-US" altLang="zh-TW" sz="4000" kern="0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4100" dirty="0" smtClean="0">
                <a:ea typeface="標楷體" pitchFamily="65" charset="-120"/>
              </a:rPr>
              <a:t>客  房</a:t>
            </a:r>
          </a:p>
        </p:txBody>
      </p:sp>
      <p:pic>
        <p:nvPicPr>
          <p:cNvPr id="12291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84313"/>
            <a:ext cx="410527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3727450"/>
            <a:ext cx="4105275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2" descr="C:\Users\房務\Desktop\616-客房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787900" y="1484313"/>
            <a:ext cx="4032250" cy="2160587"/>
          </a:xfrm>
        </p:spPr>
      </p:pic>
      <p:pic>
        <p:nvPicPr>
          <p:cNvPr id="12294" name="圖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716338"/>
            <a:ext cx="4032250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字方塊 10"/>
          <p:cNvSpPr txBox="1"/>
          <p:nvPr/>
        </p:nvSpPr>
        <p:spPr>
          <a:xfrm>
            <a:off x="3348038" y="3213100"/>
            <a:ext cx="122396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TW" altLang="en-US" b="1" dirty="0">
                <a:solidFill>
                  <a:schemeClr val="accent1">
                    <a:lumMod val="20000"/>
                    <a:lumOff val="80000"/>
                  </a:schemeClr>
                </a:solidFill>
                <a:ea typeface="新細明體" charset="-120"/>
              </a:rPr>
              <a:t>雙人房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3276600" y="5630863"/>
            <a:ext cx="1223963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TW" altLang="en-US" b="1" dirty="0">
                <a:solidFill>
                  <a:schemeClr val="accent1">
                    <a:lumMod val="20000"/>
                    <a:lumOff val="80000"/>
                  </a:schemeClr>
                </a:solidFill>
                <a:ea typeface="新細明體" charset="-120"/>
              </a:rPr>
              <a:t>雙人房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7451725" y="3178175"/>
            <a:ext cx="1655763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TW" altLang="en-US" b="1" dirty="0">
                <a:solidFill>
                  <a:schemeClr val="accent1">
                    <a:lumMod val="20000"/>
                    <a:lumOff val="80000"/>
                  </a:schemeClr>
                </a:solidFill>
                <a:ea typeface="新細明體" charset="-120"/>
              </a:rPr>
              <a:t>貴賓套房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7450138" y="5630863"/>
            <a:ext cx="16573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TW" altLang="en-US" b="1" dirty="0">
                <a:solidFill>
                  <a:schemeClr val="accent1">
                    <a:lumMod val="20000"/>
                    <a:lumOff val="80000"/>
                  </a:schemeClr>
                </a:solidFill>
                <a:ea typeface="新細明體" charset="-120"/>
              </a:rPr>
              <a:t>家庭客房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4E40A-7693-401C-B83E-D8BC2BB3FB80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60279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7772400" cy="1008063"/>
          </a:xfrm>
        </p:spPr>
        <p:txBody>
          <a:bodyPr/>
          <a:lstStyle/>
          <a:p>
            <a:r>
              <a:rPr lang="zh-TW" altLang="en-US" sz="4000" kern="0" dirty="0" smtClean="0">
                <a:latin typeface="標楷體" pitchFamily="65" charset="-120"/>
                <a:ea typeface="標楷體" pitchFamily="65" charset="-120"/>
              </a:rPr>
              <a:t>主要產品及提供服務</a:t>
            </a:r>
            <a:r>
              <a:rPr lang="en-US" altLang="zh-TW" sz="4000" kern="0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4100" dirty="0" smtClean="0">
                <a:ea typeface="標楷體" pitchFamily="65" charset="-120"/>
              </a:rPr>
              <a:t>富野西餐廳</a:t>
            </a:r>
          </a:p>
        </p:txBody>
      </p:sp>
      <p:pic>
        <p:nvPicPr>
          <p:cNvPr id="13315" name="圖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2060575"/>
            <a:ext cx="3887787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圖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557338"/>
            <a:ext cx="403225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圖片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860800"/>
            <a:ext cx="403225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4E40A-7693-401C-B83E-D8BC2BB3FB80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27343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78</Words>
  <Application>Microsoft Office PowerPoint</Application>
  <PresentationFormat>如螢幕大小 (4:3)</PresentationFormat>
  <Paragraphs>23</Paragraphs>
  <Slides>5</Slides>
  <Notes>4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6" baseType="lpstr">
      <vt:lpstr>Office 佈景主題</vt:lpstr>
      <vt:lpstr>投影片 1</vt:lpstr>
      <vt:lpstr>富野集團簡介-飯店面貌Ⅲ</vt:lpstr>
      <vt:lpstr>花蓮富野渡假酒店簡介</vt:lpstr>
      <vt:lpstr>主要產品及提供服務-客  房</vt:lpstr>
      <vt:lpstr>主要產品及提供服務-富野西餐廳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HOYA</dc:creator>
  <cp:lastModifiedBy>user0</cp:lastModifiedBy>
  <cp:revision>13</cp:revision>
  <cp:lastPrinted>2015-02-13T03:29:10Z</cp:lastPrinted>
  <dcterms:created xsi:type="dcterms:W3CDTF">2015-02-12T08:45:54Z</dcterms:created>
  <dcterms:modified xsi:type="dcterms:W3CDTF">2015-06-22T02:38:52Z</dcterms:modified>
</cp:coreProperties>
</file>