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6"/>
  </p:notesMasterIdLst>
  <p:sldIdLst>
    <p:sldId id="535" r:id="rId2"/>
    <p:sldId id="596" r:id="rId3"/>
    <p:sldId id="595" r:id="rId4"/>
    <p:sldId id="536" r:id="rId5"/>
  </p:sldIdLst>
  <p:sldSz cx="9906000" cy="6858000" type="A4"/>
  <p:notesSz cx="6858000" cy="9144000"/>
  <p:defaultTextStyle>
    <a:defPPr>
      <a:defRPr lang="zh-TW"/>
    </a:defPPr>
    <a:lvl1pPr algn="ctr" rtl="0" fontAlgn="base">
      <a:spcBef>
        <a:spcPct val="0"/>
      </a:spcBef>
      <a:spcAft>
        <a:spcPct val="0"/>
      </a:spcAft>
      <a:defRPr kumimoji="1" kern="1200">
        <a:solidFill>
          <a:schemeClr val="tx1"/>
        </a:solidFill>
        <a:latin typeface="Arial" charset="0"/>
        <a:ea typeface="標楷體" pitchFamily="65" charset="-120"/>
        <a:cs typeface="+mn-cs"/>
      </a:defRPr>
    </a:lvl1pPr>
    <a:lvl2pPr marL="457200" algn="ctr" rtl="0" fontAlgn="base">
      <a:spcBef>
        <a:spcPct val="0"/>
      </a:spcBef>
      <a:spcAft>
        <a:spcPct val="0"/>
      </a:spcAft>
      <a:defRPr kumimoji="1" kern="1200">
        <a:solidFill>
          <a:schemeClr val="tx1"/>
        </a:solidFill>
        <a:latin typeface="Arial" charset="0"/>
        <a:ea typeface="標楷體" pitchFamily="65" charset="-120"/>
        <a:cs typeface="+mn-cs"/>
      </a:defRPr>
    </a:lvl2pPr>
    <a:lvl3pPr marL="914400" algn="ctr" rtl="0" fontAlgn="base">
      <a:spcBef>
        <a:spcPct val="0"/>
      </a:spcBef>
      <a:spcAft>
        <a:spcPct val="0"/>
      </a:spcAft>
      <a:defRPr kumimoji="1" kern="1200">
        <a:solidFill>
          <a:schemeClr val="tx1"/>
        </a:solidFill>
        <a:latin typeface="Arial" charset="0"/>
        <a:ea typeface="標楷體" pitchFamily="65" charset="-120"/>
        <a:cs typeface="+mn-cs"/>
      </a:defRPr>
    </a:lvl3pPr>
    <a:lvl4pPr marL="1371600" algn="ctr" rtl="0" fontAlgn="base">
      <a:spcBef>
        <a:spcPct val="0"/>
      </a:spcBef>
      <a:spcAft>
        <a:spcPct val="0"/>
      </a:spcAft>
      <a:defRPr kumimoji="1" kern="1200">
        <a:solidFill>
          <a:schemeClr val="tx1"/>
        </a:solidFill>
        <a:latin typeface="Arial" charset="0"/>
        <a:ea typeface="標楷體" pitchFamily="65" charset="-120"/>
        <a:cs typeface="+mn-cs"/>
      </a:defRPr>
    </a:lvl4pPr>
    <a:lvl5pPr marL="1828800" algn="ctr" rtl="0" fontAlgn="base">
      <a:spcBef>
        <a:spcPct val="0"/>
      </a:spcBef>
      <a:spcAft>
        <a:spcPct val="0"/>
      </a:spcAft>
      <a:defRPr kumimoji="1" kern="1200">
        <a:solidFill>
          <a:schemeClr val="tx1"/>
        </a:solidFill>
        <a:latin typeface="Arial" charset="0"/>
        <a:ea typeface="標楷體" pitchFamily="65" charset="-120"/>
        <a:cs typeface="+mn-cs"/>
      </a:defRPr>
    </a:lvl5pPr>
    <a:lvl6pPr marL="2286000" algn="l" defTabSz="914400" rtl="0" eaLnBrk="1" latinLnBrk="0" hangingPunct="1">
      <a:defRPr kumimoji="1" kern="1200">
        <a:solidFill>
          <a:schemeClr val="tx1"/>
        </a:solidFill>
        <a:latin typeface="Arial" charset="0"/>
        <a:ea typeface="標楷體" pitchFamily="65" charset="-120"/>
        <a:cs typeface="+mn-cs"/>
      </a:defRPr>
    </a:lvl6pPr>
    <a:lvl7pPr marL="2743200" algn="l" defTabSz="914400" rtl="0" eaLnBrk="1" latinLnBrk="0" hangingPunct="1">
      <a:defRPr kumimoji="1" kern="1200">
        <a:solidFill>
          <a:schemeClr val="tx1"/>
        </a:solidFill>
        <a:latin typeface="Arial" charset="0"/>
        <a:ea typeface="標楷體" pitchFamily="65" charset="-120"/>
        <a:cs typeface="+mn-cs"/>
      </a:defRPr>
    </a:lvl7pPr>
    <a:lvl8pPr marL="3200400" algn="l" defTabSz="914400" rtl="0" eaLnBrk="1" latinLnBrk="0" hangingPunct="1">
      <a:defRPr kumimoji="1" kern="1200">
        <a:solidFill>
          <a:schemeClr val="tx1"/>
        </a:solidFill>
        <a:latin typeface="Arial" charset="0"/>
        <a:ea typeface="標楷體" pitchFamily="65" charset="-120"/>
        <a:cs typeface="+mn-cs"/>
      </a:defRPr>
    </a:lvl8pPr>
    <a:lvl9pPr marL="3657600" algn="l" defTabSz="914400" rtl="0" eaLnBrk="1" latinLnBrk="0" hangingPunct="1">
      <a:defRPr kumimoji="1" kern="1200">
        <a:solidFill>
          <a:schemeClr val="tx1"/>
        </a:solidFill>
        <a:latin typeface="Arial" charset="0"/>
        <a:ea typeface="標楷體" pitchFamily="65"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663300"/>
    <a:srgbClr val="0000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36" autoAdjust="0"/>
  </p:normalViewPr>
  <p:slideViewPr>
    <p:cSldViewPr showGuides="1">
      <p:cViewPr varScale="1">
        <p:scale>
          <a:sx n="82" d="100"/>
          <a:sy n="82" d="100"/>
        </p:scale>
        <p:origin x="-930" y="-9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9" d="100"/>
        <a:sy n="8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zh-TW"/>
          </a:p>
        </p:txBody>
      </p:sp>
      <p:sp>
        <p:nvSpPr>
          <p:cNvPr id="10957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TW"/>
          </a:p>
        </p:txBody>
      </p:sp>
      <p:sp>
        <p:nvSpPr>
          <p:cNvPr id="109572" name="Rectangle 4"/>
          <p:cNvSpPr>
            <a:spLocks noGrp="1" noRot="1" noChangeAspec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957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957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zh-TW"/>
          </a:p>
        </p:txBody>
      </p:sp>
      <p:sp>
        <p:nvSpPr>
          <p:cNvPr id="10957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23EECE6-6F1A-491F-B054-2339C6C3A90B}" type="slidenum">
              <a:rPr lang="en-US" altLang="zh-TW"/>
              <a:pPr/>
              <a:t>‹#›</a:t>
            </a:fld>
            <a:endParaRPr lang="en-US" altLang="zh-TW"/>
          </a:p>
        </p:txBody>
      </p:sp>
    </p:spTree>
    <p:extLst>
      <p:ext uri="{BB962C8B-B14F-4D97-AF65-F5344CB8AC3E}">
        <p14:creationId xmlns:p14="http://schemas.microsoft.com/office/powerpoint/2010/main" val="64970625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fontAlgn="base">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fontAlgn="base">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fontAlgn="base">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fontAlgn="base">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a:xfrm>
            <a:off x="742950" y="1981200"/>
            <a:ext cx="8420100" cy="1143000"/>
          </a:xfrm>
        </p:spPr>
        <p:txBody>
          <a:bodyPr/>
          <a:lstStyle>
            <a:lvl1pPr>
              <a:defRPr sz="4000"/>
            </a:lvl1pPr>
          </a:lstStyle>
          <a:p>
            <a:pPr lvl="0"/>
            <a:r>
              <a:rPr lang="zh-TW" altLang="en-US" noProof="0" smtClean="0"/>
              <a:t>按一下以編輯母片標題樣式</a:t>
            </a:r>
          </a:p>
        </p:txBody>
      </p:sp>
      <p:sp>
        <p:nvSpPr>
          <p:cNvPr id="54275" name="Rectangle 3"/>
          <p:cNvSpPr>
            <a:spLocks noGrp="1" noChangeArrowheads="1"/>
          </p:cNvSpPr>
          <p:nvPr>
            <p:ph type="subTitle" idx="1"/>
          </p:nvPr>
        </p:nvSpPr>
        <p:spPr>
          <a:xfrm>
            <a:off x="1485900" y="3886200"/>
            <a:ext cx="6934200" cy="1752600"/>
          </a:xfrm>
        </p:spPr>
        <p:txBody>
          <a:bodyPr/>
          <a:lstStyle>
            <a:lvl1pPr marL="0" indent="0" algn="ctr">
              <a:buFont typeface="Wingdings" pitchFamily="2" charset="2"/>
              <a:buNone/>
              <a:defRPr/>
            </a:lvl1pPr>
          </a:lstStyle>
          <a:p>
            <a:pPr lvl="0"/>
            <a:r>
              <a:rPr lang="zh-TW" altLang="en-US" noProof="0" smtClean="0"/>
              <a:t>按一下以編輯母片副標題樣式</a:t>
            </a:r>
          </a:p>
        </p:txBody>
      </p:sp>
      <p:sp>
        <p:nvSpPr>
          <p:cNvPr id="54276" name="Rectangle 4"/>
          <p:cNvSpPr>
            <a:spLocks noGrp="1" noChangeArrowheads="1"/>
          </p:cNvSpPr>
          <p:nvPr>
            <p:ph type="dt" sz="half" idx="2"/>
          </p:nvPr>
        </p:nvSpPr>
        <p:spPr bwMode="auto">
          <a:xfrm>
            <a:off x="742950" y="6248400"/>
            <a:ext cx="206375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atin typeface="+mn-lt"/>
                <a:ea typeface="新細明體" pitchFamily="18" charset="-120"/>
              </a:defRPr>
            </a:lvl1pPr>
          </a:lstStyle>
          <a:p>
            <a:endParaRPr lang="en-US" altLang="zh-TW"/>
          </a:p>
        </p:txBody>
      </p:sp>
      <p:sp>
        <p:nvSpPr>
          <p:cNvPr id="54277" name="Rectangle 5"/>
          <p:cNvSpPr>
            <a:spLocks noGrp="1" noChangeArrowheads="1"/>
          </p:cNvSpPr>
          <p:nvPr>
            <p:ph type="ftr" sz="quarter" idx="3"/>
          </p:nvPr>
        </p:nvSpPr>
        <p:spPr>
          <a:xfrm>
            <a:off x="3384550" y="6248400"/>
            <a:ext cx="3136900" cy="457200"/>
          </a:xfrm>
        </p:spPr>
        <p:txBody>
          <a:bodyPr/>
          <a:lstStyle>
            <a:lvl1pPr>
              <a:defRPr/>
            </a:lvl1pPr>
          </a:lstStyle>
          <a:p>
            <a:endParaRPr lang="en-US" altLang="zh-TW"/>
          </a:p>
        </p:txBody>
      </p:sp>
      <p:sp>
        <p:nvSpPr>
          <p:cNvPr id="54278" name="Rectangle 6"/>
          <p:cNvSpPr>
            <a:spLocks noGrp="1" noChangeArrowheads="1"/>
          </p:cNvSpPr>
          <p:nvPr>
            <p:ph type="sldNum" sz="quarter" idx="4"/>
          </p:nvPr>
        </p:nvSpPr>
        <p:spPr/>
        <p:txBody>
          <a:bodyPr/>
          <a:lstStyle>
            <a:lvl1pPr>
              <a:defRPr/>
            </a:lvl1pPr>
          </a:lstStyle>
          <a:p>
            <a:r>
              <a:rPr lang="en-US" altLang="zh-TW"/>
              <a:t>7-</a:t>
            </a:r>
            <a:fld id="{B978CFEF-9DC3-46D5-B29F-F7CF1978FE7A}" type="slidenum">
              <a:rPr lang="en-US" altLang="zh-TW"/>
              <a:pPr/>
              <a:t>‹#›</a:t>
            </a:fld>
            <a:endParaRPr lang="en-US" altLang="zh-TW"/>
          </a:p>
        </p:txBody>
      </p:sp>
      <p:sp>
        <p:nvSpPr>
          <p:cNvPr id="54279" name="Line 7"/>
          <p:cNvSpPr>
            <a:spLocks noChangeShapeType="1"/>
          </p:cNvSpPr>
          <p:nvPr/>
        </p:nvSpPr>
        <p:spPr bwMode="auto">
          <a:xfrm>
            <a:off x="742950" y="3657600"/>
            <a:ext cx="8420100"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頁尾版面配置區 3"/>
          <p:cNvSpPr>
            <a:spLocks noGrp="1"/>
          </p:cNvSpPr>
          <p:nvPr>
            <p:ph type="ftr" sz="quarter" idx="10"/>
          </p:nvPr>
        </p:nvSpPr>
        <p:spPr/>
        <p:txBody>
          <a:bodyPr/>
          <a:lstStyle>
            <a:lvl1pPr>
              <a:defRPr/>
            </a:lvl1pPr>
          </a:lstStyle>
          <a:p>
            <a:endParaRPr lang="en-US" altLang="zh-TW"/>
          </a:p>
        </p:txBody>
      </p:sp>
      <p:sp>
        <p:nvSpPr>
          <p:cNvPr id="5" name="投影片編號版面配置區 4"/>
          <p:cNvSpPr>
            <a:spLocks noGrp="1"/>
          </p:cNvSpPr>
          <p:nvPr>
            <p:ph type="sldNum" sz="quarter" idx="11"/>
          </p:nvPr>
        </p:nvSpPr>
        <p:spPr/>
        <p:txBody>
          <a:bodyPr/>
          <a:lstStyle>
            <a:lvl1pPr>
              <a:defRPr/>
            </a:lvl1pPr>
          </a:lstStyle>
          <a:p>
            <a:r>
              <a:rPr lang="en-US" altLang="zh-TW"/>
              <a:t>7-</a:t>
            </a:r>
            <a:fld id="{EF74F3C3-C1E4-44EF-B957-1AE59A698206}" type="slidenum">
              <a:rPr lang="en-US" altLang="zh-TW"/>
              <a:pPr/>
              <a:t>‹#›</a:t>
            </a:fld>
            <a:endParaRPr lang="en-US" altLang="zh-TW"/>
          </a:p>
        </p:txBody>
      </p:sp>
    </p:spTree>
    <p:extLst>
      <p:ext uri="{BB962C8B-B14F-4D97-AF65-F5344CB8AC3E}">
        <p14:creationId xmlns:p14="http://schemas.microsoft.com/office/powerpoint/2010/main" val="2781856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223125" y="381000"/>
            <a:ext cx="2270125" cy="56388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12750" y="381000"/>
            <a:ext cx="6657975" cy="56388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頁尾版面配置區 3"/>
          <p:cNvSpPr>
            <a:spLocks noGrp="1"/>
          </p:cNvSpPr>
          <p:nvPr>
            <p:ph type="ftr" sz="quarter" idx="10"/>
          </p:nvPr>
        </p:nvSpPr>
        <p:spPr/>
        <p:txBody>
          <a:bodyPr/>
          <a:lstStyle>
            <a:lvl1pPr>
              <a:defRPr/>
            </a:lvl1pPr>
          </a:lstStyle>
          <a:p>
            <a:endParaRPr lang="en-US" altLang="zh-TW"/>
          </a:p>
        </p:txBody>
      </p:sp>
      <p:sp>
        <p:nvSpPr>
          <p:cNvPr id="5" name="投影片編號版面配置區 4"/>
          <p:cNvSpPr>
            <a:spLocks noGrp="1"/>
          </p:cNvSpPr>
          <p:nvPr>
            <p:ph type="sldNum" sz="quarter" idx="11"/>
          </p:nvPr>
        </p:nvSpPr>
        <p:spPr/>
        <p:txBody>
          <a:bodyPr/>
          <a:lstStyle>
            <a:lvl1pPr>
              <a:defRPr/>
            </a:lvl1pPr>
          </a:lstStyle>
          <a:p>
            <a:r>
              <a:rPr lang="en-US" altLang="zh-TW"/>
              <a:t>7-</a:t>
            </a:r>
            <a:fld id="{5A11E121-F449-4187-A6CC-8521759BAE84}" type="slidenum">
              <a:rPr lang="en-US" altLang="zh-TW"/>
              <a:pPr/>
              <a:t>‹#›</a:t>
            </a:fld>
            <a:endParaRPr lang="en-US" altLang="zh-TW"/>
          </a:p>
        </p:txBody>
      </p:sp>
    </p:spTree>
    <p:extLst>
      <p:ext uri="{BB962C8B-B14F-4D97-AF65-F5344CB8AC3E}">
        <p14:creationId xmlns:p14="http://schemas.microsoft.com/office/powerpoint/2010/main" val="3602449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908050" y="381000"/>
            <a:ext cx="8172450" cy="8382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12750" y="1371600"/>
            <a:ext cx="4464050" cy="4648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029200" y="1371600"/>
            <a:ext cx="4464050" cy="4648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頁尾版面配置區 4"/>
          <p:cNvSpPr>
            <a:spLocks noGrp="1"/>
          </p:cNvSpPr>
          <p:nvPr>
            <p:ph type="ftr" sz="quarter" idx="10"/>
          </p:nvPr>
        </p:nvSpPr>
        <p:spPr>
          <a:xfrm>
            <a:off x="5861050" y="6248400"/>
            <a:ext cx="3136900" cy="457200"/>
          </a:xfrm>
        </p:spPr>
        <p:txBody>
          <a:bodyPr/>
          <a:lstStyle>
            <a:lvl1pPr>
              <a:defRPr/>
            </a:lvl1pPr>
          </a:lstStyle>
          <a:p>
            <a:endParaRPr lang="en-US" altLang="zh-TW"/>
          </a:p>
        </p:txBody>
      </p:sp>
      <p:sp>
        <p:nvSpPr>
          <p:cNvPr id="6" name="投影片編號版面配置區 5"/>
          <p:cNvSpPr>
            <a:spLocks noGrp="1"/>
          </p:cNvSpPr>
          <p:nvPr>
            <p:ph type="sldNum" sz="quarter" idx="11"/>
          </p:nvPr>
        </p:nvSpPr>
        <p:spPr>
          <a:xfrm>
            <a:off x="7429500" y="6248400"/>
            <a:ext cx="2063750" cy="457200"/>
          </a:xfrm>
        </p:spPr>
        <p:txBody>
          <a:bodyPr/>
          <a:lstStyle>
            <a:lvl1pPr>
              <a:defRPr/>
            </a:lvl1pPr>
          </a:lstStyle>
          <a:p>
            <a:r>
              <a:rPr lang="en-US" altLang="zh-TW"/>
              <a:t>7-</a:t>
            </a:r>
            <a:fld id="{CC5A7B94-6586-4A62-82CB-205FD5E29478}" type="slidenum">
              <a:rPr lang="en-US" altLang="zh-TW"/>
              <a:pPr/>
              <a:t>‹#›</a:t>
            </a:fld>
            <a:endParaRPr lang="en-US" altLang="zh-TW"/>
          </a:p>
        </p:txBody>
      </p:sp>
    </p:spTree>
    <p:extLst>
      <p:ext uri="{BB962C8B-B14F-4D97-AF65-F5344CB8AC3E}">
        <p14:creationId xmlns:p14="http://schemas.microsoft.com/office/powerpoint/2010/main" val="3495735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頁尾版面配置區 3"/>
          <p:cNvSpPr>
            <a:spLocks noGrp="1"/>
          </p:cNvSpPr>
          <p:nvPr>
            <p:ph type="ftr" sz="quarter" idx="10"/>
          </p:nvPr>
        </p:nvSpPr>
        <p:spPr/>
        <p:txBody>
          <a:bodyPr/>
          <a:lstStyle>
            <a:lvl1pPr>
              <a:defRPr/>
            </a:lvl1pPr>
          </a:lstStyle>
          <a:p>
            <a:endParaRPr lang="en-US" altLang="zh-TW"/>
          </a:p>
        </p:txBody>
      </p:sp>
      <p:sp>
        <p:nvSpPr>
          <p:cNvPr id="5" name="投影片編號版面配置區 4"/>
          <p:cNvSpPr>
            <a:spLocks noGrp="1"/>
          </p:cNvSpPr>
          <p:nvPr>
            <p:ph type="sldNum" sz="quarter" idx="11"/>
          </p:nvPr>
        </p:nvSpPr>
        <p:spPr/>
        <p:txBody>
          <a:bodyPr/>
          <a:lstStyle>
            <a:lvl1pPr>
              <a:defRPr/>
            </a:lvl1pPr>
          </a:lstStyle>
          <a:p>
            <a:r>
              <a:rPr lang="en-US" altLang="zh-TW"/>
              <a:t>7-</a:t>
            </a:r>
            <a:fld id="{084BFBEF-DDC4-418E-BE81-DB2B5BD67F2A}" type="slidenum">
              <a:rPr lang="en-US" altLang="zh-TW"/>
              <a:pPr/>
              <a:t>‹#›</a:t>
            </a:fld>
            <a:endParaRPr lang="en-US" altLang="zh-TW"/>
          </a:p>
        </p:txBody>
      </p:sp>
    </p:spTree>
    <p:extLst>
      <p:ext uri="{BB962C8B-B14F-4D97-AF65-F5344CB8AC3E}">
        <p14:creationId xmlns:p14="http://schemas.microsoft.com/office/powerpoint/2010/main" val="993991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82638" y="4406900"/>
            <a:ext cx="84201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頁尾版面配置區 3"/>
          <p:cNvSpPr>
            <a:spLocks noGrp="1"/>
          </p:cNvSpPr>
          <p:nvPr>
            <p:ph type="ftr" sz="quarter" idx="10"/>
          </p:nvPr>
        </p:nvSpPr>
        <p:spPr/>
        <p:txBody>
          <a:bodyPr/>
          <a:lstStyle>
            <a:lvl1pPr>
              <a:defRPr/>
            </a:lvl1pPr>
          </a:lstStyle>
          <a:p>
            <a:endParaRPr lang="en-US" altLang="zh-TW"/>
          </a:p>
        </p:txBody>
      </p:sp>
      <p:sp>
        <p:nvSpPr>
          <p:cNvPr id="5" name="投影片編號版面配置區 4"/>
          <p:cNvSpPr>
            <a:spLocks noGrp="1"/>
          </p:cNvSpPr>
          <p:nvPr>
            <p:ph type="sldNum" sz="quarter" idx="11"/>
          </p:nvPr>
        </p:nvSpPr>
        <p:spPr/>
        <p:txBody>
          <a:bodyPr/>
          <a:lstStyle>
            <a:lvl1pPr>
              <a:defRPr/>
            </a:lvl1pPr>
          </a:lstStyle>
          <a:p>
            <a:r>
              <a:rPr lang="en-US" altLang="zh-TW"/>
              <a:t>7-</a:t>
            </a:r>
            <a:fld id="{BC1323D9-DBBB-4B72-890A-2FA1D75439CB}" type="slidenum">
              <a:rPr lang="en-US" altLang="zh-TW"/>
              <a:pPr/>
              <a:t>‹#›</a:t>
            </a:fld>
            <a:endParaRPr lang="en-US" altLang="zh-TW"/>
          </a:p>
        </p:txBody>
      </p:sp>
    </p:spTree>
    <p:extLst>
      <p:ext uri="{BB962C8B-B14F-4D97-AF65-F5344CB8AC3E}">
        <p14:creationId xmlns:p14="http://schemas.microsoft.com/office/powerpoint/2010/main" val="3529610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12750" y="1371600"/>
            <a:ext cx="446405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029200" y="1371600"/>
            <a:ext cx="446405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頁尾版面配置區 4"/>
          <p:cNvSpPr>
            <a:spLocks noGrp="1"/>
          </p:cNvSpPr>
          <p:nvPr>
            <p:ph type="ftr" sz="quarter" idx="10"/>
          </p:nvPr>
        </p:nvSpPr>
        <p:spPr/>
        <p:txBody>
          <a:bodyPr/>
          <a:lstStyle>
            <a:lvl1pPr>
              <a:defRPr/>
            </a:lvl1pPr>
          </a:lstStyle>
          <a:p>
            <a:endParaRPr lang="en-US" altLang="zh-TW"/>
          </a:p>
        </p:txBody>
      </p:sp>
      <p:sp>
        <p:nvSpPr>
          <p:cNvPr id="6" name="投影片編號版面配置區 5"/>
          <p:cNvSpPr>
            <a:spLocks noGrp="1"/>
          </p:cNvSpPr>
          <p:nvPr>
            <p:ph type="sldNum" sz="quarter" idx="11"/>
          </p:nvPr>
        </p:nvSpPr>
        <p:spPr/>
        <p:txBody>
          <a:bodyPr/>
          <a:lstStyle>
            <a:lvl1pPr>
              <a:defRPr/>
            </a:lvl1pPr>
          </a:lstStyle>
          <a:p>
            <a:r>
              <a:rPr lang="en-US" altLang="zh-TW"/>
              <a:t>7-</a:t>
            </a:r>
            <a:fld id="{8C6067DF-3047-4F6B-84F6-F8ECC112C0FD}" type="slidenum">
              <a:rPr lang="en-US" altLang="zh-TW"/>
              <a:pPr/>
              <a:t>‹#›</a:t>
            </a:fld>
            <a:endParaRPr lang="en-US" altLang="zh-TW"/>
          </a:p>
        </p:txBody>
      </p:sp>
    </p:spTree>
    <p:extLst>
      <p:ext uri="{BB962C8B-B14F-4D97-AF65-F5344CB8AC3E}">
        <p14:creationId xmlns:p14="http://schemas.microsoft.com/office/powerpoint/2010/main" val="1318190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95300" y="274638"/>
            <a:ext cx="89154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頁尾版面配置區 6"/>
          <p:cNvSpPr>
            <a:spLocks noGrp="1"/>
          </p:cNvSpPr>
          <p:nvPr>
            <p:ph type="ftr" sz="quarter" idx="10"/>
          </p:nvPr>
        </p:nvSpPr>
        <p:spPr/>
        <p:txBody>
          <a:bodyPr/>
          <a:lstStyle>
            <a:lvl1pPr>
              <a:defRPr/>
            </a:lvl1pPr>
          </a:lstStyle>
          <a:p>
            <a:endParaRPr lang="en-US" altLang="zh-TW"/>
          </a:p>
        </p:txBody>
      </p:sp>
      <p:sp>
        <p:nvSpPr>
          <p:cNvPr id="8" name="投影片編號版面配置區 7"/>
          <p:cNvSpPr>
            <a:spLocks noGrp="1"/>
          </p:cNvSpPr>
          <p:nvPr>
            <p:ph type="sldNum" sz="quarter" idx="11"/>
          </p:nvPr>
        </p:nvSpPr>
        <p:spPr/>
        <p:txBody>
          <a:bodyPr/>
          <a:lstStyle>
            <a:lvl1pPr>
              <a:defRPr/>
            </a:lvl1pPr>
          </a:lstStyle>
          <a:p>
            <a:r>
              <a:rPr lang="en-US" altLang="zh-TW"/>
              <a:t>7-</a:t>
            </a:r>
            <a:fld id="{3770325C-5824-4EA8-B24A-B9D9BC37D21A}" type="slidenum">
              <a:rPr lang="en-US" altLang="zh-TW"/>
              <a:pPr/>
              <a:t>‹#›</a:t>
            </a:fld>
            <a:endParaRPr lang="en-US" altLang="zh-TW"/>
          </a:p>
        </p:txBody>
      </p:sp>
    </p:spTree>
    <p:extLst>
      <p:ext uri="{BB962C8B-B14F-4D97-AF65-F5344CB8AC3E}">
        <p14:creationId xmlns:p14="http://schemas.microsoft.com/office/powerpoint/2010/main" val="4198553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頁尾版面配置區 2"/>
          <p:cNvSpPr>
            <a:spLocks noGrp="1"/>
          </p:cNvSpPr>
          <p:nvPr>
            <p:ph type="ftr" sz="quarter" idx="10"/>
          </p:nvPr>
        </p:nvSpPr>
        <p:spPr/>
        <p:txBody>
          <a:bodyPr/>
          <a:lstStyle>
            <a:lvl1pPr>
              <a:defRPr/>
            </a:lvl1pPr>
          </a:lstStyle>
          <a:p>
            <a:endParaRPr lang="en-US" altLang="zh-TW"/>
          </a:p>
        </p:txBody>
      </p:sp>
      <p:sp>
        <p:nvSpPr>
          <p:cNvPr id="4" name="投影片編號版面配置區 3"/>
          <p:cNvSpPr>
            <a:spLocks noGrp="1"/>
          </p:cNvSpPr>
          <p:nvPr>
            <p:ph type="sldNum" sz="quarter" idx="11"/>
          </p:nvPr>
        </p:nvSpPr>
        <p:spPr/>
        <p:txBody>
          <a:bodyPr/>
          <a:lstStyle>
            <a:lvl1pPr>
              <a:defRPr/>
            </a:lvl1pPr>
          </a:lstStyle>
          <a:p>
            <a:r>
              <a:rPr lang="en-US" altLang="zh-TW"/>
              <a:t>7-</a:t>
            </a:r>
            <a:fld id="{3B8DCDA2-2604-462F-AC1D-5492961C1C95}" type="slidenum">
              <a:rPr lang="en-US" altLang="zh-TW"/>
              <a:pPr/>
              <a:t>‹#›</a:t>
            </a:fld>
            <a:endParaRPr lang="en-US" altLang="zh-TW"/>
          </a:p>
        </p:txBody>
      </p:sp>
    </p:spTree>
    <p:extLst>
      <p:ext uri="{BB962C8B-B14F-4D97-AF65-F5344CB8AC3E}">
        <p14:creationId xmlns:p14="http://schemas.microsoft.com/office/powerpoint/2010/main" val="412412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頁尾版面配置區 1"/>
          <p:cNvSpPr>
            <a:spLocks noGrp="1"/>
          </p:cNvSpPr>
          <p:nvPr>
            <p:ph type="ftr" sz="quarter" idx="10"/>
          </p:nvPr>
        </p:nvSpPr>
        <p:spPr/>
        <p:txBody>
          <a:bodyPr/>
          <a:lstStyle>
            <a:lvl1pPr>
              <a:defRPr/>
            </a:lvl1pPr>
          </a:lstStyle>
          <a:p>
            <a:endParaRPr lang="en-US" altLang="zh-TW"/>
          </a:p>
        </p:txBody>
      </p:sp>
      <p:sp>
        <p:nvSpPr>
          <p:cNvPr id="3" name="投影片編號版面配置區 2"/>
          <p:cNvSpPr>
            <a:spLocks noGrp="1"/>
          </p:cNvSpPr>
          <p:nvPr>
            <p:ph type="sldNum" sz="quarter" idx="11"/>
          </p:nvPr>
        </p:nvSpPr>
        <p:spPr/>
        <p:txBody>
          <a:bodyPr/>
          <a:lstStyle>
            <a:lvl1pPr>
              <a:defRPr/>
            </a:lvl1pPr>
          </a:lstStyle>
          <a:p>
            <a:r>
              <a:rPr lang="en-US" altLang="zh-TW"/>
              <a:t>7-</a:t>
            </a:r>
            <a:fld id="{4AA4DA62-075D-426A-890B-EA9FFEA8A3BA}" type="slidenum">
              <a:rPr lang="en-US" altLang="zh-TW"/>
              <a:pPr/>
              <a:t>‹#›</a:t>
            </a:fld>
            <a:endParaRPr lang="en-US" altLang="zh-TW"/>
          </a:p>
        </p:txBody>
      </p:sp>
    </p:spTree>
    <p:extLst>
      <p:ext uri="{BB962C8B-B14F-4D97-AF65-F5344CB8AC3E}">
        <p14:creationId xmlns:p14="http://schemas.microsoft.com/office/powerpoint/2010/main" val="1618367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95300" y="273050"/>
            <a:ext cx="3259138"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頁尾版面配置區 4"/>
          <p:cNvSpPr>
            <a:spLocks noGrp="1"/>
          </p:cNvSpPr>
          <p:nvPr>
            <p:ph type="ftr" sz="quarter" idx="10"/>
          </p:nvPr>
        </p:nvSpPr>
        <p:spPr/>
        <p:txBody>
          <a:bodyPr/>
          <a:lstStyle>
            <a:lvl1pPr>
              <a:defRPr/>
            </a:lvl1pPr>
          </a:lstStyle>
          <a:p>
            <a:endParaRPr lang="en-US" altLang="zh-TW"/>
          </a:p>
        </p:txBody>
      </p:sp>
      <p:sp>
        <p:nvSpPr>
          <p:cNvPr id="6" name="投影片編號版面配置區 5"/>
          <p:cNvSpPr>
            <a:spLocks noGrp="1"/>
          </p:cNvSpPr>
          <p:nvPr>
            <p:ph type="sldNum" sz="quarter" idx="11"/>
          </p:nvPr>
        </p:nvSpPr>
        <p:spPr/>
        <p:txBody>
          <a:bodyPr/>
          <a:lstStyle>
            <a:lvl1pPr>
              <a:defRPr/>
            </a:lvl1pPr>
          </a:lstStyle>
          <a:p>
            <a:r>
              <a:rPr lang="en-US" altLang="zh-TW"/>
              <a:t>7-</a:t>
            </a:r>
            <a:fld id="{99F46305-98C1-486C-8766-B812EF22A422}" type="slidenum">
              <a:rPr lang="en-US" altLang="zh-TW"/>
              <a:pPr/>
              <a:t>‹#›</a:t>
            </a:fld>
            <a:endParaRPr lang="en-US" altLang="zh-TW"/>
          </a:p>
        </p:txBody>
      </p:sp>
    </p:spTree>
    <p:extLst>
      <p:ext uri="{BB962C8B-B14F-4D97-AF65-F5344CB8AC3E}">
        <p14:creationId xmlns:p14="http://schemas.microsoft.com/office/powerpoint/2010/main" val="1995828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941513" y="4800600"/>
            <a:ext cx="59436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頁尾版面配置區 4"/>
          <p:cNvSpPr>
            <a:spLocks noGrp="1"/>
          </p:cNvSpPr>
          <p:nvPr>
            <p:ph type="ftr" sz="quarter" idx="10"/>
          </p:nvPr>
        </p:nvSpPr>
        <p:spPr/>
        <p:txBody>
          <a:bodyPr/>
          <a:lstStyle>
            <a:lvl1pPr>
              <a:defRPr/>
            </a:lvl1pPr>
          </a:lstStyle>
          <a:p>
            <a:endParaRPr lang="en-US" altLang="zh-TW"/>
          </a:p>
        </p:txBody>
      </p:sp>
      <p:sp>
        <p:nvSpPr>
          <p:cNvPr id="6" name="投影片編號版面配置區 5"/>
          <p:cNvSpPr>
            <a:spLocks noGrp="1"/>
          </p:cNvSpPr>
          <p:nvPr>
            <p:ph type="sldNum" sz="quarter" idx="11"/>
          </p:nvPr>
        </p:nvSpPr>
        <p:spPr/>
        <p:txBody>
          <a:bodyPr/>
          <a:lstStyle>
            <a:lvl1pPr>
              <a:defRPr/>
            </a:lvl1pPr>
          </a:lstStyle>
          <a:p>
            <a:r>
              <a:rPr lang="en-US" altLang="zh-TW"/>
              <a:t>7-</a:t>
            </a:r>
            <a:fld id="{417A055F-1F26-4FA7-A78B-315BB577F4A8}" type="slidenum">
              <a:rPr lang="en-US" altLang="zh-TW"/>
              <a:pPr/>
              <a:t>‹#›</a:t>
            </a:fld>
            <a:endParaRPr lang="en-US" altLang="zh-TW"/>
          </a:p>
        </p:txBody>
      </p:sp>
    </p:spTree>
    <p:extLst>
      <p:ext uri="{BB962C8B-B14F-4D97-AF65-F5344CB8AC3E}">
        <p14:creationId xmlns:p14="http://schemas.microsoft.com/office/powerpoint/2010/main" val="3922076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bwMode="auto">
          <a:xfrm>
            <a:off x="908050" y="381000"/>
            <a:ext cx="817245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53251" name="Rectangle 3"/>
          <p:cNvSpPr>
            <a:spLocks noGrp="1" noChangeArrowheads="1"/>
          </p:cNvSpPr>
          <p:nvPr>
            <p:ph type="body" idx="1"/>
          </p:nvPr>
        </p:nvSpPr>
        <p:spPr bwMode="auto">
          <a:xfrm>
            <a:off x="412750" y="1371600"/>
            <a:ext cx="90805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TW" smtClean="0"/>
              <a:t> </a:t>
            </a:r>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53252" name="Rectangle 4"/>
          <p:cNvSpPr>
            <a:spLocks noGrp="1" noChangeArrowheads="1"/>
          </p:cNvSpPr>
          <p:nvPr>
            <p:ph type="ftr" sz="quarter" idx="3"/>
          </p:nvPr>
        </p:nvSpPr>
        <p:spPr bwMode="auto">
          <a:xfrm>
            <a:off x="5861050" y="6248400"/>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ea typeface="新細明體" pitchFamily="18" charset="-120"/>
              </a:defRPr>
            </a:lvl1pPr>
          </a:lstStyle>
          <a:p>
            <a:endParaRPr lang="en-US" altLang="zh-TW"/>
          </a:p>
        </p:txBody>
      </p:sp>
      <p:sp>
        <p:nvSpPr>
          <p:cNvPr id="53253" name="Line 5"/>
          <p:cNvSpPr>
            <a:spLocks noChangeShapeType="1"/>
          </p:cNvSpPr>
          <p:nvPr/>
        </p:nvSpPr>
        <p:spPr bwMode="auto">
          <a:xfrm>
            <a:off x="412750" y="1230313"/>
            <a:ext cx="9080500" cy="0"/>
          </a:xfrm>
          <a:prstGeom prst="line">
            <a:avLst/>
          </a:prstGeom>
          <a:noFill/>
          <a:ln w="5715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3254" name="Line 6"/>
          <p:cNvSpPr>
            <a:spLocks noChangeShapeType="1"/>
          </p:cNvSpPr>
          <p:nvPr/>
        </p:nvSpPr>
        <p:spPr bwMode="auto">
          <a:xfrm>
            <a:off x="412750" y="6172200"/>
            <a:ext cx="9163050" cy="0"/>
          </a:xfrm>
          <a:prstGeom prst="line">
            <a:avLst/>
          </a:prstGeom>
          <a:noFill/>
          <a:ln w="5715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3255" name="Rectangle 7"/>
          <p:cNvSpPr>
            <a:spLocks noGrp="1" noChangeArrowheads="1"/>
          </p:cNvSpPr>
          <p:nvPr>
            <p:ph type="sldNum" sz="quarter" idx="4"/>
          </p:nvPr>
        </p:nvSpPr>
        <p:spPr bwMode="auto">
          <a:xfrm>
            <a:off x="7429500" y="6248400"/>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ea typeface="新細明體" pitchFamily="18" charset="-120"/>
              </a:defRPr>
            </a:lvl1pPr>
          </a:lstStyle>
          <a:p>
            <a:r>
              <a:rPr lang="en-US" altLang="zh-TW"/>
              <a:t>7-</a:t>
            </a:r>
            <a:fld id="{737DCE25-3E7F-4708-8571-A0C93CCB25A3}" type="slidenum">
              <a:rPr lang="en-US" altLang="zh-TW"/>
              <a:pPr/>
              <a:t>‹#›</a:t>
            </a:fld>
            <a:endParaRPr lang="en-US" altLang="zh-TW"/>
          </a:p>
        </p:txBody>
      </p:sp>
      <p:sp>
        <p:nvSpPr>
          <p:cNvPr id="53258" name="Line 10"/>
          <p:cNvSpPr>
            <a:spLocks noChangeShapeType="1"/>
          </p:cNvSpPr>
          <p:nvPr/>
        </p:nvSpPr>
        <p:spPr bwMode="auto">
          <a:xfrm>
            <a:off x="412750" y="1230313"/>
            <a:ext cx="9080500" cy="0"/>
          </a:xfrm>
          <a:prstGeom prst="line">
            <a:avLst/>
          </a:prstGeom>
          <a:noFill/>
          <a:ln w="5715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3259" name="Text Box 11"/>
          <p:cNvSpPr txBox="1">
            <a:spLocks noChangeArrowheads="1"/>
          </p:cNvSpPr>
          <p:nvPr/>
        </p:nvSpPr>
        <p:spPr bwMode="auto">
          <a:xfrm>
            <a:off x="387350" y="6286500"/>
            <a:ext cx="295592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r>
              <a:rPr kumimoji="0" lang="en-US" altLang="zh-TW" sz="900" b="1" i="1">
                <a:latin typeface="Times New Roman" pitchFamily="18" charset="0"/>
              </a:rPr>
              <a:t>Wei-Pang Yang, Information Management, NDHU</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hf hdr="0" ftr="0" dt="0"/>
  <p:txStyles>
    <p:titleStyle>
      <a:lvl1pPr algn="ctr" rtl="0" fontAlgn="base">
        <a:spcBef>
          <a:spcPct val="0"/>
        </a:spcBef>
        <a:spcAft>
          <a:spcPct val="0"/>
        </a:spcAft>
        <a:defRPr kumimoji="1" sz="3600" b="1">
          <a:solidFill>
            <a:schemeClr val="tx2"/>
          </a:solidFill>
          <a:latin typeface="+mj-lt"/>
          <a:ea typeface="+mj-ea"/>
          <a:cs typeface="+mj-cs"/>
        </a:defRPr>
      </a:lvl1pPr>
      <a:lvl2pPr algn="ctr" rtl="0" fontAlgn="base">
        <a:spcBef>
          <a:spcPct val="0"/>
        </a:spcBef>
        <a:spcAft>
          <a:spcPct val="0"/>
        </a:spcAft>
        <a:defRPr kumimoji="1" sz="3600" b="1">
          <a:solidFill>
            <a:schemeClr val="tx2"/>
          </a:solidFill>
          <a:latin typeface="Times New Roman" pitchFamily="18" charset="0"/>
          <a:ea typeface="華康行書體(P)" pitchFamily="66" charset="-120"/>
        </a:defRPr>
      </a:lvl2pPr>
      <a:lvl3pPr algn="ctr" rtl="0" fontAlgn="base">
        <a:spcBef>
          <a:spcPct val="0"/>
        </a:spcBef>
        <a:spcAft>
          <a:spcPct val="0"/>
        </a:spcAft>
        <a:defRPr kumimoji="1" sz="3600" b="1">
          <a:solidFill>
            <a:schemeClr val="tx2"/>
          </a:solidFill>
          <a:latin typeface="Times New Roman" pitchFamily="18" charset="0"/>
          <a:ea typeface="華康行書體(P)" pitchFamily="66" charset="-120"/>
        </a:defRPr>
      </a:lvl3pPr>
      <a:lvl4pPr algn="ctr" rtl="0" fontAlgn="base">
        <a:spcBef>
          <a:spcPct val="0"/>
        </a:spcBef>
        <a:spcAft>
          <a:spcPct val="0"/>
        </a:spcAft>
        <a:defRPr kumimoji="1" sz="3600" b="1">
          <a:solidFill>
            <a:schemeClr val="tx2"/>
          </a:solidFill>
          <a:latin typeface="Times New Roman" pitchFamily="18" charset="0"/>
          <a:ea typeface="華康行書體(P)" pitchFamily="66" charset="-120"/>
        </a:defRPr>
      </a:lvl4pPr>
      <a:lvl5pPr algn="ctr" rtl="0" fontAlgn="base">
        <a:spcBef>
          <a:spcPct val="0"/>
        </a:spcBef>
        <a:spcAft>
          <a:spcPct val="0"/>
        </a:spcAft>
        <a:defRPr kumimoji="1" sz="3600" b="1">
          <a:solidFill>
            <a:schemeClr val="tx2"/>
          </a:solidFill>
          <a:latin typeface="Times New Roman" pitchFamily="18" charset="0"/>
          <a:ea typeface="華康行書體(P)" pitchFamily="66" charset="-120"/>
        </a:defRPr>
      </a:lvl5pPr>
      <a:lvl6pPr marL="457200" algn="ctr" rtl="0" fontAlgn="base">
        <a:spcBef>
          <a:spcPct val="0"/>
        </a:spcBef>
        <a:spcAft>
          <a:spcPct val="0"/>
        </a:spcAft>
        <a:defRPr kumimoji="1" sz="3600" b="1">
          <a:solidFill>
            <a:schemeClr val="tx2"/>
          </a:solidFill>
          <a:latin typeface="Times New Roman" pitchFamily="18" charset="0"/>
          <a:ea typeface="華康行書體(P)" pitchFamily="66" charset="-120"/>
        </a:defRPr>
      </a:lvl6pPr>
      <a:lvl7pPr marL="914400" algn="ctr" rtl="0" fontAlgn="base">
        <a:spcBef>
          <a:spcPct val="0"/>
        </a:spcBef>
        <a:spcAft>
          <a:spcPct val="0"/>
        </a:spcAft>
        <a:defRPr kumimoji="1" sz="3600" b="1">
          <a:solidFill>
            <a:schemeClr val="tx2"/>
          </a:solidFill>
          <a:latin typeface="Times New Roman" pitchFamily="18" charset="0"/>
          <a:ea typeface="華康行書體(P)" pitchFamily="66" charset="-120"/>
        </a:defRPr>
      </a:lvl7pPr>
      <a:lvl8pPr marL="1371600" algn="ctr" rtl="0" fontAlgn="base">
        <a:spcBef>
          <a:spcPct val="0"/>
        </a:spcBef>
        <a:spcAft>
          <a:spcPct val="0"/>
        </a:spcAft>
        <a:defRPr kumimoji="1" sz="3600" b="1">
          <a:solidFill>
            <a:schemeClr val="tx2"/>
          </a:solidFill>
          <a:latin typeface="Times New Roman" pitchFamily="18" charset="0"/>
          <a:ea typeface="華康行書體(P)" pitchFamily="66" charset="-120"/>
        </a:defRPr>
      </a:lvl8pPr>
      <a:lvl9pPr marL="1828800" algn="ctr" rtl="0" fontAlgn="base">
        <a:spcBef>
          <a:spcPct val="0"/>
        </a:spcBef>
        <a:spcAft>
          <a:spcPct val="0"/>
        </a:spcAft>
        <a:defRPr kumimoji="1" sz="3600" b="1">
          <a:solidFill>
            <a:schemeClr val="tx2"/>
          </a:solidFill>
          <a:latin typeface="Times New Roman" pitchFamily="18" charset="0"/>
          <a:ea typeface="華康行書體(P)" pitchFamily="66" charset="-120"/>
        </a:defRPr>
      </a:lvl9pPr>
    </p:titleStyle>
    <p:bodyStyle>
      <a:lvl1pPr marL="342900" indent="-342900" algn="l" rtl="0" fontAlgn="base">
        <a:spcBef>
          <a:spcPct val="50000"/>
        </a:spcBef>
        <a:spcAft>
          <a:spcPct val="0"/>
        </a:spcAft>
        <a:buClr>
          <a:srgbClr val="009900"/>
        </a:buClr>
        <a:buSzPct val="70000"/>
        <a:buFont typeface="Wingdings" pitchFamily="2" charset="2"/>
        <a:buChar char="q"/>
        <a:defRPr kumimoji="1" sz="2800">
          <a:solidFill>
            <a:schemeClr val="tx1"/>
          </a:solidFill>
          <a:latin typeface="+mn-lt"/>
          <a:ea typeface="+mn-ea"/>
          <a:cs typeface="+mn-cs"/>
        </a:defRPr>
      </a:lvl1pPr>
      <a:lvl2pPr marL="742950" indent="-285750" algn="l" rtl="0" fontAlgn="base">
        <a:spcBef>
          <a:spcPct val="40000"/>
        </a:spcBef>
        <a:spcAft>
          <a:spcPct val="0"/>
        </a:spcAft>
        <a:buClr>
          <a:srgbClr val="009900"/>
        </a:buClr>
        <a:buSzPct val="110000"/>
        <a:buFont typeface="Wingdings" pitchFamily="2" charset="2"/>
        <a:buChar char="§"/>
        <a:defRPr kumimoji="1" sz="2400">
          <a:solidFill>
            <a:schemeClr val="tx1"/>
          </a:solidFill>
          <a:latin typeface="+mn-lt"/>
          <a:ea typeface="+mn-ea"/>
        </a:defRPr>
      </a:lvl2pPr>
      <a:lvl3pPr marL="1143000" indent="-228600" algn="l" rtl="0" fontAlgn="base">
        <a:spcBef>
          <a:spcPct val="20000"/>
        </a:spcBef>
        <a:spcAft>
          <a:spcPct val="0"/>
        </a:spcAft>
        <a:buClr>
          <a:schemeClr val="accent1"/>
        </a:buClr>
        <a:buSzPct val="120000"/>
        <a:buChar char="•"/>
        <a:defRPr kumimoji="1" sz="2200">
          <a:solidFill>
            <a:schemeClr val="tx1"/>
          </a:solidFill>
          <a:latin typeface="+mn-lt"/>
          <a:ea typeface="+mn-ea"/>
        </a:defRPr>
      </a:lvl3pPr>
      <a:lvl4pPr marL="1600200" indent="-228600" algn="l" rtl="0" fontAlgn="base">
        <a:spcBef>
          <a:spcPct val="20000"/>
        </a:spcBef>
        <a:spcAft>
          <a:spcPct val="0"/>
        </a:spcAft>
        <a:buClr>
          <a:srgbClr val="009900"/>
        </a:buClr>
        <a:buSzPct val="110000"/>
        <a:buChar char="•"/>
        <a:defRPr kumimoji="1" sz="2000">
          <a:solidFill>
            <a:schemeClr val="tx1"/>
          </a:solidFill>
          <a:latin typeface="+mn-lt"/>
          <a:ea typeface="+mn-ea"/>
        </a:defRPr>
      </a:lvl4pPr>
      <a:lvl5pPr marL="2057400" indent="-228600" algn="l" rtl="0" fontAlgn="base">
        <a:spcBef>
          <a:spcPct val="20000"/>
        </a:spcBef>
        <a:spcAft>
          <a:spcPct val="0"/>
        </a:spcAft>
        <a:buClr>
          <a:schemeClr val="accent1"/>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accent1"/>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1"/>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1"/>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1"/>
        </a:buClr>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6" name="Rectangle 24" descr="10%"/>
          <p:cNvSpPr>
            <a:spLocks noChangeArrowheads="1"/>
          </p:cNvSpPr>
          <p:nvPr/>
        </p:nvSpPr>
        <p:spPr bwMode="auto">
          <a:xfrm>
            <a:off x="457200" y="1066800"/>
            <a:ext cx="9067800" cy="3048000"/>
          </a:xfrm>
          <a:prstGeom prst="rect">
            <a:avLst/>
          </a:prstGeom>
          <a:pattFill prst="pct10">
            <a:fgClr>
              <a:schemeClr val="tx1"/>
            </a:fgClr>
            <a:bgClr>
              <a:schemeClr val="bg1"/>
            </a:bgClr>
          </a:pattFill>
          <a:ln w="57150" cmpd="thickThin">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marL="114300" lvl="1" defTabSz="114300" eaLnBrk="0" hangingPunct="0">
              <a:tabLst>
                <a:tab pos="2641600" algn="l"/>
                <a:tab pos="2743200" algn="dec"/>
                <a:tab pos="2995613" algn="dec"/>
                <a:tab pos="3062288" algn="dec"/>
                <a:tab pos="3167063" algn="dec"/>
                <a:tab pos="3281363" algn="l"/>
                <a:tab pos="3371850" algn="l"/>
                <a:tab pos="3441700" algn="dec"/>
                <a:tab pos="3509963" algn="dec"/>
                <a:tab pos="3841750" algn="dec"/>
              </a:tabLst>
            </a:pPr>
            <a:endParaRPr lang="zh-TW" altLang="zh-TW" b="1">
              <a:latin typeface="Times New Roman" charset="0"/>
              <a:ea typeface="新細明體" charset="-120"/>
            </a:endParaRPr>
          </a:p>
        </p:txBody>
      </p:sp>
      <p:sp>
        <p:nvSpPr>
          <p:cNvPr id="8217" name="Rectangle 25"/>
          <p:cNvSpPr>
            <a:spLocks noChangeArrowheads="1"/>
          </p:cNvSpPr>
          <p:nvPr/>
        </p:nvSpPr>
        <p:spPr bwMode="auto">
          <a:xfrm>
            <a:off x="100706" y="1052736"/>
            <a:ext cx="9748838"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lvl="2">
              <a:lnSpc>
                <a:spcPct val="90000"/>
              </a:lnSpc>
            </a:pPr>
            <a:r>
              <a:rPr lang="en-US" altLang="zh-TW" sz="6000" dirty="0">
                <a:ea typeface="新細明體" charset="-120"/>
              </a:rPr>
              <a:t/>
            </a:r>
            <a:br>
              <a:rPr lang="en-US" altLang="zh-TW" sz="6000" dirty="0">
                <a:ea typeface="新細明體" charset="-120"/>
              </a:rPr>
            </a:br>
            <a:r>
              <a:rPr lang="en-US" altLang="zh-TW" sz="4400" b="1" dirty="0">
                <a:latin typeface="Times New Roman" charset="0"/>
                <a:ea typeface="新細明體" charset="-120"/>
              </a:rPr>
              <a:t>Unit  </a:t>
            </a:r>
            <a:r>
              <a:rPr lang="en-US" altLang="zh-TW" sz="4400" b="1" dirty="0" smtClean="0">
                <a:latin typeface="Times New Roman" charset="0"/>
                <a:ea typeface="新細明體" charset="-120"/>
              </a:rPr>
              <a:t>9</a:t>
            </a:r>
          </a:p>
          <a:p>
            <a:pPr marL="0" lvl="2">
              <a:lnSpc>
                <a:spcPct val="90000"/>
              </a:lnSpc>
            </a:pPr>
            <a:endParaRPr lang="en-US" altLang="zh-TW" sz="3600" b="1" dirty="0" smtClean="0">
              <a:latin typeface="Times New Roman" charset="0"/>
              <a:ea typeface="新細明體" charset="-120"/>
            </a:endParaRPr>
          </a:p>
          <a:p>
            <a:pPr marL="0" lvl="2">
              <a:lnSpc>
                <a:spcPct val="90000"/>
              </a:lnSpc>
            </a:pPr>
            <a:r>
              <a:rPr lang="zh-TW" altLang="en-US" sz="5400" b="1" dirty="0" smtClean="0"/>
              <a:t>實</a:t>
            </a:r>
            <a:r>
              <a:rPr lang="zh-TW" altLang="en-US" sz="5400" b="1" dirty="0"/>
              <a:t>作範例</a:t>
            </a:r>
            <a:r>
              <a:rPr lang="zh-TW" altLang="en-US" sz="5400" b="1" dirty="0" smtClean="0"/>
              <a:t>一</a:t>
            </a:r>
            <a:endParaRPr lang="en-US" altLang="zh-TW" sz="5400" b="1" dirty="0"/>
          </a:p>
        </p:txBody>
      </p:sp>
      <p:sp>
        <p:nvSpPr>
          <p:cNvPr id="4" name="投影片編號版面配置區 3"/>
          <p:cNvSpPr>
            <a:spLocks noGrp="1"/>
          </p:cNvSpPr>
          <p:nvPr>
            <p:ph type="sldNum" sz="quarter" idx="11"/>
          </p:nvPr>
        </p:nvSpPr>
        <p:spPr>
          <a:xfrm>
            <a:off x="7429500" y="6248400"/>
            <a:ext cx="2063750" cy="457200"/>
          </a:xfrm>
        </p:spPr>
        <p:txBody>
          <a:bodyPr/>
          <a:lstStyle/>
          <a:p>
            <a:r>
              <a:rPr lang="en-US" altLang="zh-TW" dirty="0" smtClean="0"/>
              <a:t>9-</a:t>
            </a:r>
            <a:fld id="{01737AE9-E746-44BF-B662-1129501DEE51}" type="slidenum">
              <a:rPr lang="en-US" altLang="zh-TW" smtClean="0"/>
              <a:pPr/>
              <a:t>1</a:t>
            </a:fld>
            <a:endParaRPr lang="en-US" altLang="zh-TW" dirty="0"/>
          </a:p>
        </p:txBody>
      </p:sp>
    </p:spTree>
    <p:extLst>
      <p:ext uri="{BB962C8B-B14F-4D97-AF65-F5344CB8AC3E}">
        <p14:creationId xmlns:p14="http://schemas.microsoft.com/office/powerpoint/2010/main" val="1006378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72480" y="381000"/>
            <a:ext cx="9361040" cy="838200"/>
          </a:xfrm>
        </p:spPr>
        <p:txBody>
          <a:bodyPr/>
          <a:lstStyle/>
          <a:p>
            <a:r>
              <a:rPr lang="en-US" altLang="zh-TW" dirty="0"/>
              <a:t>PART II: </a:t>
            </a:r>
            <a:r>
              <a:rPr lang="zh-TW" altLang="zh-TW" dirty="0"/>
              <a:t>資料庫</a:t>
            </a:r>
            <a:r>
              <a:rPr lang="zh-TW" altLang="zh-TW" dirty="0" smtClean="0"/>
              <a:t>設計</a:t>
            </a:r>
            <a:r>
              <a:rPr lang="en-US" altLang="zh-TW" dirty="0" smtClean="0"/>
              <a:t> (</a:t>
            </a:r>
            <a:r>
              <a:rPr lang="en-US" altLang="zh-TW" dirty="0"/>
              <a:t>Database Design</a:t>
            </a:r>
            <a:r>
              <a:rPr lang="en-US" altLang="zh-TW" dirty="0" smtClean="0"/>
              <a:t>)</a:t>
            </a:r>
            <a:endParaRPr lang="zh-TW" altLang="en-US" dirty="0"/>
          </a:p>
        </p:txBody>
      </p:sp>
      <p:sp>
        <p:nvSpPr>
          <p:cNvPr id="3" name="內容版面配置區 2"/>
          <p:cNvSpPr>
            <a:spLocks noGrp="1"/>
          </p:cNvSpPr>
          <p:nvPr>
            <p:ph idx="1"/>
          </p:nvPr>
        </p:nvSpPr>
        <p:spPr>
          <a:xfrm>
            <a:off x="974558" y="1412776"/>
            <a:ext cx="8268919" cy="4648200"/>
          </a:xfrm>
        </p:spPr>
        <p:txBody>
          <a:bodyPr/>
          <a:lstStyle/>
          <a:p>
            <a:pPr lvl="0"/>
            <a:r>
              <a:rPr lang="zh-TW" altLang="zh-TW" sz="1800" dirty="0"/>
              <a:t>資料庫問題分析</a:t>
            </a:r>
            <a:r>
              <a:rPr lang="zh-TW" altLang="zh-TW" sz="1800" dirty="0" smtClean="0"/>
              <a:t>與</a:t>
            </a:r>
            <a:r>
              <a:rPr lang="zh-TW" altLang="en-US" sz="1800" dirty="0" smtClean="0"/>
              <a:t>架構規劃</a:t>
            </a:r>
            <a:r>
              <a:rPr lang="en-US" altLang="zh-TW" sz="1800" dirty="0" smtClean="0"/>
              <a:t>: </a:t>
            </a:r>
            <a:endParaRPr lang="en-US" altLang="zh-TW" sz="1800" dirty="0"/>
          </a:p>
          <a:p>
            <a:pPr lvl="1"/>
            <a:r>
              <a:rPr lang="zh-TW" altLang="zh-TW" sz="1400" dirty="0">
                <a:cs typeface="+mn-cs"/>
              </a:rPr>
              <a:t>若有一大量資料想利用</a:t>
            </a:r>
            <a:r>
              <a:rPr lang="en-US" altLang="zh-TW" sz="1400" dirty="0">
                <a:cs typeface="+mn-cs"/>
              </a:rPr>
              <a:t>DBMS</a:t>
            </a:r>
            <a:r>
              <a:rPr lang="zh-TW" altLang="zh-TW" sz="1400" dirty="0">
                <a:cs typeface="+mn-cs"/>
              </a:rPr>
              <a:t>建資料庫來管理。第一步要分析問題，找到使用者</a:t>
            </a:r>
            <a:r>
              <a:rPr lang="zh-TW" altLang="zh-TW" sz="1400" dirty="0" smtClean="0">
                <a:cs typeface="+mn-cs"/>
              </a:rPr>
              <a:t>需求</a:t>
            </a:r>
            <a:endParaRPr lang="en-US" altLang="zh-TW" sz="1400" dirty="0" smtClean="0">
              <a:cs typeface="+mn-cs"/>
            </a:endParaRPr>
          </a:p>
          <a:p>
            <a:pPr lvl="1"/>
            <a:r>
              <a:rPr lang="zh-TW" altLang="zh-TW" sz="1400" dirty="0" smtClean="0">
                <a:cs typeface="+mn-cs"/>
              </a:rPr>
              <a:t>實體</a:t>
            </a:r>
            <a:r>
              <a:rPr lang="en-US" altLang="zh-TW" sz="1400" dirty="0">
                <a:cs typeface="+mn-cs"/>
              </a:rPr>
              <a:t>-</a:t>
            </a:r>
            <a:r>
              <a:rPr lang="zh-TW" altLang="zh-TW" sz="1400" dirty="0">
                <a:cs typeface="+mn-cs"/>
              </a:rPr>
              <a:t>關係模型</a:t>
            </a:r>
            <a:r>
              <a:rPr lang="en-US" altLang="zh-TW" sz="1400" dirty="0">
                <a:cs typeface="+mn-cs"/>
              </a:rPr>
              <a:t>(Entity-Relationship Model,</a:t>
            </a:r>
            <a:r>
              <a:rPr lang="zh-TW" altLang="zh-TW" sz="1400" dirty="0">
                <a:cs typeface="+mn-cs"/>
              </a:rPr>
              <a:t>簡稱</a:t>
            </a:r>
            <a:r>
              <a:rPr lang="en-US" altLang="zh-TW" sz="1400" dirty="0">
                <a:cs typeface="+mn-cs"/>
              </a:rPr>
              <a:t>E-R Model)</a:t>
            </a:r>
            <a:r>
              <a:rPr lang="zh-TW" altLang="zh-TW" sz="1400" dirty="0">
                <a:cs typeface="+mn-cs"/>
              </a:rPr>
              <a:t>是一套資料庫的設計工具。我們可以利用</a:t>
            </a:r>
            <a:r>
              <a:rPr lang="en-US" altLang="zh-TW" sz="1400" dirty="0">
                <a:cs typeface="+mn-cs"/>
              </a:rPr>
              <a:t>E-R Model</a:t>
            </a:r>
            <a:r>
              <a:rPr lang="zh-TW" altLang="zh-TW" sz="1400" dirty="0">
                <a:cs typeface="+mn-cs"/>
              </a:rPr>
              <a:t>分析資料庫問題。它可以把真實世界中複雜的問題中的事物和關係轉化為資料庫中的資料</a:t>
            </a:r>
            <a:r>
              <a:rPr lang="zh-TW" altLang="zh-TW" sz="1400" dirty="0" smtClean="0">
                <a:cs typeface="+mn-cs"/>
              </a:rPr>
              <a:t>架構</a:t>
            </a:r>
            <a:endParaRPr lang="en-US" altLang="zh-TW" sz="1400" dirty="0" smtClean="0">
              <a:cs typeface="+mn-cs"/>
            </a:endParaRPr>
          </a:p>
          <a:p>
            <a:pPr lvl="1"/>
            <a:r>
              <a:rPr lang="zh-TW" altLang="zh-TW" sz="1400" dirty="0" smtClean="0">
                <a:cs typeface="+mn-cs"/>
              </a:rPr>
              <a:t>由於</a:t>
            </a:r>
            <a:r>
              <a:rPr lang="zh-TW" altLang="zh-TW" sz="1400" dirty="0">
                <a:cs typeface="+mn-cs"/>
              </a:rPr>
              <a:t>利用實體</a:t>
            </a:r>
            <a:r>
              <a:rPr lang="en-US" altLang="zh-TW" sz="1400" dirty="0">
                <a:cs typeface="+mn-cs"/>
              </a:rPr>
              <a:t>-</a:t>
            </a:r>
            <a:r>
              <a:rPr lang="zh-TW" altLang="zh-TW" sz="1400" dirty="0">
                <a:cs typeface="+mn-cs"/>
              </a:rPr>
              <a:t>關係模型設計資料庫時</a:t>
            </a:r>
            <a:r>
              <a:rPr lang="en-US" altLang="zh-TW" sz="1400" dirty="0">
                <a:cs typeface="+mn-cs"/>
              </a:rPr>
              <a:t>, </a:t>
            </a:r>
            <a:r>
              <a:rPr lang="zh-TW" altLang="zh-TW" sz="1400" dirty="0">
                <a:cs typeface="+mn-cs"/>
              </a:rPr>
              <a:t>並不會牽涉到資料庫的操作、儲存方式等複雜的電腦運作。所以</a:t>
            </a:r>
            <a:r>
              <a:rPr lang="en-US" altLang="zh-TW" sz="1400" dirty="0">
                <a:cs typeface="+mn-cs"/>
              </a:rPr>
              <a:t>,</a:t>
            </a:r>
            <a:r>
              <a:rPr lang="zh-TW" altLang="zh-TW" sz="1400" dirty="0">
                <a:cs typeface="+mn-cs"/>
              </a:rPr>
              <a:t>我們會把心力放在需求分析去規劃想要的資料庫，並以實體</a:t>
            </a:r>
            <a:r>
              <a:rPr lang="en-US" altLang="zh-TW" sz="1400" dirty="0">
                <a:cs typeface="+mn-cs"/>
              </a:rPr>
              <a:t>-</a:t>
            </a:r>
            <a:r>
              <a:rPr lang="zh-TW" altLang="zh-TW" sz="1400" dirty="0">
                <a:cs typeface="+mn-cs"/>
              </a:rPr>
              <a:t>關係圖</a:t>
            </a:r>
            <a:r>
              <a:rPr lang="en-US" altLang="zh-TW" sz="1400" dirty="0">
                <a:cs typeface="+mn-cs"/>
              </a:rPr>
              <a:t>(E-R Diagram)</a:t>
            </a:r>
            <a:r>
              <a:rPr lang="zh-TW" altLang="zh-TW" sz="1400" dirty="0">
                <a:cs typeface="+mn-cs"/>
              </a:rPr>
              <a:t>來</a:t>
            </a:r>
            <a:r>
              <a:rPr lang="zh-TW" altLang="zh-TW" sz="1400" dirty="0" smtClean="0">
                <a:cs typeface="+mn-cs"/>
              </a:rPr>
              <a:t>呈現</a:t>
            </a:r>
            <a:endParaRPr lang="zh-TW" altLang="zh-TW" sz="1400" dirty="0">
              <a:cs typeface="+mn-cs"/>
            </a:endParaRPr>
          </a:p>
          <a:p>
            <a:pPr lvl="0"/>
            <a:r>
              <a:rPr lang="zh-TW" altLang="zh-TW" sz="1800" dirty="0"/>
              <a:t>資料庫的表格正規化</a:t>
            </a:r>
            <a:r>
              <a:rPr lang="en-US" altLang="zh-TW" sz="1800" dirty="0"/>
              <a:t>: </a:t>
            </a:r>
            <a:endParaRPr lang="en-US" altLang="zh-TW" sz="1800" dirty="0" smtClean="0"/>
          </a:p>
          <a:p>
            <a:pPr lvl="1"/>
            <a:r>
              <a:rPr lang="zh-TW" altLang="zh-TW" sz="1400" dirty="0" smtClean="0"/>
              <a:t>實體</a:t>
            </a:r>
            <a:r>
              <a:rPr lang="en-US" altLang="zh-TW" sz="1400" dirty="0"/>
              <a:t>-</a:t>
            </a:r>
            <a:r>
              <a:rPr lang="zh-TW" altLang="zh-TW" sz="1400" dirty="0"/>
              <a:t>關係圖很容易轉化為表格</a:t>
            </a:r>
            <a:r>
              <a:rPr lang="en-US" altLang="zh-TW" sz="1400" dirty="0"/>
              <a:t>(Tables)</a:t>
            </a:r>
            <a:r>
              <a:rPr lang="zh-TW" altLang="zh-TW" sz="1400" dirty="0"/>
              <a:t>，而資料庫就是由許多表格</a:t>
            </a:r>
            <a:r>
              <a:rPr lang="en-US" altLang="zh-TW" sz="1400" dirty="0"/>
              <a:t>(tables)</a:t>
            </a:r>
            <a:r>
              <a:rPr lang="zh-TW" altLang="zh-TW" sz="1400" dirty="0"/>
              <a:t>組成</a:t>
            </a:r>
            <a:r>
              <a:rPr lang="zh-TW" altLang="zh-TW" sz="1400" dirty="0" smtClean="0"/>
              <a:t>的</a:t>
            </a:r>
            <a:endParaRPr lang="en-US" altLang="zh-TW" sz="1400" dirty="0" smtClean="0"/>
          </a:p>
          <a:p>
            <a:pPr lvl="1"/>
            <a:r>
              <a:rPr lang="zh-TW" altLang="zh-TW" sz="1400" dirty="0" smtClean="0"/>
              <a:t>這些</a:t>
            </a:r>
            <a:r>
              <a:rPr lang="zh-TW" altLang="zh-TW" sz="1400" dirty="0"/>
              <a:t>表格要正規化</a:t>
            </a:r>
            <a:r>
              <a:rPr lang="en-US" altLang="zh-TW" sz="1400" dirty="0"/>
              <a:t>(Normalization)</a:t>
            </a:r>
            <a:r>
              <a:rPr lang="zh-TW" altLang="zh-TW" sz="1400" dirty="0"/>
              <a:t>才能避免將來操作時的異常現象</a:t>
            </a:r>
            <a:r>
              <a:rPr lang="zh-TW" altLang="zh-TW" sz="1400" dirty="0" smtClean="0"/>
              <a:t>發生</a:t>
            </a:r>
            <a:endParaRPr lang="zh-TW" altLang="zh-TW" sz="1400" dirty="0"/>
          </a:p>
          <a:p>
            <a:pPr lvl="0"/>
            <a:r>
              <a:rPr lang="zh-TW" altLang="zh-TW" sz="1800" dirty="0"/>
              <a:t>設計介面增刪查改資料庫</a:t>
            </a:r>
            <a:r>
              <a:rPr lang="en-US" altLang="zh-TW" sz="1800" dirty="0"/>
              <a:t>: </a:t>
            </a:r>
            <a:endParaRPr lang="en-US" altLang="zh-TW" sz="1800" dirty="0" smtClean="0"/>
          </a:p>
          <a:p>
            <a:pPr lvl="1"/>
            <a:r>
              <a:rPr lang="zh-TW" altLang="zh-TW" sz="1400" dirty="0" smtClean="0"/>
              <a:t>如何</a:t>
            </a:r>
            <a:r>
              <a:rPr lang="zh-TW" altLang="zh-TW" sz="1400" dirty="0"/>
              <a:t>方便、又有效率的管理存取資料庫是使用者最關心的二個</a:t>
            </a:r>
            <a:r>
              <a:rPr lang="zh-TW" altLang="zh-TW" sz="1400" dirty="0" smtClean="0"/>
              <a:t>要素</a:t>
            </a:r>
            <a:endParaRPr lang="en-US" altLang="zh-TW" sz="1400" dirty="0" smtClean="0"/>
          </a:p>
          <a:p>
            <a:pPr lvl="1"/>
            <a:r>
              <a:rPr lang="zh-TW" altLang="zh-TW" sz="1400" dirty="0" smtClean="0"/>
              <a:t>良好</a:t>
            </a:r>
            <a:r>
              <a:rPr lang="zh-TW" altLang="zh-TW" sz="1400" dirty="0"/>
              <a:t>的介面設計，可以讓使用者方便的查詢、方便的新增、方便的刪除、方便的修改的處理</a:t>
            </a:r>
            <a:r>
              <a:rPr lang="zh-TW" altLang="zh-TW" sz="1400" dirty="0" smtClean="0"/>
              <a:t>資料庫</a:t>
            </a:r>
            <a:endParaRPr lang="zh-TW" altLang="zh-TW" sz="1400" dirty="0"/>
          </a:p>
          <a:p>
            <a:endParaRPr lang="zh-TW" altLang="en-US" sz="1800" dirty="0"/>
          </a:p>
        </p:txBody>
      </p:sp>
      <p:sp>
        <p:nvSpPr>
          <p:cNvPr id="4" name="投影片編號版面配置區 3"/>
          <p:cNvSpPr>
            <a:spLocks noGrp="1"/>
          </p:cNvSpPr>
          <p:nvPr>
            <p:ph type="sldNum" sz="quarter" idx="11"/>
          </p:nvPr>
        </p:nvSpPr>
        <p:spPr/>
        <p:txBody>
          <a:bodyPr/>
          <a:lstStyle/>
          <a:p>
            <a:r>
              <a:rPr lang="en-US" altLang="zh-TW" dirty="0" smtClean="0"/>
              <a:t>9-</a:t>
            </a:r>
            <a:fld id="{01737AE9-E746-44BF-B662-1129501DEE51}" type="slidenum">
              <a:rPr lang="en-US" altLang="zh-TW" smtClean="0"/>
              <a:pPr/>
              <a:t>2</a:t>
            </a:fld>
            <a:endParaRPr lang="en-US" altLang="zh-TW" dirty="0"/>
          </a:p>
        </p:txBody>
      </p:sp>
    </p:spTree>
    <p:extLst>
      <p:ext uri="{BB962C8B-B14F-4D97-AF65-F5344CB8AC3E}">
        <p14:creationId xmlns:p14="http://schemas.microsoft.com/office/powerpoint/2010/main" val="12007311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body" idx="1"/>
          </p:nvPr>
        </p:nvSpPr>
        <p:spPr>
          <a:xfrm>
            <a:off x="1833299" y="1514475"/>
            <a:ext cx="7254081" cy="4506913"/>
          </a:xfrm>
        </p:spPr>
        <p:txBody>
          <a:bodyPr/>
          <a:lstStyle/>
          <a:p>
            <a:pPr>
              <a:lnSpc>
                <a:spcPct val="90000"/>
              </a:lnSpc>
              <a:defRPr/>
            </a:pPr>
            <a:r>
              <a:rPr lang="en-US" altLang="zh-TW" sz="2000" b="1" dirty="0"/>
              <a:t>Unit </a:t>
            </a:r>
            <a:r>
              <a:rPr lang="en-US" altLang="zh-TW" sz="2000" b="1" dirty="0" smtClean="0"/>
              <a:t>6   </a:t>
            </a:r>
            <a:r>
              <a:rPr lang="en-US" altLang="zh-TW" sz="2000" b="1" dirty="0" smtClean="0">
                <a:effectLst>
                  <a:outerShdw blurRad="38100" dist="38100" dir="2700000" algn="tl">
                    <a:srgbClr val="C0C0C0"/>
                  </a:outerShdw>
                </a:effectLst>
                <a:ea typeface="新細明體" pitchFamily="18" charset="-120"/>
              </a:rPr>
              <a:t>Database </a:t>
            </a:r>
            <a:r>
              <a:rPr lang="en-US" altLang="zh-TW" sz="2000" b="1" dirty="0">
                <a:effectLst>
                  <a:outerShdw blurRad="38100" dist="38100" dir="2700000" algn="tl">
                    <a:srgbClr val="C0C0C0"/>
                  </a:outerShdw>
                </a:effectLst>
                <a:ea typeface="新細明體" pitchFamily="18" charset="-120"/>
              </a:rPr>
              <a:t>Design and </a:t>
            </a:r>
            <a:r>
              <a:rPr lang="en-US" altLang="zh-TW" sz="2000" b="1" dirty="0" smtClean="0">
                <a:effectLst>
                  <a:outerShdw blurRad="38100" dist="38100" dir="2700000" algn="tl">
                    <a:srgbClr val="C0C0C0"/>
                  </a:outerShdw>
                </a:effectLst>
                <a:ea typeface="新細明體" pitchFamily="18" charset="-120"/>
              </a:rPr>
              <a:t>the </a:t>
            </a:r>
            <a:r>
              <a:rPr lang="en-US" altLang="zh-TW" sz="2000" b="1" dirty="0">
                <a:effectLst>
                  <a:outerShdw blurRad="38100" dist="38100" dir="2700000" algn="tl">
                    <a:srgbClr val="C0C0C0"/>
                  </a:outerShdw>
                </a:effectLst>
                <a:ea typeface="新細明體" pitchFamily="18" charset="-120"/>
              </a:rPr>
              <a:t>E-R Model </a:t>
            </a:r>
            <a:endParaRPr lang="en-US" altLang="zh-TW" sz="2000" b="1" dirty="0" smtClean="0">
              <a:effectLst>
                <a:outerShdw blurRad="38100" dist="38100" dir="2700000" algn="tl">
                  <a:srgbClr val="C0C0C0"/>
                </a:outerShdw>
              </a:effectLst>
              <a:ea typeface="新細明體" pitchFamily="18" charset="-120"/>
            </a:endParaRPr>
          </a:p>
          <a:p>
            <a:pPr>
              <a:lnSpc>
                <a:spcPct val="90000"/>
              </a:lnSpc>
              <a:defRPr/>
            </a:pPr>
            <a:r>
              <a:rPr lang="en-US" altLang="zh-TW" sz="2000" b="1" dirty="0" smtClean="0"/>
              <a:t>Unit 7   </a:t>
            </a:r>
            <a:r>
              <a:rPr lang="en-US" altLang="zh-TW" sz="2000" b="1" dirty="0"/>
              <a:t>Normalization (</a:t>
            </a:r>
            <a:r>
              <a:rPr lang="zh-TW" altLang="zh-TW" sz="2000" b="1" dirty="0"/>
              <a:t>表格正規化</a:t>
            </a:r>
            <a:r>
              <a:rPr lang="en-US" altLang="zh-TW" sz="2000" b="1" dirty="0" smtClean="0"/>
              <a:t>)</a:t>
            </a:r>
          </a:p>
          <a:p>
            <a:pPr eaLnBrk="1" hangingPunct="1">
              <a:lnSpc>
                <a:spcPct val="80000"/>
              </a:lnSpc>
              <a:defRPr/>
            </a:pPr>
            <a:r>
              <a:rPr lang="en-US" altLang="zh-TW" sz="2000" b="1" dirty="0" smtClean="0"/>
              <a:t>Unit 8   </a:t>
            </a:r>
            <a:r>
              <a:rPr lang="en-US" altLang="zh-TW" sz="2000" b="1" dirty="0"/>
              <a:t>User </a:t>
            </a:r>
            <a:r>
              <a:rPr lang="en-US" altLang="zh-TW" sz="2000" b="1" dirty="0" smtClean="0"/>
              <a:t>Interfaces (</a:t>
            </a:r>
            <a:r>
              <a:rPr lang="zh-TW" altLang="en-US" sz="2000" b="1" dirty="0" smtClean="0"/>
              <a:t>使用者介面</a:t>
            </a:r>
            <a:r>
              <a:rPr lang="en-US" altLang="zh-TW" sz="2000" b="1" dirty="0" smtClean="0"/>
              <a:t>) </a:t>
            </a:r>
            <a:endParaRPr lang="en-US" altLang="zh-TW" sz="2000" b="1" dirty="0"/>
          </a:p>
          <a:p>
            <a:pPr eaLnBrk="1" hangingPunct="1">
              <a:lnSpc>
                <a:spcPct val="80000"/>
              </a:lnSpc>
              <a:defRPr/>
            </a:pPr>
            <a:r>
              <a:rPr lang="en-US" altLang="zh-TW" sz="2000" b="1" dirty="0" smtClean="0"/>
              <a:t>Unit 9   </a:t>
            </a:r>
            <a:r>
              <a:rPr lang="zh-TW" altLang="en-US" sz="2000" b="1" dirty="0" smtClean="0"/>
              <a:t>實作範例一</a:t>
            </a:r>
            <a:endParaRPr lang="en-US" altLang="zh-TW" sz="2000" b="1" dirty="0" smtClean="0"/>
          </a:p>
          <a:p>
            <a:pPr eaLnBrk="1" hangingPunct="1">
              <a:lnSpc>
                <a:spcPct val="80000"/>
              </a:lnSpc>
              <a:defRPr/>
            </a:pPr>
            <a:r>
              <a:rPr lang="en-US" altLang="zh-TW" sz="2000" b="1" dirty="0"/>
              <a:t>Unit </a:t>
            </a:r>
            <a:r>
              <a:rPr lang="en-US" altLang="zh-TW" sz="2000" b="1" dirty="0" smtClean="0"/>
              <a:t>10 </a:t>
            </a:r>
            <a:r>
              <a:rPr lang="zh-TW" altLang="en-US" sz="2000" b="1" dirty="0" smtClean="0"/>
              <a:t>實</a:t>
            </a:r>
            <a:r>
              <a:rPr lang="zh-TW" altLang="en-US" sz="2000" b="1" dirty="0"/>
              <a:t>作</a:t>
            </a:r>
            <a:r>
              <a:rPr lang="zh-TW" altLang="en-US" sz="2000" b="1" dirty="0" smtClean="0"/>
              <a:t>範例二</a:t>
            </a:r>
            <a:endParaRPr lang="en-US" altLang="zh-TW" sz="2000" b="1" dirty="0" smtClean="0"/>
          </a:p>
          <a:p>
            <a:pPr eaLnBrk="1" hangingPunct="1">
              <a:lnSpc>
                <a:spcPct val="60000"/>
              </a:lnSpc>
              <a:buFont typeface="Wingdings" pitchFamily="2" charset="2"/>
              <a:buNone/>
              <a:defRPr/>
            </a:pPr>
            <a:r>
              <a:rPr lang="en-US" altLang="zh-TW" sz="2400" b="1" dirty="0"/>
              <a:t>----------------------------------------------------</a:t>
            </a:r>
          </a:p>
          <a:p>
            <a:pPr eaLnBrk="1" hangingPunct="1">
              <a:lnSpc>
                <a:spcPct val="60000"/>
              </a:lnSpc>
              <a:buFont typeface="Wingdings" pitchFamily="2" charset="2"/>
              <a:buChar char="p"/>
              <a:defRPr/>
            </a:pPr>
            <a:r>
              <a:rPr lang="en-US" altLang="zh-TW" sz="1600" b="1" dirty="0" smtClean="0"/>
              <a:t>References</a:t>
            </a:r>
            <a:r>
              <a:rPr lang="en-US" altLang="zh-TW" sz="1600" b="1" dirty="0"/>
              <a:t>:</a:t>
            </a:r>
            <a:endParaRPr lang="en-US" altLang="zh-TW" sz="1600" dirty="0"/>
          </a:p>
          <a:p>
            <a:pPr eaLnBrk="1" hangingPunct="1">
              <a:lnSpc>
                <a:spcPct val="60000"/>
              </a:lnSpc>
              <a:defRPr/>
            </a:pPr>
            <a:endParaRPr lang="en-US" altLang="zh-TW" sz="200" dirty="0"/>
          </a:p>
          <a:p>
            <a:pPr eaLnBrk="1" hangingPunct="1">
              <a:lnSpc>
                <a:spcPct val="60000"/>
              </a:lnSpc>
              <a:buFont typeface="Wingdings" pitchFamily="2" charset="2"/>
              <a:buNone/>
              <a:defRPr/>
            </a:pPr>
            <a:r>
              <a:rPr lang="en-US" altLang="zh-TW" sz="1400" dirty="0"/>
              <a:t>      </a:t>
            </a:r>
            <a:r>
              <a:rPr lang="en-US" altLang="zh-TW" sz="1400" dirty="0" smtClean="0"/>
              <a:t>  1</a:t>
            </a:r>
            <a:r>
              <a:rPr lang="en-US" altLang="zh-TW" sz="1400" dirty="0"/>
              <a:t>. C. J. Date,  An Introduction to Database Systems, 8th edition, 2004.</a:t>
            </a:r>
          </a:p>
          <a:p>
            <a:pPr>
              <a:lnSpc>
                <a:spcPct val="70000"/>
              </a:lnSpc>
              <a:buFont typeface="Wingdings" pitchFamily="2" charset="2"/>
              <a:buNone/>
              <a:defRPr/>
            </a:pPr>
            <a:r>
              <a:rPr lang="en-US" altLang="zh-TW" sz="1400" dirty="0"/>
              <a:t>      </a:t>
            </a:r>
            <a:r>
              <a:rPr lang="en-US" altLang="zh-TW" sz="1400" dirty="0" smtClean="0"/>
              <a:t>  </a:t>
            </a:r>
            <a:r>
              <a:rPr lang="en-US" altLang="zh-TW" sz="1400" dirty="0"/>
              <a:t>2. A. </a:t>
            </a:r>
            <a:r>
              <a:rPr lang="en-US" altLang="zh-TW" sz="1400" dirty="0" err="1" smtClean="0"/>
              <a:t>Silberschatz</a:t>
            </a:r>
            <a:r>
              <a:rPr lang="en-US" altLang="zh-TW" sz="1400" dirty="0" smtClean="0"/>
              <a:t>, etc., </a:t>
            </a:r>
            <a:r>
              <a:rPr lang="en-US" altLang="zh-TW" sz="1400" dirty="0"/>
              <a:t>Database System Concepts, 5th edition, McGraw Hill, </a:t>
            </a:r>
            <a:r>
              <a:rPr lang="en-US" altLang="zh-TW" sz="1400" dirty="0" smtClean="0"/>
              <a:t>2006</a:t>
            </a:r>
            <a:endParaRPr lang="en-US" altLang="zh-TW" sz="1400" dirty="0"/>
          </a:p>
          <a:p>
            <a:pPr eaLnBrk="1" hangingPunct="1">
              <a:lnSpc>
                <a:spcPct val="60000"/>
              </a:lnSpc>
              <a:buFont typeface="Wingdings" pitchFamily="2" charset="2"/>
              <a:buNone/>
              <a:defRPr/>
            </a:pPr>
            <a:r>
              <a:rPr lang="en-US" altLang="zh-TW" sz="1400" dirty="0"/>
              <a:t>       </a:t>
            </a:r>
            <a:r>
              <a:rPr lang="en-US" altLang="zh-TW" sz="1400" dirty="0" smtClean="0"/>
              <a:t> 3</a:t>
            </a:r>
            <a:r>
              <a:rPr lang="en-US" altLang="zh-TW" sz="1400" dirty="0"/>
              <a:t>. J. D. Ullman, Principles of Database and Knowledge-Base, </a:t>
            </a:r>
            <a:r>
              <a:rPr lang="en-US" altLang="zh-TW" sz="1400" dirty="0" smtClean="0"/>
              <a:t>vol. I</a:t>
            </a:r>
            <a:r>
              <a:rPr lang="en-US" altLang="zh-TW" sz="1400" dirty="0"/>
              <a:t>, 1988.</a:t>
            </a:r>
          </a:p>
          <a:p>
            <a:pPr eaLnBrk="1" hangingPunct="1">
              <a:lnSpc>
                <a:spcPct val="60000"/>
              </a:lnSpc>
              <a:buFont typeface="Wingdings" pitchFamily="2" charset="2"/>
              <a:buNone/>
              <a:defRPr/>
            </a:pPr>
            <a:r>
              <a:rPr lang="en-US" altLang="zh-TW" sz="1400" dirty="0"/>
              <a:t>      </a:t>
            </a:r>
            <a:r>
              <a:rPr lang="en-US" altLang="zh-TW" sz="1400" dirty="0" smtClean="0"/>
              <a:t>  </a:t>
            </a:r>
            <a:r>
              <a:rPr lang="en-US" altLang="zh-TW" sz="1400" dirty="0"/>
              <a:t>4. Cited papers</a:t>
            </a:r>
          </a:p>
          <a:p>
            <a:pPr eaLnBrk="1" hangingPunct="1">
              <a:lnSpc>
                <a:spcPct val="80000"/>
              </a:lnSpc>
              <a:defRPr/>
            </a:pPr>
            <a:endParaRPr lang="en-US" altLang="zh-TW" sz="2000" b="1" dirty="0" smtClean="0"/>
          </a:p>
          <a:p>
            <a:pPr eaLnBrk="1" hangingPunct="1">
              <a:lnSpc>
                <a:spcPct val="80000"/>
              </a:lnSpc>
              <a:defRPr/>
            </a:pPr>
            <a:endParaRPr lang="en-US" altLang="zh-TW" sz="2000" b="1" dirty="0" smtClean="0"/>
          </a:p>
        </p:txBody>
      </p:sp>
      <p:sp>
        <p:nvSpPr>
          <p:cNvPr id="5123" name="Rectangle 3"/>
          <p:cNvSpPr>
            <a:spLocks noChangeArrowheads="1"/>
          </p:cNvSpPr>
          <p:nvPr/>
        </p:nvSpPr>
        <p:spPr bwMode="auto">
          <a:xfrm>
            <a:off x="975123" y="736600"/>
            <a:ext cx="7254081"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60000"/>
              </a:lnSpc>
              <a:spcBef>
                <a:spcPct val="50000"/>
              </a:spcBef>
              <a:buClr>
                <a:srgbClr val="009900"/>
              </a:buClr>
              <a:buSzPct val="70000"/>
              <a:buFont typeface="Wingdings" pitchFamily="2" charset="2"/>
              <a:buNone/>
            </a:pPr>
            <a:r>
              <a:rPr lang="en-US" altLang="zh-TW" sz="3200" b="1">
                <a:latin typeface="Times New Roman" pitchFamily="18" charset="0"/>
                <a:ea typeface="華康行書體(P)" pitchFamily="66" charset="-120"/>
              </a:rPr>
              <a:t>Contents of PART II: </a:t>
            </a:r>
            <a:r>
              <a:rPr lang="zh-TW" altLang="zh-TW" sz="3200" b="1">
                <a:latin typeface="Times New Roman" pitchFamily="18" charset="0"/>
                <a:ea typeface="華康行書體(P)" pitchFamily="66" charset="-120"/>
              </a:rPr>
              <a:t>資料庫設計</a:t>
            </a:r>
            <a:r>
              <a:rPr lang="en-US" altLang="zh-TW" sz="3200" b="1">
                <a:latin typeface="Times New Roman" pitchFamily="18" charset="0"/>
                <a:ea typeface="華康行書體(P)" pitchFamily="66" charset="-120"/>
              </a:rPr>
              <a:t> </a:t>
            </a:r>
          </a:p>
        </p:txBody>
      </p:sp>
      <p:sp>
        <p:nvSpPr>
          <p:cNvPr id="5" name="Rectangle 6"/>
          <p:cNvSpPr>
            <a:spLocks noGrp="1" noChangeArrowheads="1"/>
          </p:cNvSpPr>
          <p:nvPr>
            <p:ph type="sldNum" sz="quarter" idx="4294967295"/>
          </p:nvPr>
        </p:nvSpPr>
        <p:spPr>
          <a:xfrm>
            <a:off x="7429500" y="6248400"/>
            <a:ext cx="206375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defRPr/>
            </a:pPr>
            <a:r>
              <a:rPr lang="en-US" altLang="zh-TW" sz="1400">
                <a:latin typeface="+mn-lt"/>
                <a:ea typeface="新細明體" pitchFamily="18" charset="-120"/>
              </a:rPr>
              <a:t>1-</a:t>
            </a:r>
            <a:fld id="{963F200C-E5CC-42BD-B45A-90E576E076C7}" type="slidenum">
              <a:rPr lang="en-US" altLang="zh-TW" sz="1400">
                <a:latin typeface="+mn-lt"/>
                <a:ea typeface="新細明體" pitchFamily="18" charset="-120"/>
              </a:rPr>
              <a:pPr algn="r">
                <a:defRPr/>
              </a:pPr>
              <a:t>3</a:t>
            </a:fld>
            <a:endParaRPr lang="en-US" altLang="zh-TW" sz="1400">
              <a:latin typeface="+mn-lt"/>
              <a:ea typeface="新細明體" pitchFamily="18" charset="-120"/>
            </a:endParaRPr>
          </a:p>
        </p:txBody>
      </p:sp>
    </p:spTree>
    <p:extLst>
      <p:ext uri="{BB962C8B-B14F-4D97-AF65-F5344CB8AC3E}">
        <p14:creationId xmlns:p14="http://schemas.microsoft.com/office/powerpoint/2010/main" val="3111294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1"/>
          </p:nvPr>
        </p:nvSpPr>
        <p:spPr/>
        <p:txBody>
          <a:bodyPr/>
          <a:lstStyle/>
          <a:p>
            <a:r>
              <a:rPr lang="en-US" altLang="zh-TW"/>
              <a:t>7-</a:t>
            </a:r>
            <a:fld id="{7CE456A3-6A01-4110-A8D9-40754CBB2EC0}" type="slidenum">
              <a:rPr lang="en-US" altLang="zh-TW"/>
              <a:pPr/>
              <a:t>4</a:t>
            </a:fld>
            <a:endParaRPr lang="en-US" altLang="zh-TW"/>
          </a:p>
        </p:txBody>
      </p:sp>
      <p:sp>
        <p:nvSpPr>
          <p:cNvPr id="18434" name="Rectangle 2"/>
          <p:cNvSpPr>
            <a:spLocks noGrp="1" noChangeArrowheads="1"/>
          </p:cNvSpPr>
          <p:nvPr>
            <p:ph type="title"/>
          </p:nvPr>
        </p:nvSpPr>
        <p:spPr>
          <a:xfrm>
            <a:off x="908050" y="381000"/>
            <a:ext cx="7397750" cy="838200"/>
          </a:xfrm>
        </p:spPr>
        <p:txBody>
          <a:bodyPr/>
          <a:lstStyle/>
          <a:p>
            <a:r>
              <a:rPr lang="en-US" altLang="zh-TW">
                <a:ea typeface="新細明體" charset="-120"/>
              </a:rPr>
              <a:t>Contents</a:t>
            </a:r>
          </a:p>
        </p:txBody>
      </p:sp>
      <p:sp>
        <p:nvSpPr>
          <p:cNvPr id="18436" name="Rectangle 4"/>
          <p:cNvSpPr>
            <a:spLocks noGrp="1" noChangeArrowheads="1"/>
          </p:cNvSpPr>
          <p:nvPr>
            <p:ph type="body" idx="1"/>
          </p:nvPr>
        </p:nvSpPr>
        <p:spPr>
          <a:xfrm>
            <a:off x="2286000" y="1441450"/>
            <a:ext cx="7239000" cy="4364038"/>
          </a:xfrm>
          <a:noFill/>
          <a:ln/>
        </p:spPr>
        <p:txBody>
          <a:bodyPr/>
          <a:lstStyle/>
          <a:p>
            <a:pPr>
              <a:buSzPct val="85000"/>
            </a:pPr>
            <a:r>
              <a:rPr lang="en-US" altLang="zh-TW" sz="2000" dirty="0"/>
              <a:t> </a:t>
            </a:r>
            <a:r>
              <a:rPr lang="en-US" altLang="zh-TW" sz="2000" dirty="0" smtClean="0"/>
              <a:t>8.1  </a:t>
            </a:r>
            <a:r>
              <a:rPr lang="en-US" altLang="zh-TW" sz="2000" dirty="0"/>
              <a:t>Introduction</a:t>
            </a:r>
          </a:p>
          <a:p>
            <a:pPr>
              <a:buSzPct val="85000"/>
            </a:pPr>
            <a:r>
              <a:rPr lang="en-US" altLang="zh-TW" sz="2000" dirty="0"/>
              <a:t> </a:t>
            </a:r>
            <a:r>
              <a:rPr lang="en-US" altLang="zh-TW" sz="2000" dirty="0" smtClean="0"/>
              <a:t>8.2  </a:t>
            </a:r>
            <a:r>
              <a:rPr lang="en-US" altLang="zh-TW" sz="2000" dirty="0"/>
              <a:t>Functional Dependency</a:t>
            </a:r>
          </a:p>
          <a:p>
            <a:pPr>
              <a:buSzPct val="85000"/>
            </a:pPr>
            <a:r>
              <a:rPr lang="en-US" altLang="zh-TW" sz="2000" dirty="0"/>
              <a:t> </a:t>
            </a:r>
            <a:r>
              <a:rPr lang="en-US" altLang="zh-TW" sz="2000" dirty="0" smtClean="0"/>
              <a:t>8.3  </a:t>
            </a:r>
            <a:r>
              <a:rPr lang="en-US" altLang="zh-TW" sz="2000" dirty="0"/>
              <a:t>First, Second, and Third Normal Forms (1NF, 2NF, 3NF)</a:t>
            </a:r>
          </a:p>
          <a:p>
            <a:pPr marL="0" indent="0">
              <a:buSzPct val="85000"/>
              <a:buNone/>
            </a:pPr>
            <a:endParaRPr lang="en-US" altLang="zh-TW" sz="2000" dirty="0"/>
          </a:p>
        </p:txBody>
      </p:sp>
      <p:cxnSp>
        <p:nvCxnSpPr>
          <p:cNvPr id="7" name="直線接點 6"/>
          <p:cNvCxnSpPr/>
          <p:nvPr/>
        </p:nvCxnSpPr>
        <p:spPr bwMode="auto">
          <a:xfrm flipV="1">
            <a:off x="1640632" y="404664"/>
            <a:ext cx="5832648" cy="4536504"/>
          </a:xfrm>
          <a:prstGeom prst="line">
            <a:avLst/>
          </a:prstGeom>
          <a:noFill/>
          <a:ln w="9525" cap="flat" cmpd="sng" algn="ctr">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515288983"/>
      </p:ext>
    </p:extLst>
  </p:cSld>
  <p:clrMapOvr>
    <a:masterClrMapping/>
  </p:clrMapOvr>
  <p:timing>
    <p:tnLst>
      <p:par>
        <p:cTn id="1" dur="indefinite" restart="never" nodeType="tmRoot"/>
      </p:par>
    </p:tnLst>
  </p:timing>
</p:sld>
</file>

<file path=ppt/theme/theme1.xml><?xml version="1.0" encoding="utf-8"?>
<a:theme xmlns:a="http://schemas.openxmlformats.org/drawingml/2006/main" name="cpcUnit 1">
  <a:themeElements>
    <a:clrScheme name="">
      <a:dk1>
        <a:srgbClr val="000000"/>
      </a:dk1>
      <a:lt1>
        <a:srgbClr val="FFFFFF"/>
      </a:lt1>
      <a:dk2>
        <a:srgbClr val="000000"/>
      </a:dk2>
      <a:lt2>
        <a:srgbClr val="808080"/>
      </a:lt2>
      <a:accent1>
        <a:srgbClr val="000000"/>
      </a:accent1>
      <a:accent2>
        <a:srgbClr val="000000"/>
      </a:accent2>
      <a:accent3>
        <a:srgbClr val="FFFFFF"/>
      </a:accent3>
      <a:accent4>
        <a:srgbClr val="000000"/>
      </a:accent4>
      <a:accent5>
        <a:srgbClr val="AAAAAA"/>
      </a:accent5>
      <a:accent6>
        <a:srgbClr val="000000"/>
      </a:accent6>
      <a:hlink>
        <a:srgbClr val="000000"/>
      </a:hlink>
      <a:folHlink>
        <a:srgbClr val="C80000"/>
      </a:folHlink>
    </a:clrScheme>
    <a:fontScheme name="cpcUnit 1">
      <a:majorFont>
        <a:latin typeface="Times New Roman"/>
        <a:ea typeface="華康行書體(P)"/>
        <a:cs typeface=""/>
      </a:majorFont>
      <a:minorFont>
        <a:latin typeface="Times New Roman"/>
        <a:ea typeface="華康行書體(P)"/>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標楷體" pitchFamily="65" charset="-120"/>
          </a:defRPr>
        </a:defPPr>
      </a:lstStyle>
    </a:spDef>
    <a:lnDef>
      <a:spPr bwMode="auto">
        <a:xfrm>
          <a:off x="0" y="0"/>
          <a:ext cx="1" cy="1"/>
        </a:xfrm>
        <a:custGeom>
          <a:avLst/>
          <a:gdLst/>
          <a:ahLst/>
          <a:cxnLst/>
          <a:rect l="0" t="0" r="0" b="0"/>
          <a:pathLst/>
        </a:custGeom>
        <a:noFill/>
        <a:ln w="9525" cap="flat" cmpd="sng" algn="ctr">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標楷體" pitchFamily="65" charset="-120"/>
          </a:defRPr>
        </a:defPPr>
      </a:lstStyle>
    </a:lnDef>
  </a:objectDefaults>
  <a:extraClrSchemeLst>
    <a:extraClrScheme>
      <a:clrScheme name="cpcUnit 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pcUnit 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pcUnit 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pcUnit 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pcUnit 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pcUnit 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pcUnit 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I:\dbms(new)\cpcUnit 1.pot</Template>
  <TotalTime>1761</TotalTime>
  <Words>376</Words>
  <Application>Microsoft Office PowerPoint</Application>
  <PresentationFormat>A4 紙張 (210x297 公釐)</PresentationFormat>
  <Paragraphs>35</Paragraphs>
  <Slides>4</Slides>
  <Notes>0</Notes>
  <HiddenSlides>0</HiddenSlides>
  <MMClips>0</MMClips>
  <ScaleCrop>false</ScaleCrop>
  <HeadingPairs>
    <vt:vector size="4" baseType="variant">
      <vt:variant>
        <vt:lpstr>佈景主題</vt:lpstr>
      </vt:variant>
      <vt:variant>
        <vt:i4>1</vt:i4>
      </vt:variant>
      <vt:variant>
        <vt:lpstr>投影片標題</vt:lpstr>
      </vt:variant>
      <vt:variant>
        <vt:i4>4</vt:i4>
      </vt:variant>
    </vt:vector>
  </HeadingPairs>
  <TitlesOfParts>
    <vt:vector size="5" baseType="lpstr">
      <vt:lpstr>cpcUnit 1</vt:lpstr>
      <vt:lpstr>PowerPoint 簡報</vt:lpstr>
      <vt:lpstr>PART II: 資料庫設計 (Database Design)</vt:lpstr>
      <vt:lpstr>PowerPoint 簡報</vt:lpstr>
      <vt:lpstr>Contents</vt:lpstr>
    </vt:vector>
  </TitlesOfParts>
  <Company>dblab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db147</dc:creator>
  <cp:lastModifiedBy>ndh</cp:lastModifiedBy>
  <cp:revision>122</cp:revision>
  <cp:lastPrinted>2013-09-10T08:38:09Z</cp:lastPrinted>
  <dcterms:created xsi:type="dcterms:W3CDTF">2003-10-18T13:01:35Z</dcterms:created>
  <dcterms:modified xsi:type="dcterms:W3CDTF">2013-09-10T08:52:54Z</dcterms:modified>
</cp:coreProperties>
</file>