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8"/>
  </p:notesMasterIdLst>
  <p:sldIdLst>
    <p:sldId id="276" r:id="rId2"/>
    <p:sldId id="258" r:id="rId3"/>
    <p:sldId id="260" r:id="rId4"/>
    <p:sldId id="261" r:id="rId5"/>
    <p:sldId id="262" r:id="rId6"/>
    <p:sldId id="277" r:id="rId7"/>
    <p:sldId id="266" r:id="rId8"/>
    <p:sldId id="268" r:id="rId9"/>
    <p:sldId id="267" r:id="rId10"/>
    <p:sldId id="269" r:id="rId11"/>
    <p:sldId id="271" r:id="rId12"/>
    <p:sldId id="272" r:id="rId13"/>
    <p:sldId id="273" r:id="rId14"/>
    <p:sldId id="278" r:id="rId15"/>
    <p:sldId id="279" r:id="rId16"/>
    <p:sldId id="280" r:id="rId17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標楷體" pitchFamily="65" charset="-120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標楷體" pitchFamily="65" charset="-120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標楷體" pitchFamily="65" charset="-120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標楷體" pitchFamily="65" charset="-120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標楷體" pitchFamily="65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標楷體" pitchFamily="65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標楷體" pitchFamily="65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標楷體" pitchFamily="65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標楷體" pitchFamily="65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00" autoAdjust="0"/>
    <p:restoredTop sz="91297" autoAdjust="0"/>
  </p:normalViewPr>
  <p:slideViewPr>
    <p:cSldViewPr showGuides="1">
      <p:cViewPr varScale="1">
        <p:scale>
          <a:sx n="79" d="100"/>
          <a:sy n="79" d="100"/>
        </p:scale>
        <p:origin x="-14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  <a:ea typeface="新細明體" pitchFamily="18" charset="-120"/>
              </a:defRPr>
            </a:lvl1pPr>
          </a:lstStyle>
          <a:p>
            <a:endParaRPr lang="en-US" altLang="zh-TW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新細明體" pitchFamily="18" charset="-120"/>
              </a:defRPr>
            </a:lvl1pPr>
          </a:lstStyle>
          <a:p>
            <a:endParaRPr lang="en-US" altLang="zh-TW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  <a:ea typeface="新細明體" pitchFamily="18" charset="-120"/>
              </a:defRPr>
            </a:lvl1pPr>
          </a:lstStyle>
          <a:p>
            <a:endParaRPr lang="en-US" altLang="zh-TW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新細明體" pitchFamily="18" charset="-120"/>
              </a:defRPr>
            </a:lvl1pPr>
          </a:lstStyle>
          <a:p>
            <a:fld id="{1C474C4B-52C5-4722-A674-69FB59D4248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543567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70AF49-431C-4F02-8058-EFDE733CEAB5}" type="slidenum">
              <a:rPr lang="zh-TW" altLang="en-US"/>
              <a:pPr/>
              <a:t>1</a:t>
            </a:fld>
            <a:endParaRPr lang="en-US" altLang="zh-TW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0CAF0E-9A7A-45BD-9E83-D6819C731019}" type="slidenum">
              <a:rPr lang="zh-TW" altLang="en-US"/>
              <a:pPr/>
              <a:t>10</a:t>
            </a:fld>
            <a:endParaRPr lang="en-US" altLang="zh-TW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5BE3FC-57F1-4E8F-A0B4-76B18E2EB14D}" type="slidenum">
              <a:rPr lang="zh-TW" altLang="en-US"/>
              <a:pPr/>
              <a:t>11</a:t>
            </a:fld>
            <a:endParaRPr lang="en-US" altLang="zh-TW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160345-9FC1-4999-B833-3FBE9C3BE216}" type="slidenum">
              <a:rPr lang="zh-TW" altLang="en-US"/>
              <a:pPr/>
              <a:t>12</a:t>
            </a:fld>
            <a:endParaRPr lang="en-US" altLang="zh-TW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327120-70BF-4611-9D4D-8E6122B22AFB}" type="slidenum">
              <a:rPr lang="zh-TW" altLang="en-US"/>
              <a:pPr/>
              <a:t>13</a:t>
            </a:fld>
            <a:endParaRPr lang="en-US" altLang="zh-TW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C8A60E-F700-4392-A11C-25F6A12DF6F0}" type="slidenum">
              <a:rPr lang="zh-TW" altLang="en-US"/>
              <a:pPr/>
              <a:t>14</a:t>
            </a:fld>
            <a:endParaRPr lang="en-US" altLang="zh-TW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94D31B-9098-413A-BCA3-BF645D225444}" type="slidenum">
              <a:rPr lang="zh-TW" altLang="en-US"/>
              <a:pPr/>
              <a:t>15</a:t>
            </a:fld>
            <a:endParaRPr lang="en-US" altLang="zh-TW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EF6347-3925-4EA3-8051-9CE81F977C3A}" type="slidenum">
              <a:rPr lang="zh-TW" altLang="en-US"/>
              <a:pPr/>
              <a:t>2</a:t>
            </a:fld>
            <a:endParaRPr lang="en-US" altLang="zh-TW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2382A2-0740-4D83-A7A3-74898291AAAB}" type="slidenum">
              <a:rPr lang="zh-TW" altLang="en-US"/>
              <a:pPr/>
              <a:t>3</a:t>
            </a:fld>
            <a:endParaRPr lang="en-US" altLang="zh-TW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5D63CA-9E35-4619-B836-07756806BB5F}" type="slidenum">
              <a:rPr lang="zh-TW" altLang="en-US"/>
              <a:pPr/>
              <a:t>4</a:t>
            </a:fld>
            <a:endParaRPr lang="en-US" altLang="zh-TW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C2A6B9-7338-414E-AF22-CA21138DD462}" type="slidenum">
              <a:rPr lang="zh-TW" altLang="en-US"/>
              <a:pPr/>
              <a:t>5</a:t>
            </a:fld>
            <a:endParaRPr lang="en-US" altLang="zh-TW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F223D9-9A35-4AA4-A24F-A2D8ADCC99AB}" type="slidenum">
              <a:rPr lang="zh-TW" altLang="en-US"/>
              <a:pPr/>
              <a:t>6</a:t>
            </a:fld>
            <a:endParaRPr lang="en-US" altLang="zh-TW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FE8FFB-5092-4DE3-81AD-ED8DA2354FE6}" type="slidenum">
              <a:rPr lang="zh-TW" altLang="en-US"/>
              <a:pPr/>
              <a:t>7</a:t>
            </a:fld>
            <a:endParaRPr lang="en-US" altLang="zh-TW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A72417-B9CD-4C17-A274-932C131E18F8}" type="slidenum">
              <a:rPr lang="zh-TW" altLang="en-US"/>
              <a:pPr/>
              <a:t>8</a:t>
            </a:fld>
            <a:endParaRPr lang="en-US" altLang="zh-TW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F4D10C-133B-4486-AD5C-E257474EEFCB}" type="slidenum">
              <a:rPr lang="zh-TW" altLang="en-US"/>
              <a:pPr/>
              <a:t>9</a:t>
            </a:fld>
            <a:endParaRPr lang="en-US" altLang="zh-TW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81200"/>
            <a:ext cx="7772400" cy="11430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  <a:ea typeface="新細明體" pitchFamily="18" charset="-120"/>
              </a:defRPr>
            </a:lvl1pPr>
          </a:lstStyle>
          <a:p>
            <a:endParaRPr lang="en-US" altLang="zh-TW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ea typeface="新細明體" pitchFamily="18" charset="-120"/>
              </a:defRPr>
            </a:lvl1pPr>
          </a:lstStyle>
          <a:p>
            <a:r>
              <a:rPr lang="zh-TW" altLang="en-US"/>
              <a:t>1-</a:t>
            </a:r>
            <a:fld id="{03A2AF01-4DF7-4434-8132-228EC5F9BA73}" type="slidenum">
              <a:rPr lang="zh-TW" altLang="en-US"/>
              <a:pPr/>
              <a:t>‹#›</a:t>
            </a:fld>
            <a:endParaRPr lang="en-US" altLang="zh-TW"/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685800" y="3657600"/>
            <a:ext cx="7772400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" name="Rectangle 5"/>
          <p:cNvSpPr txBox="1">
            <a:spLocks noChangeArrowheads="1"/>
          </p:cNvSpPr>
          <p:nvPr userDrawn="1"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200" b="0" kern="1200">
                <a:solidFill>
                  <a:schemeClr val="tx1"/>
                </a:solidFill>
                <a:latin typeface="+mn-lt"/>
                <a:ea typeface="新細明體" pitchFamily="18" charset="-120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9pPr>
          </a:lstStyle>
          <a:p>
            <a:r>
              <a:rPr lang="en-US" altLang="zh-TW" dirty="0" smtClean="0"/>
              <a:t>Unit 5  The Network Model</a:t>
            </a:r>
          </a:p>
          <a:p>
            <a:endParaRPr lang="en-US" altLang="zh-TW" sz="1100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>
          <a:xfrm>
            <a:off x="5410200" y="6324600"/>
            <a:ext cx="2895600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39725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81788" y="381000"/>
            <a:ext cx="2095500" cy="546417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95288" y="381000"/>
            <a:ext cx="6134100" cy="546417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>
          <a:xfrm>
            <a:off x="5410200" y="6324600"/>
            <a:ext cx="2895600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67328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4566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504152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95288" y="1196975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62488" y="1196975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>
          <a:xfrm>
            <a:off x="5410200" y="6324600"/>
            <a:ext cx="2895600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4435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頁尾版面配置區 6"/>
          <p:cNvSpPr>
            <a:spLocks noGrp="1"/>
          </p:cNvSpPr>
          <p:nvPr>
            <p:ph type="ftr" sz="quarter" idx="10"/>
          </p:nvPr>
        </p:nvSpPr>
        <p:spPr>
          <a:xfrm>
            <a:off x="5410200" y="6324600"/>
            <a:ext cx="2895600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34971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0"/>
          </p:nvPr>
        </p:nvSpPr>
        <p:spPr>
          <a:xfrm>
            <a:off x="5410200" y="6324600"/>
            <a:ext cx="2895600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65533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尾版面配置區 1"/>
          <p:cNvSpPr>
            <a:spLocks noGrp="1"/>
          </p:cNvSpPr>
          <p:nvPr>
            <p:ph type="ftr" sz="quarter" idx="10"/>
          </p:nvPr>
        </p:nvSpPr>
        <p:spPr>
          <a:xfrm>
            <a:off x="5410200" y="6324600"/>
            <a:ext cx="2895600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10969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>
          <a:xfrm>
            <a:off x="5410200" y="6324600"/>
            <a:ext cx="2895600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13270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>
          <a:xfrm>
            <a:off x="5410200" y="6324600"/>
            <a:ext cx="2895600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9109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81000"/>
            <a:ext cx="75438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196975"/>
            <a:ext cx="83820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381000" y="1230313"/>
            <a:ext cx="8382000" cy="0"/>
          </a:xfrm>
          <a:prstGeom prst="line">
            <a:avLst/>
          </a:prstGeom>
          <a:noFill/>
          <a:ln w="57150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381000" y="6172200"/>
            <a:ext cx="8458200" cy="0"/>
          </a:xfrm>
          <a:prstGeom prst="line">
            <a:avLst/>
          </a:prstGeom>
          <a:noFill/>
          <a:ln w="57150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6915472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en-US" altLang="zh-TW" sz="1400" dirty="0">
                <a:latin typeface="Times New Roman" pitchFamily="18" charset="0"/>
                <a:ea typeface="新細明體" pitchFamily="18" charset="-120"/>
              </a:rPr>
              <a:t>5-</a:t>
            </a:r>
            <a:fld id="{CF19AF34-A114-4E35-B67A-673F1BF46CD4}" type="slidenum">
              <a:rPr lang="en-US" altLang="zh-TW" sz="1400">
                <a:latin typeface="Times New Roman" pitchFamily="18" charset="0"/>
                <a:ea typeface="新細明體" pitchFamily="18" charset="-120"/>
              </a:rPr>
              <a:pPr algn="r"/>
              <a:t>‹#›</a:t>
            </a:fld>
            <a:endParaRPr lang="en-US" altLang="zh-TW" sz="1400" dirty="0"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6155" name="Text Box 11"/>
          <p:cNvSpPr txBox="1">
            <a:spLocks noChangeArrowheads="1"/>
          </p:cNvSpPr>
          <p:nvPr userDrawn="1"/>
        </p:nvSpPr>
        <p:spPr bwMode="auto">
          <a:xfrm>
            <a:off x="387350" y="6286500"/>
            <a:ext cx="295592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kumimoji="0" lang="en-US" altLang="zh-TW" sz="900" b="1" i="1">
                <a:latin typeface="Times New Roman" pitchFamily="18" charset="0"/>
              </a:rPr>
              <a:t>Wei-Pang Yang, Information Management, NDHU</a:t>
            </a:r>
          </a:p>
        </p:txBody>
      </p:sp>
      <p:sp>
        <p:nvSpPr>
          <p:cNvPr id="10" name="Rectangle 5"/>
          <p:cNvSpPr txBox="1">
            <a:spLocks noChangeArrowheads="1"/>
          </p:cNvSpPr>
          <p:nvPr userDrawn="1"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200" b="0" kern="1200">
                <a:solidFill>
                  <a:schemeClr val="tx1"/>
                </a:solidFill>
                <a:latin typeface="+mn-lt"/>
                <a:ea typeface="新細明體" pitchFamily="18" charset="-120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標楷體" pitchFamily="65" charset="-120"/>
                <a:cs typeface="+mn-cs"/>
              </a:defRPr>
            </a:lvl9pPr>
          </a:lstStyle>
          <a:p>
            <a:r>
              <a:rPr lang="en-US" altLang="zh-TW" dirty="0" smtClean="0"/>
              <a:t>Unit 5  The Network Model</a:t>
            </a:r>
          </a:p>
          <a:p>
            <a:endParaRPr lang="en-US" altLang="zh-TW" sz="11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pitchFamily="18" charset="0"/>
          <a:ea typeface="華康行書體(P)" pitchFamily="66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pitchFamily="18" charset="0"/>
          <a:ea typeface="華康行書體(P)" pitchFamily="66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pitchFamily="18" charset="0"/>
          <a:ea typeface="華康行書體(P)" pitchFamily="66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pitchFamily="18" charset="0"/>
          <a:ea typeface="華康行書體(P)" pitchFamily="66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pitchFamily="18" charset="0"/>
          <a:ea typeface="華康行書體(P)" pitchFamily="66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pitchFamily="18" charset="0"/>
          <a:ea typeface="華康行書體(P)" pitchFamily="66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pitchFamily="18" charset="0"/>
          <a:ea typeface="華康行書體(P)" pitchFamily="66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pitchFamily="18" charset="0"/>
          <a:ea typeface="華康行書體(P)" pitchFamily="66" charset="-120"/>
        </a:defRPr>
      </a:lvl9pPr>
    </p:titleStyle>
    <p:bodyStyle>
      <a:lvl1pPr marL="342900" indent="-342900" algn="l" rtl="0" fontAlgn="base">
        <a:spcBef>
          <a:spcPct val="50000"/>
        </a:spcBef>
        <a:spcAft>
          <a:spcPct val="0"/>
        </a:spcAft>
        <a:buClr>
          <a:srgbClr val="009900"/>
        </a:buClr>
        <a:buSzPct val="70000"/>
        <a:buFont typeface="Wingdings" pitchFamily="2" charset="2"/>
        <a:buChar char="q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40000"/>
        </a:spcBef>
        <a:spcAft>
          <a:spcPct val="0"/>
        </a:spcAft>
        <a:buClr>
          <a:srgbClr val="009900"/>
        </a:buClr>
        <a:buSzPct val="110000"/>
        <a:buFont typeface="Wingdings" pitchFamily="2" charset="2"/>
        <a:buChar char="§"/>
        <a:defRPr kumimoji="1" sz="24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20000"/>
        <a:buChar char="•"/>
        <a:defRPr kumimoji="1" sz="22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009900"/>
        </a:buClr>
        <a:buSzPct val="110000"/>
        <a:buChar char="•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 descr="10%"/>
          <p:cNvSpPr>
            <a:spLocks noChangeArrowheads="1"/>
          </p:cNvSpPr>
          <p:nvPr/>
        </p:nvSpPr>
        <p:spPr bwMode="auto">
          <a:xfrm>
            <a:off x="366713" y="914400"/>
            <a:ext cx="8472487" cy="3048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 marL="114300" lvl="1" defTabSz="114300" eaLnBrk="0" hangingPunct="0">
              <a:tabLst>
                <a:tab pos="2641600" algn="l"/>
                <a:tab pos="2743200" algn="dec"/>
                <a:tab pos="2995613" algn="dec"/>
                <a:tab pos="3062288" algn="dec"/>
                <a:tab pos="3167063" algn="dec"/>
                <a:tab pos="3281363" algn="l"/>
                <a:tab pos="3371850" algn="l"/>
                <a:tab pos="3441700" algn="dec"/>
                <a:tab pos="3509963" algn="dec"/>
                <a:tab pos="3841750" algn="dec"/>
              </a:tabLst>
            </a:pPr>
            <a:endParaRPr lang="zh-TW" altLang="en-US" b="1"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81000" y="1371600"/>
            <a:ext cx="8382000" cy="2057400"/>
          </a:xfrm>
        </p:spPr>
        <p:txBody>
          <a:bodyPr/>
          <a:lstStyle/>
          <a:p>
            <a:r>
              <a:rPr lang="en-US" altLang="zh-TW" sz="4400">
                <a:solidFill>
                  <a:schemeClr val="tx1"/>
                </a:solidFill>
                <a:ea typeface="新細明體" pitchFamily="18" charset="-120"/>
              </a:rPr>
              <a:t>Unit  5</a:t>
            </a:r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/>
            </a:r>
            <a:b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</a:br>
            <a:r>
              <a:rPr lang="en-US" altLang="zh-TW" sz="1600">
                <a:solidFill>
                  <a:schemeClr val="tx1"/>
                </a:solidFill>
                <a:ea typeface="新細明體" pitchFamily="18" charset="-120"/>
              </a:rPr>
              <a:t/>
            </a:r>
            <a:br>
              <a:rPr lang="en-US" altLang="zh-TW" sz="1600">
                <a:solidFill>
                  <a:schemeClr val="tx1"/>
                </a:solidFill>
                <a:ea typeface="新細明體" pitchFamily="18" charset="-120"/>
              </a:rPr>
            </a:br>
            <a:r>
              <a:rPr lang="en-US" altLang="zh-TW">
                <a:solidFill>
                  <a:schemeClr val="tx1"/>
                </a:solidFill>
                <a:ea typeface="新細明體" pitchFamily="18" charset="-120"/>
              </a:rPr>
              <a:t> </a:t>
            </a:r>
            <a:r>
              <a:rPr lang="en-US" altLang="zh-TW" sz="5400">
                <a:solidFill>
                  <a:schemeClr val="tx1"/>
                </a:solidFill>
                <a:ea typeface="新細明體" pitchFamily="18" charset="-120"/>
              </a:rPr>
              <a:t>The Network Model</a:t>
            </a:r>
            <a:r>
              <a:rPr lang="en-US" altLang="zh-TW" sz="4400">
                <a:solidFill>
                  <a:schemeClr val="tx1"/>
                </a:solidFill>
                <a:ea typeface="新細明體" pitchFamily="18" charset="-120"/>
              </a:rPr>
              <a:t> </a:t>
            </a:r>
          </a:p>
        </p:txBody>
      </p:sp>
      <p:sp>
        <p:nvSpPr>
          <p:cNvPr id="26649" name="Rectangle 25"/>
          <p:cNvSpPr>
            <a:spLocks noChangeArrowheads="1"/>
          </p:cNvSpPr>
          <p:nvPr/>
        </p:nvSpPr>
        <p:spPr bwMode="auto">
          <a:xfrm>
            <a:off x="1600200" y="4343400"/>
            <a:ext cx="6172200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2" algn="l">
              <a:spcBef>
                <a:spcPct val="50000"/>
              </a:spcBef>
              <a:buClr>
                <a:srgbClr val="009900"/>
              </a:buClr>
              <a:buSzPct val="70000"/>
              <a:buFont typeface="Wingdings" pitchFamily="2" charset="2"/>
              <a:buChar char="q"/>
            </a:pPr>
            <a:r>
              <a:rPr lang="en-US" altLang="zh-TW" sz="2800" b="1" dirty="0" smtClean="0">
                <a:latin typeface="Times New Roman" pitchFamily="18" charset="0"/>
                <a:ea typeface="新細明體" pitchFamily="18" charset="-120"/>
              </a:rPr>
              <a:t> 5.1 </a:t>
            </a:r>
            <a:r>
              <a:rPr lang="en-US" altLang="zh-TW" sz="2800" b="1" dirty="0">
                <a:latin typeface="Times New Roman" pitchFamily="18" charset="0"/>
              </a:rPr>
              <a:t>The Network Model</a:t>
            </a:r>
          </a:p>
          <a:p>
            <a:pPr lvl="2" algn="l">
              <a:spcBef>
                <a:spcPct val="50000"/>
              </a:spcBef>
              <a:buClr>
                <a:srgbClr val="009900"/>
              </a:buClr>
              <a:buSzPct val="70000"/>
              <a:buFont typeface="Wingdings" pitchFamily="2" charset="2"/>
              <a:buChar char="q"/>
            </a:pPr>
            <a:r>
              <a:rPr lang="zh-TW" altLang="en-US" sz="2800" b="1" dirty="0">
                <a:latin typeface="Times New Roman" pitchFamily="18" charset="0"/>
              </a:rPr>
              <a:t> 5</a:t>
            </a:r>
            <a:r>
              <a:rPr lang="zh-TW" altLang="en-US" sz="2800" b="1" dirty="0" smtClean="0">
                <a:latin typeface="Times New Roman" pitchFamily="18" charset="0"/>
              </a:rPr>
              <a:t>.</a:t>
            </a:r>
            <a:r>
              <a:rPr lang="en-US" altLang="zh-TW" sz="2800" b="1" dirty="0" smtClean="0">
                <a:latin typeface="Times New Roman" pitchFamily="18" charset="0"/>
              </a:rPr>
              <a:t>2</a:t>
            </a:r>
            <a:r>
              <a:rPr lang="zh-TW" altLang="en-US" sz="2800" b="1" dirty="0" smtClean="0">
                <a:latin typeface="Times New Roman" pitchFamily="18" charset="0"/>
              </a:rPr>
              <a:t> </a:t>
            </a:r>
            <a:r>
              <a:rPr lang="en-US" altLang="zh-TW" sz="2800" b="1" dirty="0">
                <a:latin typeface="Times New Roman" pitchFamily="18" charset="0"/>
              </a:rPr>
              <a:t>IDMS</a:t>
            </a:r>
            <a:endParaRPr lang="zh-TW" altLang="en-US" sz="2800" b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chemeClr val="tx1"/>
                </a:solidFill>
                <a:ea typeface="新細明體" pitchFamily="18" charset="-120"/>
              </a:rPr>
              <a:t>5</a:t>
            </a:r>
            <a:r>
              <a:rPr lang="zh-TW" altLang="en-US" dirty="0" smtClean="0">
                <a:solidFill>
                  <a:schemeClr val="tx1"/>
                </a:solidFill>
                <a:ea typeface="新細明體" pitchFamily="18" charset="-120"/>
              </a:rPr>
              <a:t>.</a:t>
            </a:r>
            <a:r>
              <a:rPr lang="en-US" altLang="zh-TW" dirty="0" smtClean="0">
                <a:solidFill>
                  <a:schemeClr val="tx1"/>
                </a:solidFill>
                <a:ea typeface="新細明體" pitchFamily="18" charset="-120"/>
              </a:rPr>
              <a:t>2</a:t>
            </a:r>
            <a:r>
              <a:rPr lang="zh-TW" altLang="en-US" dirty="0" smtClean="0">
                <a:solidFill>
                  <a:schemeClr val="tx1"/>
                </a:solidFill>
                <a:ea typeface="新細明體" pitchFamily="18" charset="-120"/>
              </a:rPr>
              <a:t> </a:t>
            </a:r>
            <a:r>
              <a:rPr lang="en-US" altLang="zh-TW" dirty="0">
                <a:solidFill>
                  <a:schemeClr val="tx1"/>
                </a:solidFill>
                <a:ea typeface="新細明體" pitchFamily="18" charset="-120"/>
              </a:rPr>
              <a:t>IDMS:</a:t>
            </a:r>
            <a:r>
              <a:rPr lang="en-US" altLang="zh-TW" dirty="0"/>
              <a:t> Overview</a:t>
            </a:r>
            <a:endParaRPr lang="zh-TW" alt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82000" cy="4648200"/>
          </a:xfrm>
        </p:spPr>
        <p:txBody>
          <a:bodyPr/>
          <a:lstStyle/>
          <a:p>
            <a:pPr lvl="1"/>
            <a:r>
              <a:rPr lang="en-US" altLang="zh-TW" sz="2000"/>
              <a:t>Runs on IBM mainframes; a product of Cullinet Software</a:t>
            </a:r>
          </a:p>
          <a:p>
            <a:pPr lvl="1"/>
            <a:r>
              <a:rPr lang="en-US" altLang="zh-TW" sz="2000"/>
              <a:t>The best known example that based on</a:t>
            </a:r>
            <a:r>
              <a:rPr lang="en-US" altLang="zh-TW" sz="2000" b="1"/>
              <a:t> DBTG </a:t>
            </a:r>
            <a:r>
              <a:rPr lang="en-US" altLang="zh-TW" sz="2000"/>
              <a:t>(The CODASYL DataBase Task Group)</a:t>
            </a:r>
          </a:p>
          <a:p>
            <a:pPr lvl="1"/>
            <a:r>
              <a:rPr lang="en-US" altLang="zh-TW" sz="2000"/>
              <a:t>An</a:t>
            </a:r>
            <a:r>
              <a:rPr lang="en-US" altLang="zh-TW" sz="2000" b="1"/>
              <a:t> IDMS</a:t>
            </a:r>
            <a:r>
              <a:rPr lang="en-US" altLang="zh-TW" sz="2000"/>
              <a:t> database is defined by DMS Schema DDL </a:t>
            </a:r>
            <a:r>
              <a:rPr lang="zh-TW" altLang="en-US" sz="1600">
                <a:ea typeface="新細明體" pitchFamily="18" charset="-120"/>
              </a:rPr>
              <a:t>(</a:t>
            </a:r>
            <a:r>
              <a:rPr lang="en-US" altLang="zh-TW" sz="1600" i="1">
                <a:ea typeface="新細明體" pitchFamily="18" charset="-120"/>
              </a:rPr>
              <a:t>Data Definition Language</a:t>
            </a:r>
            <a:r>
              <a:rPr lang="en-US" altLang="zh-TW" sz="1600">
                <a:ea typeface="新細明體" pitchFamily="18" charset="-120"/>
              </a:rPr>
              <a:t>)</a:t>
            </a:r>
          </a:p>
          <a:p>
            <a:pPr lvl="1"/>
            <a:r>
              <a:rPr lang="en-US" altLang="zh-TW" sz="2000"/>
              <a:t>Schema defines:</a:t>
            </a:r>
          </a:p>
          <a:p>
            <a:pPr lvl="2">
              <a:buFontTx/>
              <a:buNone/>
            </a:pPr>
            <a:r>
              <a:rPr lang="en-US" altLang="zh-TW" sz="2000"/>
              <a:t>(1) records in the database</a:t>
            </a:r>
          </a:p>
          <a:p>
            <a:pPr lvl="2">
              <a:buFontTx/>
              <a:buNone/>
            </a:pPr>
            <a:r>
              <a:rPr lang="en-US" altLang="zh-TW" sz="2000"/>
              <a:t>(2) elements (i.e. fields)</a:t>
            </a:r>
          </a:p>
          <a:p>
            <a:pPr lvl="2">
              <a:buFontTx/>
              <a:buNone/>
            </a:pPr>
            <a:r>
              <a:rPr lang="en-US" altLang="zh-TW" sz="2000"/>
              <a:t>(3) sets (i.e. links)</a:t>
            </a:r>
          </a:p>
          <a:p>
            <a:pPr lvl="3"/>
            <a:r>
              <a:rPr lang="en-US" altLang="zh-TW" sz="1800"/>
              <a:t>owner (parent)</a:t>
            </a:r>
          </a:p>
          <a:p>
            <a:pPr lvl="3"/>
            <a:r>
              <a:rPr lang="en-US" altLang="zh-TW" sz="1800"/>
              <a:t>member (child)</a:t>
            </a:r>
          </a:p>
          <a:p>
            <a:endParaRPr lang="zh-TW" altLang="en-US" sz="2400"/>
          </a:p>
        </p:txBody>
      </p:sp>
      <p:grpSp>
        <p:nvGrpSpPr>
          <p:cNvPr id="19461" name="Group 5"/>
          <p:cNvGrpSpPr>
            <a:grpSpLocks/>
          </p:cNvGrpSpPr>
          <p:nvPr/>
        </p:nvGrpSpPr>
        <p:grpSpPr bwMode="auto">
          <a:xfrm>
            <a:off x="4919663" y="3616325"/>
            <a:ext cx="2928937" cy="1336675"/>
            <a:chOff x="1200" y="4464"/>
            <a:chExt cx="1845" cy="842"/>
          </a:xfrm>
        </p:grpSpPr>
        <p:sp>
          <p:nvSpPr>
            <p:cNvPr id="19462" name="Rectangle 6"/>
            <p:cNvSpPr>
              <a:spLocks noChangeArrowheads="1"/>
            </p:cNvSpPr>
            <p:nvPr/>
          </p:nvSpPr>
          <p:spPr bwMode="auto">
            <a:xfrm>
              <a:off x="1349" y="4501"/>
              <a:ext cx="443" cy="18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9463" name="Rectangle 7"/>
            <p:cNvSpPr>
              <a:spLocks noChangeArrowheads="1"/>
            </p:cNvSpPr>
            <p:nvPr/>
          </p:nvSpPr>
          <p:spPr bwMode="auto">
            <a:xfrm>
              <a:off x="2603" y="4505"/>
              <a:ext cx="442" cy="18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9464" name="Rectangle 8"/>
            <p:cNvSpPr>
              <a:spLocks noChangeArrowheads="1"/>
            </p:cNvSpPr>
            <p:nvPr/>
          </p:nvSpPr>
          <p:spPr bwMode="auto">
            <a:xfrm>
              <a:off x="1967" y="5123"/>
              <a:ext cx="443" cy="18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9465" name="Oval 9"/>
            <p:cNvSpPr>
              <a:spLocks noChangeArrowheads="1"/>
            </p:cNvSpPr>
            <p:nvPr/>
          </p:nvSpPr>
          <p:spPr bwMode="auto">
            <a:xfrm>
              <a:off x="2337" y="4814"/>
              <a:ext cx="373" cy="17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9466" name="Oval 10"/>
            <p:cNvSpPr>
              <a:spLocks noChangeArrowheads="1"/>
            </p:cNvSpPr>
            <p:nvPr/>
          </p:nvSpPr>
          <p:spPr bwMode="auto">
            <a:xfrm>
              <a:off x="1632" y="4819"/>
              <a:ext cx="374" cy="17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9467" name="Rectangle 11"/>
            <p:cNvSpPr>
              <a:spLocks noChangeArrowheads="1"/>
            </p:cNvSpPr>
            <p:nvPr/>
          </p:nvSpPr>
          <p:spPr bwMode="auto">
            <a:xfrm>
              <a:off x="1200" y="4464"/>
              <a:ext cx="340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US" altLang="zh-TW" sz="1600">
                  <a:latin typeface="Times New Roman" pitchFamily="18" charset="0"/>
                  <a:ea typeface="新細明體" pitchFamily="18" charset="-120"/>
                </a:rPr>
                <a:t>S</a:t>
              </a:r>
            </a:p>
          </p:txBody>
        </p:sp>
        <p:sp>
          <p:nvSpPr>
            <p:cNvPr id="19468" name="Rectangle 12"/>
            <p:cNvSpPr>
              <a:spLocks noChangeArrowheads="1"/>
            </p:cNvSpPr>
            <p:nvPr/>
          </p:nvSpPr>
          <p:spPr bwMode="auto">
            <a:xfrm>
              <a:off x="2430" y="4469"/>
              <a:ext cx="340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US" altLang="zh-TW" sz="1600">
                  <a:latin typeface="Times New Roman" pitchFamily="18" charset="0"/>
                  <a:ea typeface="新細明體" pitchFamily="18" charset="-120"/>
                </a:rPr>
                <a:t>P</a:t>
              </a:r>
            </a:p>
          </p:txBody>
        </p:sp>
        <p:sp>
          <p:nvSpPr>
            <p:cNvPr id="19469" name="Rectangle 13"/>
            <p:cNvSpPr>
              <a:spLocks noChangeArrowheads="1"/>
            </p:cNvSpPr>
            <p:nvPr/>
          </p:nvSpPr>
          <p:spPr bwMode="auto">
            <a:xfrm>
              <a:off x="1737" y="5086"/>
              <a:ext cx="340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US" altLang="zh-TW" sz="1600">
                  <a:latin typeface="Times New Roman" pitchFamily="18" charset="0"/>
                  <a:ea typeface="新細明體" pitchFamily="18" charset="-120"/>
                </a:rPr>
                <a:t>SP</a:t>
              </a:r>
            </a:p>
          </p:txBody>
        </p:sp>
        <p:sp>
          <p:nvSpPr>
            <p:cNvPr id="19470" name="Line 14"/>
            <p:cNvSpPr>
              <a:spLocks noChangeShapeType="1"/>
            </p:cNvSpPr>
            <p:nvPr/>
          </p:nvSpPr>
          <p:spPr bwMode="auto">
            <a:xfrm>
              <a:off x="1536" y="4704"/>
              <a:ext cx="149" cy="1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9471" name="Line 15"/>
            <p:cNvSpPr>
              <a:spLocks noChangeShapeType="1"/>
            </p:cNvSpPr>
            <p:nvPr/>
          </p:nvSpPr>
          <p:spPr bwMode="auto">
            <a:xfrm>
              <a:off x="1915" y="4992"/>
              <a:ext cx="148" cy="1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9472" name="Line 16"/>
            <p:cNvSpPr>
              <a:spLocks noChangeShapeType="1"/>
            </p:cNvSpPr>
            <p:nvPr/>
          </p:nvSpPr>
          <p:spPr bwMode="auto">
            <a:xfrm flipH="1">
              <a:off x="2624" y="4696"/>
              <a:ext cx="204" cy="1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9473" name="Line 17"/>
            <p:cNvSpPr>
              <a:spLocks noChangeShapeType="1"/>
            </p:cNvSpPr>
            <p:nvPr/>
          </p:nvSpPr>
          <p:spPr bwMode="auto">
            <a:xfrm flipH="1">
              <a:off x="2265" y="4997"/>
              <a:ext cx="204" cy="1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19474" name="Line 18"/>
          <p:cNvSpPr>
            <a:spLocks noChangeShapeType="1"/>
          </p:cNvSpPr>
          <p:nvPr/>
        </p:nvSpPr>
        <p:spPr bwMode="auto">
          <a:xfrm>
            <a:off x="5453063" y="3694113"/>
            <a:ext cx="0" cy="3063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9475" name="Line 19"/>
          <p:cNvSpPr>
            <a:spLocks noChangeShapeType="1"/>
          </p:cNvSpPr>
          <p:nvPr/>
        </p:nvSpPr>
        <p:spPr bwMode="auto">
          <a:xfrm>
            <a:off x="5605463" y="3694113"/>
            <a:ext cx="0" cy="3063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9476" name="Line 20"/>
          <p:cNvSpPr>
            <a:spLocks noChangeShapeType="1"/>
          </p:cNvSpPr>
          <p:nvPr/>
        </p:nvSpPr>
        <p:spPr bwMode="auto">
          <a:xfrm>
            <a:off x="5300663" y="3694113"/>
            <a:ext cx="0" cy="3063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9477" name="Line 21"/>
          <p:cNvSpPr>
            <a:spLocks noChangeShapeType="1"/>
          </p:cNvSpPr>
          <p:nvPr/>
        </p:nvSpPr>
        <p:spPr bwMode="auto">
          <a:xfrm>
            <a:off x="5757863" y="3694113"/>
            <a:ext cx="0" cy="3063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305800" cy="838200"/>
          </a:xfrm>
        </p:spPr>
        <p:txBody>
          <a:bodyPr/>
          <a:lstStyle/>
          <a:p>
            <a:r>
              <a:rPr lang="en-US" altLang="zh-TW">
                <a:solidFill>
                  <a:schemeClr val="tx1"/>
                </a:solidFill>
                <a:ea typeface="新細明體" pitchFamily="18" charset="-120"/>
              </a:rPr>
              <a:t>IDMS:</a:t>
            </a:r>
            <a:r>
              <a:rPr lang="en-US" altLang="zh-TW"/>
              <a:t> Data Structure</a:t>
            </a:r>
            <a:endParaRPr lang="zh-TW" alt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95400"/>
            <a:ext cx="8382000" cy="4549775"/>
          </a:xfrm>
        </p:spPr>
        <p:txBody>
          <a:bodyPr/>
          <a:lstStyle/>
          <a:p>
            <a:pPr lvl="1"/>
            <a:r>
              <a:rPr lang="en-US" altLang="zh-TW" sz="2000" dirty="0"/>
              <a:t>Consider the data structure of the "suppliers-and-parts" database:</a:t>
            </a:r>
          </a:p>
          <a:p>
            <a:pPr lvl="2"/>
            <a:endParaRPr lang="en-US" altLang="zh-TW" sz="2000" dirty="0"/>
          </a:p>
          <a:p>
            <a:pPr lvl="2"/>
            <a:endParaRPr lang="en-US" altLang="zh-TW" sz="2000" dirty="0"/>
          </a:p>
          <a:p>
            <a:pPr lvl="2"/>
            <a:endParaRPr lang="en-US" altLang="zh-TW" sz="2000" dirty="0"/>
          </a:p>
          <a:p>
            <a:pPr lvl="2"/>
            <a:endParaRPr lang="en-US" altLang="zh-TW" sz="2000" dirty="0"/>
          </a:p>
          <a:p>
            <a:pPr lvl="2"/>
            <a:endParaRPr lang="en-US" altLang="zh-TW" sz="2000" dirty="0"/>
          </a:p>
          <a:p>
            <a:pPr lvl="2"/>
            <a:endParaRPr lang="en-US" altLang="zh-TW" sz="2000" dirty="0"/>
          </a:p>
          <a:p>
            <a:pPr lvl="2"/>
            <a:endParaRPr lang="en-US" altLang="zh-TW" sz="2000" dirty="0"/>
          </a:p>
          <a:p>
            <a:pPr lvl="2"/>
            <a:endParaRPr lang="en-US" altLang="zh-TW" sz="2000" dirty="0"/>
          </a:p>
          <a:p>
            <a:pPr lvl="2"/>
            <a:endParaRPr lang="en-US" altLang="zh-TW" sz="2000" dirty="0"/>
          </a:p>
          <a:p>
            <a:pPr lvl="2"/>
            <a:endParaRPr lang="zh-TW" altLang="en-US" sz="2000" dirty="0"/>
          </a:p>
        </p:txBody>
      </p:sp>
      <p:grpSp>
        <p:nvGrpSpPr>
          <p:cNvPr id="21569" name="Group 65"/>
          <p:cNvGrpSpPr>
            <a:grpSpLocks/>
          </p:cNvGrpSpPr>
          <p:nvPr/>
        </p:nvGrpSpPr>
        <p:grpSpPr bwMode="auto">
          <a:xfrm>
            <a:off x="1066800" y="1828800"/>
            <a:ext cx="7859713" cy="4518025"/>
            <a:chOff x="617" y="1087"/>
            <a:chExt cx="5047" cy="3012"/>
          </a:xfrm>
        </p:grpSpPr>
        <p:grpSp>
          <p:nvGrpSpPr>
            <p:cNvPr id="21508" name="Group 4"/>
            <p:cNvGrpSpPr>
              <a:grpSpLocks/>
            </p:cNvGrpSpPr>
            <p:nvPr/>
          </p:nvGrpSpPr>
          <p:grpSpPr bwMode="auto">
            <a:xfrm>
              <a:off x="617" y="1087"/>
              <a:ext cx="2935" cy="2810"/>
              <a:chOff x="853" y="1680"/>
              <a:chExt cx="2935" cy="2810"/>
            </a:xfrm>
          </p:grpSpPr>
          <p:grpSp>
            <p:nvGrpSpPr>
              <p:cNvPr id="21509" name="Group 5"/>
              <p:cNvGrpSpPr>
                <a:grpSpLocks/>
              </p:cNvGrpSpPr>
              <p:nvPr/>
            </p:nvGrpSpPr>
            <p:grpSpPr bwMode="auto">
              <a:xfrm>
                <a:off x="912" y="1680"/>
                <a:ext cx="922" cy="377"/>
                <a:chOff x="912" y="1680"/>
                <a:chExt cx="922" cy="377"/>
              </a:xfrm>
            </p:grpSpPr>
            <p:sp>
              <p:nvSpPr>
                <p:cNvPr id="21510" name="Rectangle 6"/>
                <p:cNvSpPr>
                  <a:spLocks noChangeArrowheads="1"/>
                </p:cNvSpPr>
                <p:nvPr/>
              </p:nvSpPr>
              <p:spPr bwMode="auto">
                <a:xfrm>
                  <a:off x="944" y="1870"/>
                  <a:ext cx="890" cy="187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21511" name="Line 7"/>
                <p:cNvSpPr>
                  <a:spLocks noChangeShapeType="1"/>
                </p:cNvSpPr>
                <p:nvPr/>
              </p:nvSpPr>
              <p:spPr bwMode="auto">
                <a:xfrm>
                  <a:off x="1167" y="1870"/>
                  <a:ext cx="0" cy="17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21512" name="Line 8"/>
                <p:cNvSpPr>
                  <a:spLocks noChangeShapeType="1"/>
                </p:cNvSpPr>
                <p:nvPr/>
              </p:nvSpPr>
              <p:spPr bwMode="auto">
                <a:xfrm>
                  <a:off x="1383" y="1870"/>
                  <a:ext cx="0" cy="17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21513" name="Line 9"/>
                <p:cNvSpPr>
                  <a:spLocks noChangeShapeType="1"/>
                </p:cNvSpPr>
                <p:nvPr/>
              </p:nvSpPr>
              <p:spPr bwMode="auto">
                <a:xfrm>
                  <a:off x="1598" y="1870"/>
                  <a:ext cx="0" cy="17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21514" name="Rectangle 10"/>
                <p:cNvSpPr>
                  <a:spLocks noChangeArrowheads="1"/>
                </p:cNvSpPr>
                <p:nvPr/>
              </p:nvSpPr>
              <p:spPr bwMode="auto">
                <a:xfrm>
                  <a:off x="912" y="1680"/>
                  <a:ext cx="205" cy="2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88" tIns="44450" rIns="90488" bIns="44450">
                  <a:spAutoFit/>
                </a:bodyPr>
                <a:lstStyle/>
                <a:p>
                  <a:pPr algn="l" eaLnBrk="0" hangingPunct="0">
                    <a:spcBef>
                      <a:spcPct val="50000"/>
                    </a:spcBef>
                  </a:pPr>
                  <a:r>
                    <a:rPr lang="en-US" altLang="zh-TW" sz="1600">
                      <a:latin typeface="Times New Roman" pitchFamily="18" charset="0"/>
                      <a:ea typeface="新細明體" pitchFamily="18" charset="-120"/>
                    </a:rPr>
                    <a:t>S</a:t>
                  </a:r>
                </a:p>
              </p:txBody>
            </p:sp>
          </p:grpSp>
          <p:grpSp>
            <p:nvGrpSpPr>
              <p:cNvPr id="21515" name="Group 11"/>
              <p:cNvGrpSpPr>
                <a:grpSpLocks/>
              </p:cNvGrpSpPr>
              <p:nvPr/>
            </p:nvGrpSpPr>
            <p:grpSpPr bwMode="auto">
              <a:xfrm>
                <a:off x="2571" y="1716"/>
                <a:ext cx="917" cy="373"/>
                <a:chOff x="2571" y="1716"/>
                <a:chExt cx="917" cy="372"/>
              </a:xfrm>
            </p:grpSpPr>
            <p:sp>
              <p:nvSpPr>
                <p:cNvPr id="21516" name="Rectangle 12"/>
                <p:cNvSpPr>
                  <a:spLocks noChangeArrowheads="1"/>
                </p:cNvSpPr>
                <p:nvPr/>
              </p:nvSpPr>
              <p:spPr bwMode="auto">
                <a:xfrm>
                  <a:off x="2597" y="1904"/>
                  <a:ext cx="891" cy="184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21517" name="Line 13"/>
                <p:cNvSpPr>
                  <a:spLocks noChangeShapeType="1"/>
                </p:cNvSpPr>
                <p:nvPr/>
              </p:nvSpPr>
              <p:spPr bwMode="auto">
                <a:xfrm>
                  <a:off x="2761" y="1904"/>
                  <a:ext cx="0" cy="17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21518" name="Line 14"/>
                <p:cNvSpPr>
                  <a:spLocks noChangeShapeType="1"/>
                </p:cNvSpPr>
                <p:nvPr/>
              </p:nvSpPr>
              <p:spPr bwMode="auto">
                <a:xfrm>
                  <a:off x="3122" y="1904"/>
                  <a:ext cx="0" cy="17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21519" name="Line 15"/>
                <p:cNvSpPr>
                  <a:spLocks noChangeShapeType="1"/>
                </p:cNvSpPr>
                <p:nvPr/>
              </p:nvSpPr>
              <p:spPr bwMode="auto">
                <a:xfrm>
                  <a:off x="2930" y="1909"/>
                  <a:ext cx="0" cy="17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21520" name="Line 16"/>
                <p:cNvSpPr>
                  <a:spLocks noChangeShapeType="1"/>
                </p:cNvSpPr>
                <p:nvPr/>
              </p:nvSpPr>
              <p:spPr bwMode="auto">
                <a:xfrm>
                  <a:off x="3313" y="1909"/>
                  <a:ext cx="0" cy="17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21521" name="Rectangle 17"/>
                <p:cNvSpPr>
                  <a:spLocks noChangeArrowheads="1"/>
                </p:cNvSpPr>
                <p:nvPr/>
              </p:nvSpPr>
              <p:spPr bwMode="auto">
                <a:xfrm>
                  <a:off x="2571" y="1716"/>
                  <a:ext cx="205" cy="22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88" tIns="44450" rIns="90488" bIns="44450">
                  <a:spAutoFit/>
                </a:bodyPr>
                <a:lstStyle/>
                <a:p>
                  <a:pPr algn="l" eaLnBrk="0" hangingPunct="0">
                    <a:spcBef>
                      <a:spcPct val="50000"/>
                    </a:spcBef>
                  </a:pPr>
                  <a:r>
                    <a:rPr lang="en-US" altLang="zh-TW" sz="1600">
                      <a:latin typeface="Times New Roman" pitchFamily="18" charset="0"/>
                      <a:ea typeface="新細明體" pitchFamily="18" charset="-120"/>
                    </a:rPr>
                    <a:t>P</a:t>
                  </a:r>
                </a:p>
              </p:txBody>
            </p:sp>
          </p:grpSp>
          <p:sp>
            <p:nvSpPr>
              <p:cNvPr id="21522" name="Rectangle 18"/>
              <p:cNvSpPr>
                <a:spLocks noChangeArrowheads="1"/>
              </p:cNvSpPr>
              <p:nvPr/>
            </p:nvSpPr>
            <p:spPr bwMode="auto">
              <a:xfrm>
                <a:off x="1348" y="2180"/>
                <a:ext cx="501" cy="20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/>
              <a:p>
                <a:pPr algn="l" eaLnBrk="0" hangingPunct="0">
                  <a:spcBef>
                    <a:spcPct val="50000"/>
                  </a:spcBef>
                </a:pPr>
                <a:r>
                  <a:rPr lang="en-US" altLang="zh-TW" sz="1400">
                    <a:latin typeface="Times New Roman" pitchFamily="18" charset="0"/>
                    <a:ea typeface="新細明體" pitchFamily="18" charset="-120"/>
                  </a:rPr>
                  <a:t>S-SP</a:t>
                </a:r>
              </a:p>
            </p:txBody>
          </p:sp>
          <p:sp>
            <p:nvSpPr>
              <p:cNvPr id="21523" name="Rectangle 19"/>
              <p:cNvSpPr>
                <a:spLocks noChangeArrowheads="1"/>
              </p:cNvSpPr>
              <p:nvPr/>
            </p:nvSpPr>
            <p:spPr bwMode="auto">
              <a:xfrm>
                <a:off x="2658" y="2246"/>
                <a:ext cx="502" cy="20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/>
              <a:p>
                <a:pPr algn="l" eaLnBrk="0" hangingPunct="0">
                  <a:spcBef>
                    <a:spcPct val="50000"/>
                  </a:spcBef>
                </a:pPr>
                <a:r>
                  <a:rPr lang="en-US" altLang="zh-TW" sz="1400">
                    <a:latin typeface="Times New Roman" pitchFamily="18" charset="0"/>
                    <a:ea typeface="新細明體" pitchFamily="18" charset="-120"/>
                  </a:rPr>
                  <a:t>P-SP</a:t>
                </a:r>
              </a:p>
            </p:txBody>
          </p:sp>
          <p:sp>
            <p:nvSpPr>
              <p:cNvPr id="21524" name="Rectangle 20"/>
              <p:cNvSpPr>
                <a:spLocks noChangeArrowheads="1"/>
              </p:cNvSpPr>
              <p:nvPr/>
            </p:nvSpPr>
            <p:spPr bwMode="auto">
              <a:xfrm>
                <a:off x="1946" y="2213"/>
                <a:ext cx="286" cy="2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/>
              <a:p>
                <a:pPr algn="l" eaLnBrk="0" hangingPunct="0">
                  <a:spcBef>
                    <a:spcPct val="50000"/>
                  </a:spcBef>
                </a:pPr>
                <a:r>
                  <a:rPr lang="en-US" altLang="zh-TW" sz="1600">
                    <a:latin typeface="Times New Roman" pitchFamily="18" charset="0"/>
                    <a:ea typeface="新細明體" pitchFamily="18" charset="-120"/>
                  </a:rPr>
                  <a:t>SP</a:t>
                </a:r>
              </a:p>
            </p:txBody>
          </p:sp>
          <p:sp>
            <p:nvSpPr>
              <p:cNvPr id="21525" name="Rectangle 21"/>
              <p:cNvSpPr>
                <a:spLocks noChangeArrowheads="1"/>
              </p:cNvSpPr>
              <p:nvPr/>
            </p:nvSpPr>
            <p:spPr bwMode="auto">
              <a:xfrm>
                <a:off x="1957" y="2425"/>
                <a:ext cx="504" cy="215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1526" name="Line 22"/>
              <p:cNvSpPr>
                <a:spLocks noChangeShapeType="1"/>
              </p:cNvSpPr>
              <p:nvPr/>
            </p:nvSpPr>
            <p:spPr bwMode="auto">
              <a:xfrm>
                <a:off x="1680" y="2064"/>
                <a:ext cx="278" cy="36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1527" name="Line 23"/>
              <p:cNvSpPr>
                <a:spLocks noChangeShapeType="1"/>
              </p:cNvSpPr>
              <p:nvPr/>
            </p:nvSpPr>
            <p:spPr bwMode="auto">
              <a:xfrm flipH="1">
                <a:off x="2461" y="2094"/>
                <a:ext cx="251" cy="32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1528" name="Rectangle 24"/>
              <p:cNvSpPr>
                <a:spLocks noChangeArrowheads="1"/>
              </p:cNvSpPr>
              <p:nvPr/>
            </p:nvSpPr>
            <p:spPr bwMode="auto">
              <a:xfrm>
                <a:off x="1402" y="3354"/>
                <a:ext cx="502" cy="20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/>
              <a:p>
                <a:pPr algn="l" eaLnBrk="0" hangingPunct="0">
                  <a:spcBef>
                    <a:spcPct val="50000"/>
                  </a:spcBef>
                </a:pPr>
                <a:r>
                  <a:rPr lang="en-US" altLang="zh-TW" sz="1400">
                    <a:latin typeface="Times New Roman" pitchFamily="18" charset="0"/>
                    <a:ea typeface="新細明體" pitchFamily="18" charset="-120"/>
                  </a:rPr>
                  <a:t>S-File</a:t>
                </a:r>
              </a:p>
            </p:txBody>
          </p:sp>
          <p:sp>
            <p:nvSpPr>
              <p:cNvPr id="21529" name="Rectangle 25"/>
              <p:cNvSpPr>
                <a:spLocks noChangeArrowheads="1"/>
              </p:cNvSpPr>
              <p:nvPr/>
            </p:nvSpPr>
            <p:spPr bwMode="auto">
              <a:xfrm>
                <a:off x="2610" y="3350"/>
                <a:ext cx="1178" cy="20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/>
              <a:p>
                <a:pPr algn="l" eaLnBrk="0" hangingPunct="0">
                  <a:spcBef>
                    <a:spcPct val="50000"/>
                  </a:spcBef>
                </a:pPr>
                <a:r>
                  <a:rPr lang="en-US" altLang="zh-TW" sz="1400">
                    <a:latin typeface="Times New Roman" pitchFamily="18" charset="0"/>
                    <a:ea typeface="新細明體" pitchFamily="18" charset="-120"/>
                  </a:rPr>
                  <a:t>P-File (system link)</a:t>
                </a:r>
              </a:p>
            </p:txBody>
          </p:sp>
          <p:grpSp>
            <p:nvGrpSpPr>
              <p:cNvPr id="21530" name="Group 26"/>
              <p:cNvGrpSpPr>
                <a:grpSpLocks/>
              </p:cNvGrpSpPr>
              <p:nvPr/>
            </p:nvGrpSpPr>
            <p:grpSpPr bwMode="auto">
              <a:xfrm>
                <a:off x="853" y="3527"/>
                <a:ext cx="921" cy="377"/>
                <a:chOff x="853" y="3527"/>
                <a:chExt cx="921" cy="378"/>
              </a:xfrm>
            </p:grpSpPr>
            <p:sp>
              <p:nvSpPr>
                <p:cNvPr id="21531" name="Rectangle 27"/>
                <p:cNvSpPr>
                  <a:spLocks noChangeArrowheads="1"/>
                </p:cNvSpPr>
                <p:nvPr/>
              </p:nvSpPr>
              <p:spPr bwMode="auto">
                <a:xfrm>
                  <a:off x="883" y="3717"/>
                  <a:ext cx="891" cy="1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21532" name="Line 28"/>
                <p:cNvSpPr>
                  <a:spLocks noChangeShapeType="1"/>
                </p:cNvSpPr>
                <p:nvPr/>
              </p:nvSpPr>
              <p:spPr bwMode="auto">
                <a:xfrm>
                  <a:off x="1108" y="3717"/>
                  <a:ext cx="0" cy="17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21533" name="Line 29"/>
                <p:cNvSpPr>
                  <a:spLocks noChangeShapeType="1"/>
                </p:cNvSpPr>
                <p:nvPr/>
              </p:nvSpPr>
              <p:spPr bwMode="auto">
                <a:xfrm>
                  <a:off x="1321" y="3717"/>
                  <a:ext cx="0" cy="17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21534" name="Line 30"/>
                <p:cNvSpPr>
                  <a:spLocks noChangeShapeType="1"/>
                </p:cNvSpPr>
                <p:nvPr/>
              </p:nvSpPr>
              <p:spPr bwMode="auto">
                <a:xfrm>
                  <a:off x="1537" y="3717"/>
                  <a:ext cx="0" cy="17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21535" name="Rectangle 31"/>
                <p:cNvSpPr>
                  <a:spLocks noChangeArrowheads="1"/>
                </p:cNvSpPr>
                <p:nvPr/>
              </p:nvSpPr>
              <p:spPr bwMode="auto">
                <a:xfrm>
                  <a:off x="853" y="3527"/>
                  <a:ext cx="205" cy="22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88" tIns="44450" rIns="90488" bIns="44450">
                  <a:spAutoFit/>
                </a:bodyPr>
                <a:lstStyle/>
                <a:p>
                  <a:pPr algn="l" eaLnBrk="0" hangingPunct="0">
                    <a:spcBef>
                      <a:spcPct val="50000"/>
                    </a:spcBef>
                  </a:pPr>
                  <a:r>
                    <a:rPr lang="en-US" altLang="zh-TW" sz="1600">
                      <a:latin typeface="Times New Roman" pitchFamily="18" charset="0"/>
                      <a:ea typeface="新細明體" pitchFamily="18" charset="-120"/>
                    </a:rPr>
                    <a:t>S</a:t>
                  </a:r>
                </a:p>
              </p:txBody>
            </p:sp>
          </p:grpSp>
          <p:grpSp>
            <p:nvGrpSpPr>
              <p:cNvPr id="21536" name="Group 32"/>
              <p:cNvGrpSpPr>
                <a:grpSpLocks/>
              </p:cNvGrpSpPr>
              <p:nvPr/>
            </p:nvGrpSpPr>
            <p:grpSpPr bwMode="auto">
              <a:xfrm>
                <a:off x="2521" y="3545"/>
                <a:ext cx="918" cy="372"/>
                <a:chOff x="2521" y="3545"/>
                <a:chExt cx="918" cy="372"/>
              </a:xfrm>
            </p:grpSpPr>
            <p:sp>
              <p:nvSpPr>
                <p:cNvPr id="21537" name="Rectangle 33"/>
                <p:cNvSpPr>
                  <a:spLocks noChangeArrowheads="1"/>
                </p:cNvSpPr>
                <p:nvPr/>
              </p:nvSpPr>
              <p:spPr bwMode="auto">
                <a:xfrm>
                  <a:off x="2547" y="3732"/>
                  <a:ext cx="892" cy="185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21538" name="Line 34"/>
                <p:cNvSpPr>
                  <a:spLocks noChangeShapeType="1"/>
                </p:cNvSpPr>
                <p:nvPr/>
              </p:nvSpPr>
              <p:spPr bwMode="auto">
                <a:xfrm>
                  <a:off x="2713" y="3732"/>
                  <a:ext cx="0" cy="17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21539" name="Line 35"/>
                <p:cNvSpPr>
                  <a:spLocks noChangeShapeType="1"/>
                </p:cNvSpPr>
                <p:nvPr/>
              </p:nvSpPr>
              <p:spPr bwMode="auto">
                <a:xfrm>
                  <a:off x="3071" y="3732"/>
                  <a:ext cx="0" cy="17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21540" name="Line 36"/>
                <p:cNvSpPr>
                  <a:spLocks noChangeShapeType="1"/>
                </p:cNvSpPr>
                <p:nvPr/>
              </p:nvSpPr>
              <p:spPr bwMode="auto">
                <a:xfrm>
                  <a:off x="2879" y="3735"/>
                  <a:ext cx="0" cy="17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21541" name="Line 37"/>
                <p:cNvSpPr>
                  <a:spLocks noChangeShapeType="1"/>
                </p:cNvSpPr>
                <p:nvPr/>
              </p:nvSpPr>
              <p:spPr bwMode="auto">
                <a:xfrm>
                  <a:off x="3261" y="3735"/>
                  <a:ext cx="0" cy="17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21542" name="Rectangle 38"/>
                <p:cNvSpPr>
                  <a:spLocks noChangeArrowheads="1"/>
                </p:cNvSpPr>
                <p:nvPr/>
              </p:nvSpPr>
              <p:spPr bwMode="auto">
                <a:xfrm>
                  <a:off x="2521" y="3545"/>
                  <a:ext cx="205" cy="2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88" tIns="44450" rIns="90488" bIns="44450">
                  <a:spAutoFit/>
                </a:bodyPr>
                <a:lstStyle/>
                <a:p>
                  <a:pPr algn="l" eaLnBrk="0" hangingPunct="0">
                    <a:spcBef>
                      <a:spcPct val="50000"/>
                    </a:spcBef>
                  </a:pPr>
                  <a:r>
                    <a:rPr lang="en-US" altLang="zh-TW" sz="1600">
                      <a:latin typeface="Times New Roman" pitchFamily="18" charset="0"/>
                      <a:ea typeface="新細明體" pitchFamily="18" charset="-120"/>
                    </a:rPr>
                    <a:t>P</a:t>
                  </a:r>
                </a:p>
              </p:txBody>
            </p:sp>
          </p:grpSp>
          <p:sp>
            <p:nvSpPr>
              <p:cNvPr id="21543" name="Rectangle 39"/>
              <p:cNvSpPr>
                <a:spLocks noChangeArrowheads="1"/>
              </p:cNvSpPr>
              <p:nvPr/>
            </p:nvSpPr>
            <p:spPr bwMode="auto">
              <a:xfrm>
                <a:off x="1332" y="3959"/>
                <a:ext cx="502" cy="20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/>
              <a:p>
                <a:pPr algn="l" eaLnBrk="0" hangingPunct="0">
                  <a:spcBef>
                    <a:spcPct val="50000"/>
                  </a:spcBef>
                </a:pPr>
                <a:r>
                  <a:rPr lang="en-US" altLang="zh-TW" sz="1400">
                    <a:latin typeface="Times New Roman" pitchFamily="18" charset="0"/>
                    <a:ea typeface="新細明體" pitchFamily="18" charset="-120"/>
                  </a:rPr>
                  <a:t>S-SP</a:t>
                </a:r>
              </a:p>
            </p:txBody>
          </p:sp>
          <p:sp>
            <p:nvSpPr>
              <p:cNvPr id="21544" name="Rectangle 40"/>
              <p:cNvSpPr>
                <a:spLocks noChangeArrowheads="1"/>
              </p:cNvSpPr>
              <p:nvPr/>
            </p:nvSpPr>
            <p:spPr bwMode="auto">
              <a:xfrm>
                <a:off x="2651" y="3958"/>
                <a:ext cx="502" cy="20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/>
              <a:p>
                <a:pPr algn="l" eaLnBrk="0" hangingPunct="0">
                  <a:spcBef>
                    <a:spcPct val="50000"/>
                  </a:spcBef>
                </a:pPr>
                <a:r>
                  <a:rPr lang="en-US" altLang="zh-TW" sz="1400">
                    <a:latin typeface="Times New Roman" pitchFamily="18" charset="0"/>
                    <a:ea typeface="新細明體" pitchFamily="18" charset="-120"/>
                  </a:rPr>
                  <a:t>P-SP</a:t>
                </a:r>
              </a:p>
            </p:txBody>
          </p:sp>
          <p:sp>
            <p:nvSpPr>
              <p:cNvPr id="21545" name="Rectangle 41"/>
              <p:cNvSpPr>
                <a:spLocks noChangeArrowheads="1"/>
              </p:cNvSpPr>
              <p:nvPr/>
            </p:nvSpPr>
            <p:spPr bwMode="auto">
              <a:xfrm>
                <a:off x="1895" y="4043"/>
                <a:ext cx="286" cy="2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/>
              <a:p>
                <a:pPr algn="l" eaLnBrk="0" hangingPunct="0">
                  <a:spcBef>
                    <a:spcPct val="50000"/>
                  </a:spcBef>
                </a:pPr>
                <a:r>
                  <a:rPr lang="en-US" altLang="zh-TW" sz="1600">
                    <a:latin typeface="Times New Roman" pitchFamily="18" charset="0"/>
                    <a:ea typeface="新細明體" pitchFamily="18" charset="-120"/>
                  </a:rPr>
                  <a:t>SP</a:t>
                </a:r>
              </a:p>
            </p:txBody>
          </p:sp>
          <p:sp>
            <p:nvSpPr>
              <p:cNvPr id="21546" name="Rectangle 42"/>
              <p:cNvSpPr>
                <a:spLocks noChangeArrowheads="1"/>
              </p:cNvSpPr>
              <p:nvPr/>
            </p:nvSpPr>
            <p:spPr bwMode="auto">
              <a:xfrm>
                <a:off x="1924" y="4264"/>
                <a:ext cx="507" cy="21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grpSp>
            <p:nvGrpSpPr>
              <p:cNvPr id="21547" name="Group 43"/>
              <p:cNvGrpSpPr>
                <a:grpSpLocks/>
              </p:cNvGrpSpPr>
              <p:nvPr/>
            </p:nvGrpSpPr>
            <p:grpSpPr bwMode="auto">
              <a:xfrm>
                <a:off x="1656" y="3913"/>
                <a:ext cx="252" cy="342"/>
                <a:chOff x="1656" y="3913"/>
                <a:chExt cx="252" cy="343"/>
              </a:xfrm>
            </p:grpSpPr>
            <p:sp>
              <p:nvSpPr>
                <p:cNvPr id="21548" name="Line 44"/>
                <p:cNvSpPr>
                  <a:spLocks noChangeShapeType="1"/>
                </p:cNvSpPr>
                <p:nvPr/>
              </p:nvSpPr>
              <p:spPr bwMode="auto">
                <a:xfrm>
                  <a:off x="1656" y="3913"/>
                  <a:ext cx="252" cy="343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21549" name="Oval 45"/>
                <p:cNvSpPr>
                  <a:spLocks noChangeArrowheads="1"/>
                </p:cNvSpPr>
                <p:nvPr/>
              </p:nvSpPr>
              <p:spPr bwMode="auto">
                <a:xfrm>
                  <a:off x="1667" y="4011"/>
                  <a:ext cx="181" cy="76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sp>
            <p:nvSpPr>
              <p:cNvPr id="21550" name="Oval 46"/>
              <p:cNvSpPr>
                <a:spLocks noChangeArrowheads="1"/>
              </p:cNvSpPr>
              <p:nvPr/>
            </p:nvSpPr>
            <p:spPr bwMode="auto">
              <a:xfrm>
                <a:off x="1737" y="3471"/>
                <a:ext cx="179" cy="78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1551" name="Oval 47"/>
              <p:cNvSpPr>
                <a:spLocks noChangeArrowheads="1"/>
              </p:cNvSpPr>
              <p:nvPr/>
            </p:nvSpPr>
            <p:spPr bwMode="auto">
              <a:xfrm>
                <a:off x="2471" y="3480"/>
                <a:ext cx="181" cy="78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grpSp>
            <p:nvGrpSpPr>
              <p:cNvPr id="21552" name="Group 48"/>
              <p:cNvGrpSpPr>
                <a:grpSpLocks/>
              </p:cNvGrpSpPr>
              <p:nvPr/>
            </p:nvGrpSpPr>
            <p:grpSpPr bwMode="auto">
              <a:xfrm>
                <a:off x="2411" y="3922"/>
                <a:ext cx="266" cy="325"/>
                <a:chOff x="2411" y="3921"/>
                <a:chExt cx="266" cy="325"/>
              </a:xfrm>
            </p:grpSpPr>
            <p:sp>
              <p:nvSpPr>
                <p:cNvPr id="21553" name="Line 49"/>
                <p:cNvSpPr>
                  <a:spLocks noChangeShapeType="1"/>
                </p:cNvSpPr>
                <p:nvPr/>
              </p:nvSpPr>
              <p:spPr bwMode="auto">
                <a:xfrm flipH="1">
                  <a:off x="2411" y="3921"/>
                  <a:ext cx="252" cy="32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21554" name="Oval 50"/>
                <p:cNvSpPr>
                  <a:spLocks noChangeArrowheads="1"/>
                </p:cNvSpPr>
                <p:nvPr/>
              </p:nvSpPr>
              <p:spPr bwMode="auto">
                <a:xfrm>
                  <a:off x="2493" y="4000"/>
                  <a:ext cx="184" cy="78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sp>
            <p:nvSpPr>
              <p:cNvPr id="21555" name="Line 51"/>
              <p:cNvSpPr>
                <a:spLocks noChangeShapeType="1"/>
              </p:cNvSpPr>
              <p:nvPr/>
            </p:nvSpPr>
            <p:spPr bwMode="auto">
              <a:xfrm>
                <a:off x="2408" y="3402"/>
                <a:ext cx="395" cy="32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1556" name="Line 52"/>
              <p:cNvSpPr>
                <a:spLocks noChangeShapeType="1"/>
              </p:cNvSpPr>
              <p:nvPr/>
            </p:nvSpPr>
            <p:spPr bwMode="auto">
              <a:xfrm flipH="1">
                <a:off x="1617" y="3393"/>
                <a:ext cx="367" cy="32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1557" name="Oval 53"/>
              <p:cNvSpPr>
                <a:spLocks noChangeArrowheads="1"/>
              </p:cNvSpPr>
              <p:nvPr/>
            </p:nvSpPr>
            <p:spPr bwMode="auto">
              <a:xfrm>
                <a:off x="1946" y="3238"/>
                <a:ext cx="469" cy="195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 anchor="ctr"/>
              <a:lstStyle/>
              <a:p>
                <a:pPr eaLnBrk="0" hangingPunct="0"/>
                <a:r>
                  <a:rPr lang="en-US" altLang="zh-TW" sz="1400">
                    <a:latin typeface="Times New Roman" pitchFamily="18" charset="0"/>
                    <a:ea typeface="新細明體" pitchFamily="18" charset="-120"/>
                  </a:rPr>
                  <a:t>system</a:t>
                </a:r>
              </a:p>
            </p:txBody>
          </p:sp>
          <p:sp>
            <p:nvSpPr>
              <p:cNvPr id="21558" name="Rectangle 54"/>
              <p:cNvSpPr>
                <a:spLocks noChangeArrowheads="1"/>
              </p:cNvSpPr>
              <p:nvPr/>
            </p:nvSpPr>
            <p:spPr bwMode="auto">
              <a:xfrm>
                <a:off x="2277" y="2739"/>
                <a:ext cx="1068" cy="2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/>
              <a:p>
                <a:pPr algn="l" eaLnBrk="0" hangingPunct="0">
                  <a:spcBef>
                    <a:spcPct val="50000"/>
                  </a:spcBef>
                </a:pPr>
                <a:r>
                  <a:rPr lang="en-US" altLang="zh-TW" sz="1600">
                    <a:latin typeface="Times New Roman" pitchFamily="18" charset="0"/>
                    <a:ea typeface="新細明體" pitchFamily="18" charset="-120"/>
                  </a:rPr>
                  <a:t>an </a:t>
                </a:r>
                <a:r>
                  <a:rPr lang="en-US" altLang="zh-TW" sz="1600" u="sng">
                    <a:latin typeface="Times New Roman" pitchFamily="18" charset="0"/>
                    <a:ea typeface="新細明體" pitchFamily="18" charset="-120"/>
                  </a:rPr>
                  <a:t>extended form</a:t>
                </a:r>
              </a:p>
            </p:txBody>
          </p:sp>
          <p:sp>
            <p:nvSpPr>
              <p:cNvPr id="21559" name="AutoShape 55"/>
              <p:cNvSpPr>
                <a:spLocks noChangeArrowheads="1"/>
              </p:cNvSpPr>
              <p:nvPr/>
            </p:nvSpPr>
            <p:spPr bwMode="auto">
              <a:xfrm rot="16200000" flipH="1">
                <a:off x="2031" y="2818"/>
                <a:ext cx="346" cy="224"/>
              </a:xfrm>
              <a:prstGeom prst="rightArrow">
                <a:avLst>
                  <a:gd name="adj1" fmla="val 50000"/>
                  <a:gd name="adj2" fmla="val 77239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1560" name="Oval 56"/>
              <p:cNvSpPr>
                <a:spLocks noChangeArrowheads="1"/>
              </p:cNvSpPr>
              <p:nvPr/>
            </p:nvSpPr>
            <p:spPr bwMode="auto">
              <a:xfrm>
                <a:off x="1737" y="2197"/>
                <a:ext cx="179" cy="78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1561" name="Oval 57"/>
              <p:cNvSpPr>
                <a:spLocks noChangeArrowheads="1"/>
              </p:cNvSpPr>
              <p:nvPr/>
            </p:nvSpPr>
            <p:spPr bwMode="auto">
              <a:xfrm>
                <a:off x="2517" y="2184"/>
                <a:ext cx="179" cy="78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1562" name="Rectangle 58"/>
              <p:cNvSpPr>
                <a:spLocks noChangeArrowheads="1"/>
              </p:cNvSpPr>
              <p:nvPr/>
            </p:nvSpPr>
            <p:spPr bwMode="auto">
              <a:xfrm>
                <a:off x="925" y="1885"/>
                <a:ext cx="237" cy="20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 eaLnBrk="0" hangingPunct="0"/>
                <a:r>
                  <a:rPr lang="en-US" altLang="zh-TW" sz="1400">
                    <a:latin typeface="Times New Roman" pitchFamily="18" charset="0"/>
                    <a:ea typeface="新細明體" pitchFamily="18" charset="-120"/>
                  </a:rPr>
                  <a:t>S#</a:t>
                </a:r>
              </a:p>
            </p:txBody>
          </p:sp>
          <p:sp>
            <p:nvSpPr>
              <p:cNvPr id="21563" name="Rectangle 59"/>
              <p:cNvSpPr>
                <a:spLocks noChangeArrowheads="1"/>
              </p:cNvSpPr>
              <p:nvPr/>
            </p:nvSpPr>
            <p:spPr bwMode="auto">
              <a:xfrm>
                <a:off x="2556" y="1910"/>
                <a:ext cx="237" cy="20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 eaLnBrk="0" hangingPunct="0"/>
                <a:r>
                  <a:rPr lang="en-US" altLang="zh-TW" sz="1400">
                    <a:latin typeface="Times New Roman" pitchFamily="18" charset="0"/>
                    <a:ea typeface="新細明體" pitchFamily="18" charset="-120"/>
                  </a:rPr>
                  <a:t>P#</a:t>
                </a:r>
              </a:p>
            </p:txBody>
          </p:sp>
          <p:sp>
            <p:nvSpPr>
              <p:cNvPr id="21564" name="Rectangle 60"/>
              <p:cNvSpPr>
                <a:spLocks noChangeArrowheads="1"/>
              </p:cNvSpPr>
              <p:nvPr/>
            </p:nvSpPr>
            <p:spPr bwMode="auto">
              <a:xfrm>
                <a:off x="2031" y="2447"/>
                <a:ext cx="351" cy="20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 eaLnBrk="0" hangingPunct="0"/>
                <a:r>
                  <a:rPr lang="en-US" altLang="zh-TW" sz="1400">
                    <a:latin typeface="Times New Roman" pitchFamily="18" charset="0"/>
                    <a:ea typeface="新細明體" pitchFamily="18" charset="-120"/>
                  </a:rPr>
                  <a:t>QTY</a:t>
                </a:r>
              </a:p>
            </p:txBody>
          </p:sp>
          <p:sp>
            <p:nvSpPr>
              <p:cNvPr id="21565" name="Rectangle 61"/>
              <p:cNvSpPr>
                <a:spLocks noChangeArrowheads="1"/>
              </p:cNvSpPr>
              <p:nvPr/>
            </p:nvSpPr>
            <p:spPr bwMode="auto">
              <a:xfrm>
                <a:off x="874" y="3721"/>
                <a:ext cx="237" cy="20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 eaLnBrk="0" hangingPunct="0"/>
                <a:r>
                  <a:rPr lang="en-US" altLang="zh-TW" sz="1400">
                    <a:latin typeface="Times New Roman" pitchFamily="18" charset="0"/>
                    <a:ea typeface="新細明體" pitchFamily="18" charset="-120"/>
                  </a:rPr>
                  <a:t>S#</a:t>
                </a:r>
              </a:p>
            </p:txBody>
          </p:sp>
          <p:sp>
            <p:nvSpPr>
              <p:cNvPr id="21566" name="Rectangle 62"/>
              <p:cNvSpPr>
                <a:spLocks noChangeArrowheads="1"/>
              </p:cNvSpPr>
              <p:nvPr/>
            </p:nvSpPr>
            <p:spPr bwMode="auto">
              <a:xfrm>
                <a:off x="2518" y="3734"/>
                <a:ext cx="236" cy="20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 eaLnBrk="0" hangingPunct="0"/>
                <a:r>
                  <a:rPr lang="en-US" altLang="zh-TW" sz="1400">
                    <a:latin typeface="Times New Roman" pitchFamily="18" charset="0"/>
                    <a:ea typeface="新細明體" pitchFamily="18" charset="-120"/>
                  </a:rPr>
                  <a:t>P#</a:t>
                </a:r>
              </a:p>
            </p:txBody>
          </p:sp>
          <p:sp>
            <p:nvSpPr>
              <p:cNvPr id="21567" name="Rectangle 63"/>
              <p:cNvSpPr>
                <a:spLocks noChangeArrowheads="1"/>
              </p:cNvSpPr>
              <p:nvPr/>
            </p:nvSpPr>
            <p:spPr bwMode="auto">
              <a:xfrm>
                <a:off x="2025" y="4289"/>
                <a:ext cx="351" cy="20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 eaLnBrk="0" hangingPunct="0"/>
                <a:r>
                  <a:rPr lang="en-US" altLang="zh-TW" sz="1400">
                    <a:latin typeface="Times New Roman" pitchFamily="18" charset="0"/>
                    <a:ea typeface="新細明體" pitchFamily="18" charset="-120"/>
                  </a:rPr>
                  <a:t>QTY</a:t>
                </a:r>
              </a:p>
            </p:txBody>
          </p:sp>
        </p:grpSp>
        <p:sp>
          <p:nvSpPr>
            <p:cNvPr id="21568" name="Text Box 64"/>
            <p:cNvSpPr txBox="1">
              <a:spLocks noChangeArrowheads="1"/>
            </p:cNvSpPr>
            <p:nvPr/>
          </p:nvSpPr>
          <p:spPr bwMode="auto">
            <a:xfrm>
              <a:off x="2160" y="3268"/>
              <a:ext cx="3504" cy="8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lvl="2" algn="l">
                <a:lnSpc>
                  <a:spcPct val="90000"/>
                </a:lnSpc>
                <a:spcBef>
                  <a:spcPct val="20000"/>
                </a:spcBef>
                <a:buClr>
                  <a:schemeClr val="accent1"/>
                </a:buClr>
                <a:buSzPct val="120000"/>
                <a:buFontTx/>
                <a:buChar char="•"/>
              </a:pPr>
              <a:endParaRPr lang="en-US" altLang="zh-TW">
                <a:latin typeface="Times New Roman" pitchFamily="18" charset="0"/>
                <a:ea typeface="華康行書體(P)" pitchFamily="66" charset="-120"/>
              </a:endParaRPr>
            </a:p>
            <a:p>
              <a:pPr lvl="2" algn="l">
                <a:lnSpc>
                  <a:spcPct val="90000"/>
                </a:lnSpc>
                <a:spcBef>
                  <a:spcPct val="20000"/>
                </a:spcBef>
                <a:buClr>
                  <a:schemeClr val="accent1"/>
                </a:buClr>
                <a:buSzPct val="120000"/>
              </a:pPr>
              <a:endParaRPr lang="en-US" altLang="zh-TW" sz="1600">
                <a:latin typeface="Times New Roman" pitchFamily="18" charset="0"/>
                <a:ea typeface="華康行書體(P)" pitchFamily="66" charset="-120"/>
              </a:endParaRPr>
            </a:p>
            <a:p>
              <a:pPr lvl="2" algn="l">
                <a:lnSpc>
                  <a:spcPct val="70000"/>
                </a:lnSpc>
                <a:spcBef>
                  <a:spcPct val="20000"/>
                </a:spcBef>
                <a:buClr>
                  <a:schemeClr val="accent1"/>
                </a:buClr>
                <a:buSzPct val="120000"/>
              </a:pPr>
              <a:r>
                <a:rPr lang="en-US" altLang="zh-TW" sz="1600">
                  <a:latin typeface="Times New Roman" pitchFamily="18" charset="0"/>
                  <a:ea typeface="華康行書體(P)" pitchFamily="66" charset="-120"/>
                </a:rPr>
                <a:t>Note: It may be convenient regarding all </a:t>
              </a:r>
              <a:r>
                <a:rPr lang="en-US" altLang="zh-TW" sz="1600" u="sng">
                  <a:latin typeface="Times New Roman" pitchFamily="18" charset="0"/>
                  <a:ea typeface="華康行書體(P)" pitchFamily="66" charset="-120"/>
                </a:rPr>
                <a:t>roots</a:t>
              </a:r>
              <a:r>
                <a:rPr lang="en-US" altLang="zh-TW" sz="1600">
                  <a:latin typeface="Times New Roman" pitchFamily="18" charset="0"/>
                  <a:ea typeface="華康行書體(P)" pitchFamily="66" charset="-120"/>
                </a:rPr>
                <a:t>  as children of a hypothetical system record.</a:t>
              </a:r>
            </a:p>
            <a:p>
              <a:pPr algn="l"/>
              <a:endParaRPr lang="zh-TW" altLang="en-US" sz="16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algn="l"/>
            <a:r>
              <a:rPr lang="en-US" altLang="zh-TW" dirty="0">
                <a:solidFill>
                  <a:schemeClr val="tx1"/>
                </a:solidFill>
                <a:ea typeface="新細明體" pitchFamily="18" charset="-120"/>
              </a:rPr>
              <a:t>IDMS:</a:t>
            </a:r>
            <a:r>
              <a:rPr lang="en-US" altLang="zh-TW" dirty="0"/>
              <a:t> </a:t>
            </a:r>
            <a:r>
              <a:rPr lang="en-US" altLang="zh-TW" dirty="0" smtClean="0"/>
              <a:t>Schema</a:t>
            </a:r>
            <a:endParaRPr lang="zh-TW" altLang="en-US" dirty="0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-180528" y="1374774"/>
            <a:ext cx="4572000" cy="464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l" eaLnBrk="0" hangingPunct="0">
              <a:lnSpc>
                <a:spcPct val="65000"/>
              </a:lnSpc>
              <a:spcBef>
                <a:spcPct val="50000"/>
              </a:spcBef>
              <a:buSzPct val="100000"/>
            </a:pPr>
            <a:r>
              <a:rPr lang="en-US" altLang="zh-TW" sz="1200" dirty="0">
                <a:latin typeface="Times New Roman" pitchFamily="18" charset="0"/>
                <a:ea typeface="新細明體" pitchFamily="18" charset="-120"/>
              </a:rPr>
              <a:t>1    SCHEMA NAME IS </a:t>
            </a:r>
            <a:r>
              <a:rPr lang="en-US" altLang="zh-TW" sz="1200" u="sng" dirty="0">
                <a:latin typeface="Times New Roman" pitchFamily="18" charset="0"/>
                <a:ea typeface="新細明體" pitchFamily="18" charset="-120"/>
              </a:rPr>
              <a:t>SUPPLIERS-AND-PARTS</a:t>
            </a:r>
          </a:p>
          <a:p>
            <a:pPr lvl="1" algn="l" eaLnBrk="0" hangingPunct="0">
              <a:lnSpc>
                <a:spcPct val="65000"/>
              </a:lnSpc>
              <a:spcBef>
                <a:spcPct val="50000"/>
              </a:spcBef>
              <a:buSzPct val="100000"/>
            </a:pPr>
            <a:endParaRPr lang="en-US" altLang="zh-TW" sz="1200" dirty="0">
              <a:latin typeface="Times New Roman" pitchFamily="18" charset="0"/>
              <a:ea typeface="新細明體" pitchFamily="18" charset="-120"/>
            </a:endParaRPr>
          </a:p>
          <a:p>
            <a:pPr lvl="1" algn="l" eaLnBrk="0" hangingPunct="0">
              <a:lnSpc>
                <a:spcPct val="65000"/>
              </a:lnSpc>
              <a:spcBef>
                <a:spcPct val="50000"/>
              </a:spcBef>
              <a:buSzPct val="100000"/>
            </a:pPr>
            <a:r>
              <a:rPr lang="en-US" altLang="zh-TW" sz="1200" dirty="0">
                <a:latin typeface="Times New Roman" pitchFamily="18" charset="0"/>
                <a:ea typeface="新細明體" pitchFamily="18" charset="-120"/>
              </a:rPr>
              <a:t>2    RECORD NAME IS S.</a:t>
            </a:r>
          </a:p>
          <a:p>
            <a:pPr lvl="1" algn="l" eaLnBrk="0" hangingPunct="0">
              <a:lnSpc>
                <a:spcPct val="65000"/>
              </a:lnSpc>
              <a:spcBef>
                <a:spcPct val="50000"/>
              </a:spcBef>
              <a:buSzPct val="100000"/>
            </a:pPr>
            <a:r>
              <a:rPr lang="en-US" altLang="zh-TW" sz="1200" dirty="0">
                <a:latin typeface="Times New Roman" pitchFamily="18" charset="0"/>
                <a:ea typeface="新細明體" pitchFamily="18" charset="-120"/>
              </a:rPr>
              <a:t>3    LOCATION MODE IS CALC USING S#</a:t>
            </a:r>
          </a:p>
          <a:p>
            <a:pPr lvl="1" algn="l" eaLnBrk="0" hangingPunct="0">
              <a:lnSpc>
                <a:spcPct val="65000"/>
              </a:lnSpc>
              <a:spcBef>
                <a:spcPct val="50000"/>
              </a:spcBef>
              <a:buSzPct val="100000"/>
            </a:pPr>
            <a:r>
              <a:rPr lang="en-US" altLang="zh-TW" sz="1200" dirty="0">
                <a:latin typeface="Times New Roman" pitchFamily="18" charset="0"/>
                <a:ea typeface="新細明體" pitchFamily="18" charset="-120"/>
              </a:rPr>
              <a:t>4                          DUPLICATES NOT ALLOWED.</a:t>
            </a:r>
          </a:p>
          <a:p>
            <a:pPr lvl="1" algn="l" eaLnBrk="0" hangingPunct="0">
              <a:lnSpc>
                <a:spcPct val="65000"/>
              </a:lnSpc>
              <a:spcBef>
                <a:spcPct val="50000"/>
              </a:spcBef>
              <a:buSzPct val="100000"/>
            </a:pPr>
            <a:r>
              <a:rPr lang="en-US" altLang="zh-TW" sz="1200" dirty="0">
                <a:latin typeface="Times New Roman" pitchFamily="18" charset="0"/>
                <a:ea typeface="新細明體" pitchFamily="18" charset="-120"/>
              </a:rPr>
              <a:t>5            02 S#              PIC X(5).</a:t>
            </a:r>
          </a:p>
          <a:p>
            <a:pPr lvl="1" algn="l" eaLnBrk="0" hangingPunct="0">
              <a:lnSpc>
                <a:spcPct val="65000"/>
              </a:lnSpc>
              <a:spcBef>
                <a:spcPct val="50000"/>
              </a:spcBef>
              <a:buSzPct val="100000"/>
            </a:pPr>
            <a:r>
              <a:rPr lang="en-US" altLang="zh-TW" sz="1200" dirty="0">
                <a:latin typeface="Times New Roman" pitchFamily="18" charset="0"/>
                <a:ea typeface="新細明體" pitchFamily="18" charset="-120"/>
              </a:rPr>
              <a:t>6            02 SNAME    PIC X(20).</a:t>
            </a:r>
          </a:p>
          <a:p>
            <a:pPr lvl="1" algn="l" eaLnBrk="0" hangingPunct="0">
              <a:lnSpc>
                <a:spcPct val="65000"/>
              </a:lnSpc>
              <a:spcBef>
                <a:spcPct val="50000"/>
              </a:spcBef>
              <a:buSzPct val="100000"/>
            </a:pPr>
            <a:r>
              <a:rPr lang="en-US" altLang="zh-TW" sz="1200" dirty="0">
                <a:latin typeface="Times New Roman" pitchFamily="18" charset="0"/>
                <a:ea typeface="新細明體" pitchFamily="18" charset="-120"/>
              </a:rPr>
              <a:t>7            02 STATUS   PIC 999 USAGE COMP-3.</a:t>
            </a:r>
          </a:p>
          <a:p>
            <a:pPr lvl="1" algn="l" eaLnBrk="0" hangingPunct="0">
              <a:lnSpc>
                <a:spcPct val="65000"/>
              </a:lnSpc>
              <a:spcBef>
                <a:spcPct val="50000"/>
              </a:spcBef>
              <a:buSzPct val="100000"/>
            </a:pPr>
            <a:r>
              <a:rPr lang="en-US" altLang="zh-TW" sz="1200" dirty="0">
                <a:latin typeface="Times New Roman" pitchFamily="18" charset="0"/>
                <a:ea typeface="新細明體" pitchFamily="18" charset="-120"/>
              </a:rPr>
              <a:t>8            02 CITY        PIC X(15).</a:t>
            </a:r>
          </a:p>
          <a:p>
            <a:pPr lvl="1" algn="l" eaLnBrk="0" hangingPunct="0">
              <a:lnSpc>
                <a:spcPct val="65000"/>
              </a:lnSpc>
              <a:spcBef>
                <a:spcPct val="50000"/>
              </a:spcBef>
              <a:buSzPct val="100000"/>
            </a:pPr>
            <a:endParaRPr lang="en-US" altLang="zh-TW" sz="1200" dirty="0">
              <a:latin typeface="Times New Roman" pitchFamily="18" charset="0"/>
              <a:ea typeface="新細明體" pitchFamily="18" charset="-120"/>
            </a:endParaRPr>
          </a:p>
          <a:p>
            <a:pPr lvl="1" algn="l" eaLnBrk="0" hangingPunct="0">
              <a:lnSpc>
                <a:spcPct val="65000"/>
              </a:lnSpc>
              <a:spcBef>
                <a:spcPct val="50000"/>
              </a:spcBef>
              <a:buSzPct val="100000"/>
            </a:pPr>
            <a:r>
              <a:rPr lang="en-US" altLang="zh-TW" sz="1200" dirty="0">
                <a:latin typeface="Times New Roman" pitchFamily="18" charset="0"/>
                <a:ea typeface="新細明體" pitchFamily="18" charset="-120"/>
              </a:rPr>
              <a:t>9    RECORD NAME IS P.</a:t>
            </a:r>
          </a:p>
          <a:p>
            <a:pPr lvl="1" algn="l" eaLnBrk="0" hangingPunct="0">
              <a:lnSpc>
                <a:spcPct val="65000"/>
              </a:lnSpc>
              <a:spcBef>
                <a:spcPct val="50000"/>
              </a:spcBef>
              <a:buSzPct val="100000"/>
            </a:pPr>
            <a:r>
              <a:rPr lang="en-US" altLang="zh-TW" sz="1200" dirty="0">
                <a:latin typeface="Times New Roman" pitchFamily="18" charset="0"/>
                <a:ea typeface="新細明體" pitchFamily="18" charset="-120"/>
              </a:rPr>
              <a:t>10  LOCATION MODE IS CALC USING P#</a:t>
            </a:r>
          </a:p>
          <a:p>
            <a:pPr lvl="1" algn="l" eaLnBrk="0" hangingPunct="0">
              <a:lnSpc>
                <a:spcPct val="65000"/>
              </a:lnSpc>
              <a:spcBef>
                <a:spcPct val="50000"/>
              </a:spcBef>
              <a:buSzPct val="100000"/>
            </a:pPr>
            <a:r>
              <a:rPr lang="en-US" altLang="zh-TW" sz="1200" dirty="0">
                <a:latin typeface="Times New Roman" pitchFamily="18" charset="0"/>
                <a:ea typeface="新細明體" pitchFamily="18" charset="-120"/>
              </a:rPr>
              <a:t>11                      DUPLICATES NOT ALLOWED.</a:t>
            </a:r>
          </a:p>
          <a:p>
            <a:pPr lvl="1" algn="l" eaLnBrk="0" hangingPunct="0">
              <a:lnSpc>
                <a:spcPct val="65000"/>
              </a:lnSpc>
              <a:spcBef>
                <a:spcPct val="50000"/>
              </a:spcBef>
              <a:buSzPct val="100000"/>
            </a:pPr>
            <a:r>
              <a:rPr lang="en-US" altLang="zh-TW" sz="1200" dirty="0">
                <a:latin typeface="Times New Roman" pitchFamily="18" charset="0"/>
                <a:ea typeface="新細明體" pitchFamily="18" charset="-120"/>
              </a:rPr>
              <a:t>12           02 P#              PIC X(6).</a:t>
            </a:r>
          </a:p>
          <a:p>
            <a:pPr lvl="1" algn="l" eaLnBrk="0" hangingPunct="0">
              <a:lnSpc>
                <a:spcPct val="65000"/>
              </a:lnSpc>
              <a:spcBef>
                <a:spcPct val="50000"/>
              </a:spcBef>
              <a:buSzPct val="100000"/>
            </a:pPr>
            <a:r>
              <a:rPr lang="en-US" altLang="zh-TW" sz="1200" dirty="0">
                <a:latin typeface="Times New Roman" pitchFamily="18" charset="0"/>
                <a:ea typeface="新細明體" pitchFamily="18" charset="-120"/>
              </a:rPr>
              <a:t>13           02 PNAME    PIC X(20).</a:t>
            </a:r>
          </a:p>
          <a:p>
            <a:pPr lvl="1" algn="l" eaLnBrk="0" hangingPunct="0">
              <a:lnSpc>
                <a:spcPct val="65000"/>
              </a:lnSpc>
              <a:spcBef>
                <a:spcPct val="50000"/>
              </a:spcBef>
              <a:buSzPct val="100000"/>
            </a:pPr>
            <a:r>
              <a:rPr lang="en-US" altLang="zh-TW" sz="1200" dirty="0">
                <a:latin typeface="Times New Roman" pitchFamily="18" charset="0"/>
                <a:ea typeface="新細明體" pitchFamily="18" charset="-120"/>
              </a:rPr>
              <a:t>14           02 COLOR    PIC X(6).</a:t>
            </a:r>
          </a:p>
          <a:p>
            <a:pPr lvl="1" algn="l" eaLnBrk="0" hangingPunct="0">
              <a:lnSpc>
                <a:spcPct val="65000"/>
              </a:lnSpc>
              <a:spcBef>
                <a:spcPct val="50000"/>
              </a:spcBef>
              <a:buSzPct val="100000"/>
            </a:pPr>
            <a:r>
              <a:rPr lang="en-US" altLang="zh-TW" sz="1200" dirty="0">
                <a:latin typeface="Times New Roman" pitchFamily="18" charset="0"/>
                <a:ea typeface="新細明體" pitchFamily="18" charset="-120"/>
              </a:rPr>
              <a:t>15           02 WEIGHT  PIC  999 USAGE COMP-3.</a:t>
            </a:r>
          </a:p>
          <a:p>
            <a:pPr lvl="1" algn="l" eaLnBrk="0" hangingPunct="0">
              <a:lnSpc>
                <a:spcPct val="65000"/>
              </a:lnSpc>
              <a:spcBef>
                <a:spcPct val="50000"/>
              </a:spcBef>
              <a:buSzPct val="100000"/>
            </a:pPr>
            <a:r>
              <a:rPr lang="en-US" altLang="zh-TW" sz="1200" dirty="0">
                <a:latin typeface="Times New Roman" pitchFamily="18" charset="0"/>
                <a:ea typeface="新細明體" pitchFamily="18" charset="-120"/>
              </a:rPr>
              <a:t>16           02 CITY         PIC X(15).</a:t>
            </a:r>
          </a:p>
          <a:p>
            <a:pPr lvl="1" algn="l" eaLnBrk="0" hangingPunct="0">
              <a:lnSpc>
                <a:spcPct val="65000"/>
              </a:lnSpc>
              <a:spcBef>
                <a:spcPct val="50000"/>
              </a:spcBef>
              <a:buSzPct val="100000"/>
            </a:pPr>
            <a:endParaRPr lang="en-US" altLang="zh-TW" sz="1200" dirty="0">
              <a:latin typeface="Times New Roman" pitchFamily="18" charset="0"/>
              <a:ea typeface="新細明體" pitchFamily="18" charset="-120"/>
            </a:endParaRPr>
          </a:p>
          <a:p>
            <a:pPr lvl="1" algn="l" eaLnBrk="0" hangingPunct="0">
              <a:lnSpc>
                <a:spcPct val="65000"/>
              </a:lnSpc>
              <a:spcBef>
                <a:spcPct val="50000"/>
              </a:spcBef>
              <a:buSzPct val="100000"/>
            </a:pPr>
            <a:r>
              <a:rPr lang="en-US" altLang="zh-TW" sz="1200" dirty="0">
                <a:latin typeface="Times New Roman" pitchFamily="18" charset="0"/>
                <a:ea typeface="新細明體" pitchFamily="18" charset="-120"/>
              </a:rPr>
              <a:t>17   RECORD NAME IS SP.</a:t>
            </a:r>
          </a:p>
          <a:p>
            <a:pPr lvl="1" algn="l" eaLnBrk="0" hangingPunct="0">
              <a:lnSpc>
                <a:spcPct val="65000"/>
              </a:lnSpc>
              <a:spcBef>
                <a:spcPct val="50000"/>
              </a:spcBef>
              <a:buSzPct val="100000"/>
            </a:pPr>
            <a:r>
              <a:rPr lang="en-US" altLang="zh-TW" sz="1200" dirty="0">
                <a:latin typeface="Times New Roman" pitchFamily="18" charset="0"/>
                <a:ea typeface="新細明體" pitchFamily="18" charset="-120"/>
              </a:rPr>
              <a:t>18   LOCATION MODE IS VIA S-SP SET.</a:t>
            </a:r>
          </a:p>
          <a:p>
            <a:pPr lvl="1" algn="l" eaLnBrk="0" hangingPunct="0">
              <a:lnSpc>
                <a:spcPct val="65000"/>
              </a:lnSpc>
              <a:spcBef>
                <a:spcPct val="50000"/>
              </a:spcBef>
              <a:buSzPct val="100000"/>
            </a:pPr>
            <a:r>
              <a:rPr lang="en-US" altLang="zh-TW" sz="1200" dirty="0">
                <a:latin typeface="Times New Roman" pitchFamily="18" charset="0"/>
                <a:ea typeface="新細明體" pitchFamily="18" charset="-120"/>
              </a:rPr>
              <a:t>19           02 QTY          PIC 99999 USAGE COMP-3.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3923928" y="1374775"/>
            <a:ext cx="4343400" cy="464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l" eaLnBrk="0" hangingPunct="0">
              <a:lnSpc>
                <a:spcPct val="65000"/>
              </a:lnSpc>
              <a:spcBef>
                <a:spcPct val="50000"/>
              </a:spcBef>
              <a:buSzPct val="100000"/>
            </a:pPr>
            <a:endParaRPr lang="en-US" altLang="zh-TW" sz="1200" dirty="0">
              <a:latin typeface="Times New Roman" pitchFamily="18" charset="0"/>
              <a:ea typeface="新細明體" pitchFamily="18" charset="-120"/>
            </a:endParaRPr>
          </a:p>
          <a:p>
            <a:pPr lvl="1" algn="l" eaLnBrk="0" hangingPunct="0">
              <a:lnSpc>
                <a:spcPct val="65000"/>
              </a:lnSpc>
              <a:spcBef>
                <a:spcPct val="50000"/>
              </a:spcBef>
              <a:buSzPct val="100000"/>
            </a:pPr>
            <a:r>
              <a:rPr lang="en-US" altLang="zh-TW" sz="1200" dirty="0">
                <a:latin typeface="Times New Roman" pitchFamily="18" charset="0"/>
                <a:ea typeface="新細明體" pitchFamily="18" charset="-120"/>
              </a:rPr>
              <a:t>20  </a:t>
            </a:r>
            <a:r>
              <a:rPr lang="en-US" altLang="zh-TW" sz="1200" u="sng" dirty="0">
                <a:latin typeface="Times New Roman" pitchFamily="18" charset="0"/>
                <a:ea typeface="新細明體" pitchFamily="18" charset="-120"/>
              </a:rPr>
              <a:t> SET</a:t>
            </a:r>
            <a:r>
              <a:rPr lang="en-US" altLang="zh-TW" sz="1200" dirty="0">
                <a:latin typeface="Times New Roman" pitchFamily="18" charset="0"/>
                <a:ea typeface="新細明體" pitchFamily="18" charset="-120"/>
              </a:rPr>
              <a:t> NAME IS S-SP.</a:t>
            </a:r>
          </a:p>
          <a:p>
            <a:pPr lvl="1" algn="l" eaLnBrk="0" hangingPunct="0">
              <a:lnSpc>
                <a:spcPct val="65000"/>
              </a:lnSpc>
              <a:spcBef>
                <a:spcPct val="50000"/>
              </a:spcBef>
              <a:buSzPct val="100000"/>
            </a:pPr>
            <a:r>
              <a:rPr lang="en-US" altLang="zh-TW" sz="1200" dirty="0">
                <a:latin typeface="Times New Roman" pitchFamily="18" charset="0"/>
                <a:ea typeface="新細明體" pitchFamily="18" charset="-120"/>
              </a:rPr>
              <a:t>21   ORDER IS NEXT.</a:t>
            </a:r>
          </a:p>
          <a:p>
            <a:pPr lvl="1" algn="l" eaLnBrk="0" hangingPunct="0">
              <a:lnSpc>
                <a:spcPct val="65000"/>
              </a:lnSpc>
              <a:spcBef>
                <a:spcPct val="50000"/>
              </a:spcBef>
              <a:buSzPct val="100000"/>
            </a:pPr>
            <a:r>
              <a:rPr lang="en-US" altLang="zh-TW" sz="1200" dirty="0">
                <a:latin typeface="Times New Roman" pitchFamily="18" charset="0"/>
                <a:ea typeface="新細明體" pitchFamily="18" charset="-120"/>
              </a:rPr>
              <a:t>22   OWER IS S.</a:t>
            </a:r>
          </a:p>
          <a:p>
            <a:pPr lvl="1" algn="l" eaLnBrk="0" hangingPunct="0">
              <a:lnSpc>
                <a:spcPct val="65000"/>
              </a:lnSpc>
              <a:spcBef>
                <a:spcPct val="50000"/>
              </a:spcBef>
              <a:buSzPct val="100000"/>
            </a:pPr>
            <a:r>
              <a:rPr lang="en-US" altLang="zh-TW" sz="1200" dirty="0">
                <a:latin typeface="Times New Roman" pitchFamily="18" charset="0"/>
                <a:ea typeface="新細明體" pitchFamily="18" charset="-120"/>
              </a:rPr>
              <a:t>23   MEMBER IS SP OPTIONAL MANUAL.</a:t>
            </a:r>
          </a:p>
          <a:p>
            <a:pPr lvl="1" algn="l" eaLnBrk="0" hangingPunct="0">
              <a:lnSpc>
                <a:spcPct val="65000"/>
              </a:lnSpc>
              <a:spcBef>
                <a:spcPct val="50000"/>
              </a:spcBef>
              <a:buSzPct val="100000"/>
            </a:pPr>
            <a:endParaRPr lang="en-US" altLang="zh-TW" sz="1200" dirty="0">
              <a:latin typeface="Times New Roman" pitchFamily="18" charset="0"/>
              <a:ea typeface="新細明體" pitchFamily="18" charset="-120"/>
            </a:endParaRPr>
          </a:p>
          <a:p>
            <a:pPr lvl="1" algn="l" eaLnBrk="0" hangingPunct="0">
              <a:lnSpc>
                <a:spcPct val="65000"/>
              </a:lnSpc>
              <a:spcBef>
                <a:spcPct val="50000"/>
              </a:spcBef>
              <a:buSzPct val="100000"/>
            </a:pPr>
            <a:r>
              <a:rPr lang="en-US" altLang="zh-TW" sz="1200" dirty="0">
                <a:latin typeface="Times New Roman" pitchFamily="18" charset="0"/>
                <a:ea typeface="新細明體" pitchFamily="18" charset="-120"/>
              </a:rPr>
              <a:t>24  </a:t>
            </a:r>
            <a:r>
              <a:rPr lang="en-US" altLang="zh-TW" sz="1200" u="sng" dirty="0">
                <a:latin typeface="Times New Roman" pitchFamily="18" charset="0"/>
                <a:ea typeface="新細明體" pitchFamily="18" charset="-120"/>
              </a:rPr>
              <a:t> SET</a:t>
            </a:r>
            <a:r>
              <a:rPr lang="en-US" altLang="zh-TW" sz="1200" dirty="0">
                <a:latin typeface="Times New Roman" pitchFamily="18" charset="0"/>
                <a:ea typeface="新細明體" pitchFamily="18" charset="-120"/>
              </a:rPr>
              <a:t> NAME IS P-SP.</a:t>
            </a:r>
          </a:p>
          <a:p>
            <a:pPr lvl="1" algn="l" eaLnBrk="0" hangingPunct="0">
              <a:lnSpc>
                <a:spcPct val="65000"/>
              </a:lnSpc>
              <a:spcBef>
                <a:spcPct val="50000"/>
              </a:spcBef>
              <a:buSzPct val="100000"/>
            </a:pPr>
            <a:r>
              <a:rPr lang="en-US" altLang="zh-TW" sz="1200" dirty="0">
                <a:latin typeface="Times New Roman" pitchFamily="18" charset="0"/>
                <a:ea typeface="新細明體" pitchFamily="18" charset="-120"/>
              </a:rPr>
              <a:t>25   ORDER IS NEXT.</a:t>
            </a:r>
          </a:p>
          <a:p>
            <a:pPr lvl="1" algn="l" eaLnBrk="0" hangingPunct="0">
              <a:lnSpc>
                <a:spcPct val="65000"/>
              </a:lnSpc>
              <a:spcBef>
                <a:spcPct val="50000"/>
              </a:spcBef>
              <a:buSzPct val="100000"/>
            </a:pPr>
            <a:r>
              <a:rPr lang="en-US" altLang="zh-TW" sz="1200" dirty="0">
                <a:latin typeface="Times New Roman" pitchFamily="18" charset="0"/>
                <a:ea typeface="新細明體" pitchFamily="18" charset="-120"/>
              </a:rPr>
              <a:t>26   OWNER IS P.</a:t>
            </a:r>
          </a:p>
          <a:p>
            <a:pPr lvl="1" algn="l" eaLnBrk="0" hangingPunct="0">
              <a:lnSpc>
                <a:spcPct val="65000"/>
              </a:lnSpc>
              <a:spcBef>
                <a:spcPct val="50000"/>
              </a:spcBef>
              <a:buSzPct val="100000"/>
            </a:pPr>
            <a:r>
              <a:rPr lang="en-US" altLang="zh-TW" sz="1200" dirty="0">
                <a:latin typeface="Times New Roman" pitchFamily="18" charset="0"/>
                <a:ea typeface="新細明體" pitchFamily="18" charset="-120"/>
              </a:rPr>
              <a:t>27   MEMBER IS SP OPTIONAL MANUAL.</a:t>
            </a:r>
          </a:p>
          <a:p>
            <a:pPr lvl="1" algn="l" eaLnBrk="0" hangingPunct="0">
              <a:lnSpc>
                <a:spcPct val="65000"/>
              </a:lnSpc>
              <a:spcBef>
                <a:spcPct val="50000"/>
              </a:spcBef>
              <a:buSzPct val="100000"/>
            </a:pPr>
            <a:endParaRPr lang="en-US" altLang="zh-TW" sz="1200" dirty="0">
              <a:latin typeface="Times New Roman" pitchFamily="18" charset="0"/>
              <a:ea typeface="新細明體" pitchFamily="18" charset="-120"/>
            </a:endParaRPr>
          </a:p>
          <a:p>
            <a:pPr lvl="1" algn="l" eaLnBrk="0" hangingPunct="0">
              <a:lnSpc>
                <a:spcPct val="65000"/>
              </a:lnSpc>
              <a:spcBef>
                <a:spcPct val="50000"/>
              </a:spcBef>
              <a:buSzPct val="100000"/>
            </a:pPr>
            <a:r>
              <a:rPr lang="en-US" altLang="zh-TW" sz="1200" dirty="0">
                <a:latin typeface="Times New Roman" pitchFamily="18" charset="0"/>
                <a:ea typeface="新細明體" pitchFamily="18" charset="-120"/>
              </a:rPr>
              <a:t>28   </a:t>
            </a:r>
            <a:r>
              <a:rPr lang="en-US" altLang="zh-TW" sz="1200" u="sng" dirty="0">
                <a:latin typeface="Times New Roman" pitchFamily="18" charset="0"/>
                <a:ea typeface="新細明體" pitchFamily="18" charset="-120"/>
              </a:rPr>
              <a:t>SET</a:t>
            </a:r>
            <a:r>
              <a:rPr lang="en-US" altLang="zh-TW" sz="1200" dirty="0">
                <a:latin typeface="Times New Roman" pitchFamily="18" charset="0"/>
                <a:ea typeface="新細明體" pitchFamily="18" charset="-120"/>
              </a:rPr>
              <a:t> NAME IS S-FILE.</a:t>
            </a:r>
          </a:p>
          <a:p>
            <a:pPr lvl="1" algn="l" eaLnBrk="0" hangingPunct="0">
              <a:lnSpc>
                <a:spcPct val="65000"/>
              </a:lnSpc>
              <a:spcBef>
                <a:spcPct val="50000"/>
              </a:spcBef>
              <a:buSzPct val="100000"/>
            </a:pPr>
            <a:r>
              <a:rPr lang="en-US" altLang="zh-TW" sz="1200" dirty="0">
                <a:latin typeface="Times New Roman" pitchFamily="18" charset="0"/>
                <a:ea typeface="新細明體" pitchFamily="18" charset="-120"/>
              </a:rPr>
              <a:t>29   ORDER IS SORTED.</a:t>
            </a:r>
          </a:p>
          <a:p>
            <a:pPr lvl="1" algn="l" eaLnBrk="0" hangingPunct="0">
              <a:lnSpc>
                <a:spcPct val="65000"/>
              </a:lnSpc>
              <a:spcBef>
                <a:spcPct val="50000"/>
              </a:spcBef>
              <a:buSzPct val="100000"/>
            </a:pPr>
            <a:r>
              <a:rPr lang="en-US" altLang="zh-TW" sz="1200" dirty="0">
                <a:latin typeface="Times New Roman" pitchFamily="18" charset="0"/>
                <a:ea typeface="新細明體" pitchFamily="18" charset="-120"/>
              </a:rPr>
              <a:t>30   OWER IS SYSTEM.</a:t>
            </a:r>
          </a:p>
          <a:p>
            <a:pPr lvl="1" algn="l" eaLnBrk="0" hangingPunct="0">
              <a:lnSpc>
                <a:spcPct val="65000"/>
              </a:lnSpc>
              <a:spcBef>
                <a:spcPct val="50000"/>
              </a:spcBef>
              <a:buSzPct val="100000"/>
            </a:pPr>
            <a:r>
              <a:rPr lang="en-US" altLang="zh-TW" sz="1200" dirty="0">
                <a:latin typeface="Times New Roman" pitchFamily="18" charset="0"/>
                <a:ea typeface="新細明體" pitchFamily="18" charset="-120"/>
              </a:rPr>
              <a:t>31   MEMBER IS S MANDATORY AUTOMATIC</a:t>
            </a:r>
          </a:p>
          <a:p>
            <a:pPr lvl="1" algn="l" eaLnBrk="0" hangingPunct="0">
              <a:lnSpc>
                <a:spcPct val="65000"/>
              </a:lnSpc>
              <a:spcBef>
                <a:spcPct val="50000"/>
              </a:spcBef>
              <a:buSzPct val="100000"/>
            </a:pPr>
            <a:r>
              <a:rPr lang="en-US" altLang="zh-TW" sz="1200" dirty="0">
                <a:latin typeface="Times New Roman" pitchFamily="18" charset="0"/>
                <a:ea typeface="新細明體" pitchFamily="18" charset="-120"/>
              </a:rPr>
              <a:t>32                               ASCENDING KEY IS CITY.</a:t>
            </a:r>
          </a:p>
          <a:p>
            <a:pPr lvl="1" algn="l" eaLnBrk="0" hangingPunct="0">
              <a:lnSpc>
                <a:spcPct val="65000"/>
              </a:lnSpc>
              <a:spcBef>
                <a:spcPct val="50000"/>
              </a:spcBef>
              <a:buSzPct val="100000"/>
            </a:pPr>
            <a:endParaRPr lang="en-US" altLang="zh-TW" sz="1200" dirty="0">
              <a:latin typeface="Times New Roman" pitchFamily="18" charset="0"/>
              <a:ea typeface="新細明體" pitchFamily="18" charset="-120"/>
            </a:endParaRPr>
          </a:p>
          <a:p>
            <a:pPr lvl="1" algn="l" eaLnBrk="0" hangingPunct="0">
              <a:lnSpc>
                <a:spcPct val="65000"/>
              </a:lnSpc>
              <a:spcBef>
                <a:spcPct val="50000"/>
              </a:spcBef>
              <a:buSzPct val="100000"/>
            </a:pPr>
            <a:r>
              <a:rPr lang="en-US" altLang="zh-TW" sz="1200" dirty="0">
                <a:latin typeface="Times New Roman" pitchFamily="18" charset="0"/>
                <a:ea typeface="新細明體" pitchFamily="18" charset="-120"/>
              </a:rPr>
              <a:t>33   </a:t>
            </a:r>
            <a:r>
              <a:rPr lang="en-US" altLang="zh-TW" sz="1200" u="sng" dirty="0">
                <a:latin typeface="Times New Roman" pitchFamily="18" charset="0"/>
                <a:ea typeface="新細明體" pitchFamily="18" charset="-120"/>
              </a:rPr>
              <a:t>SET</a:t>
            </a:r>
            <a:r>
              <a:rPr lang="en-US" altLang="zh-TW" sz="1200" dirty="0">
                <a:latin typeface="Times New Roman" pitchFamily="18" charset="0"/>
                <a:ea typeface="新細明體" pitchFamily="18" charset="-120"/>
              </a:rPr>
              <a:t> NAME IS P-FILE.</a:t>
            </a:r>
          </a:p>
          <a:p>
            <a:pPr lvl="1" algn="l" eaLnBrk="0" hangingPunct="0">
              <a:lnSpc>
                <a:spcPct val="65000"/>
              </a:lnSpc>
              <a:spcBef>
                <a:spcPct val="50000"/>
              </a:spcBef>
              <a:buSzPct val="100000"/>
            </a:pPr>
            <a:r>
              <a:rPr lang="en-US" altLang="zh-TW" sz="1200" dirty="0">
                <a:latin typeface="Times New Roman" pitchFamily="18" charset="0"/>
                <a:ea typeface="新細明體" pitchFamily="18" charset="-120"/>
              </a:rPr>
              <a:t>34   ORDER IS SORTED.</a:t>
            </a:r>
          </a:p>
          <a:p>
            <a:pPr lvl="1" algn="l" eaLnBrk="0" hangingPunct="0">
              <a:lnSpc>
                <a:spcPct val="65000"/>
              </a:lnSpc>
              <a:spcBef>
                <a:spcPct val="50000"/>
              </a:spcBef>
              <a:buSzPct val="100000"/>
            </a:pPr>
            <a:r>
              <a:rPr lang="en-US" altLang="zh-TW" sz="1200" dirty="0">
                <a:latin typeface="Times New Roman" pitchFamily="18" charset="0"/>
                <a:ea typeface="新細明體" pitchFamily="18" charset="-120"/>
              </a:rPr>
              <a:t>35   OWNER IS SYSTEM.</a:t>
            </a:r>
          </a:p>
          <a:p>
            <a:pPr lvl="1" algn="l" eaLnBrk="0" hangingPunct="0">
              <a:lnSpc>
                <a:spcPct val="65000"/>
              </a:lnSpc>
              <a:spcBef>
                <a:spcPct val="50000"/>
              </a:spcBef>
              <a:buSzPct val="100000"/>
            </a:pPr>
            <a:r>
              <a:rPr lang="en-US" altLang="zh-TW" sz="1200" dirty="0">
                <a:latin typeface="Times New Roman" pitchFamily="18" charset="0"/>
                <a:ea typeface="新細明體" pitchFamily="18" charset="-120"/>
              </a:rPr>
              <a:t>36   MEMBER IS P MANDATORY AUTOMATIC</a:t>
            </a:r>
          </a:p>
          <a:p>
            <a:pPr lvl="1" algn="l" eaLnBrk="0" hangingPunct="0">
              <a:lnSpc>
                <a:spcPct val="65000"/>
              </a:lnSpc>
              <a:spcBef>
                <a:spcPct val="50000"/>
              </a:spcBef>
              <a:buSzPct val="100000"/>
            </a:pPr>
            <a:r>
              <a:rPr lang="en-US" altLang="zh-TW" sz="1200" dirty="0">
                <a:latin typeface="Times New Roman" pitchFamily="18" charset="0"/>
                <a:ea typeface="新細明體" pitchFamily="18" charset="-120"/>
              </a:rPr>
              <a:t>37                               ASCENDING KEY IS COLOR.</a:t>
            </a:r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3960023" y="1600200"/>
            <a:ext cx="0" cy="441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8785" y="44624"/>
            <a:ext cx="4325743" cy="2073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57200"/>
            <a:ext cx="7543800" cy="685800"/>
          </a:xfrm>
        </p:spPr>
        <p:txBody>
          <a:bodyPr/>
          <a:lstStyle/>
          <a:p>
            <a:r>
              <a:rPr lang="en-US" altLang="zh-TW">
                <a:solidFill>
                  <a:schemeClr val="tx1"/>
                </a:solidFill>
                <a:ea typeface="新細明體" pitchFamily="18" charset="-120"/>
              </a:rPr>
              <a:t>IDMS:</a:t>
            </a:r>
            <a:r>
              <a:rPr lang="en-US" altLang="zh-TW"/>
              <a:t> Subschema “View”</a:t>
            </a:r>
            <a:endParaRPr lang="zh-TW" alt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altLang="zh-TW"/>
          </a:p>
          <a:p>
            <a:pPr lvl="1">
              <a:lnSpc>
                <a:spcPct val="70000"/>
              </a:lnSpc>
              <a:buFont typeface="Wingdings" pitchFamily="2" charset="2"/>
              <a:buNone/>
            </a:pPr>
            <a:r>
              <a:rPr lang="en-US" altLang="zh-TW" sz="1400"/>
              <a:t>1    ADD SUBSCHEMA NAME IS </a:t>
            </a:r>
            <a:r>
              <a:rPr lang="en-US" altLang="zh-TW" sz="1400" b="1"/>
              <a:t>S-AND-P-ONLY</a:t>
            </a:r>
          </a:p>
          <a:p>
            <a:pPr lvl="1">
              <a:lnSpc>
                <a:spcPct val="70000"/>
              </a:lnSpc>
              <a:buFont typeface="Wingdings" pitchFamily="2" charset="2"/>
              <a:buNone/>
            </a:pPr>
            <a:r>
              <a:rPr lang="en-US" altLang="zh-TW" sz="1400"/>
              <a:t>2              OF SCHEMA NAME IS </a:t>
            </a:r>
            <a:r>
              <a:rPr lang="en-US" altLang="zh-TW" sz="1400" b="1"/>
              <a:t>SUPPLIERS-AND-PARTS.</a:t>
            </a:r>
          </a:p>
          <a:p>
            <a:pPr lvl="1">
              <a:lnSpc>
                <a:spcPct val="70000"/>
              </a:lnSpc>
              <a:buFont typeface="Wingdings" pitchFamily="2" charset="2"/>
              <a:buNone/>
            </a:pPr>
            <a:endParaRPr lang="en-US" altLang="zh-TW" sz="1400"/>
          </a:p>
          <a:p>
            <a:pPr lvl="1">
              <a:lnSpc>
                <a:spcPct val="70000"/>
              </a:lnSpc>
              <a:buFont typeface="Wingdings" pitchFamily="2" charset="2"/>
              <a:buNone/>
            </a:pPr>
            <a:r>
              <a:rPr lang="en-US" altLang="zh-TW" sz="1400"/>
              <a:t>3    ADD RECORD </a:t>
            </a:r>
            <a:r>
              <a:rPr lang="en-US" altLang="zh-TW" sz="1400" b="1"/>
              <a:t>S.</a:t>
            </a:r>
          </a:p>
          <a:p>
            <a:pPr lvl="1">
              <a:lnSpc>
                <a:spcPct val="70000"/>
              </a:lnSpc>
              <a:buFont typeface="Wingdings" pitchFamily="2" charset="2"/>
              <a:buNone/>
            </a:pPr>
            <a:r>
              <a:rPr lang="en-US" altLang="zh-TW" sz="1400"/>
              <a:t>4    ADD RECORD </a:t>
            </a:r>
            <a:r>
              <a:rPr lang="en-US" altLang="zh-TW" sz="1400" b="1"/>
              <a:t>P</a:t>
            </a:r>
          </a:p>
          <a:p>
            <a:pPr lvl="1">
              <a:lnSpc>
                <a:spcPct val="70000"/>
              </a:lnSpc>
              <a:buFont typeface="Wingdings" pitchFamily="2" charset="2"/>
              <a:buNone/>
            </a:pPr>
            <a:r>
              <a:rPr lang="en-US" altLang="zh-TW" sz="1400"/>
              <a:t>5              ELEMENTS ARE</a:t>
            </a:r>
          </a:p>
          <a:p>
            <a:pPr lvl="1">
              <a:lnSpc>
                <a:spcPct val="70000"/>
              </a:lnSpc>
              <a:buFont typeface="Wingdings" pitchFamily="2" charset="2"/>
              <a:buNone/>
            </a:pPr>
            <a:r>
              <a:rPr lang="en-US" altLang="zh-TW" sz="1400"/>
              <a:t>6                               P#</a:t>
            </a:r>
          </a:p>
          <a:p>
            <a:pPr lvl="1">
              <a:lnSpc>
                <a:spcPct val="70000"/>
              </a:lnSpc>
              <a:buFont typeface="Wingdings" pitchFamily="2" charset="2"/>
              <a:buNone/>
            </a:pPr>
            <a:r>
              <a:rPr lang="en-US" altLang="zh-TW" sz="1400"/>
              <a:t>7                               COLOR</a:t>
            </a:r>
          </a:p>
          <a:p>
            <a:pPr lvl="1">
              <a:lnSpc>
                <a:spcPct val="70000"/>
              </a:lnSpc>
              <a:buFont typeface="Wingdings" pitchFamily="2" charset="2"/>
              <a:buNone/>
            </a:pPr>
            <a:r>
              <a:rPr lang="en-US" altLang="zh-TW" sz="1400"/>
              <a:t>8                               CITY.</a:t>
            </a:r>
          </a:p>
          <a:p>
            <a:pPr lvl="1">
              <a:lnSpc>
                <a:spcPct val="70000"/>
              </a:lnSpc>
              <a:buFont typeface="Wingdings" pitchFamily="2" charset="2"/>
              <a:buNone/>
            </a:pPr>
            <a:endParaRPr lang="en-US" altLang="zh-TW" sz="1400"/>
          </a:p>
          <a:p>
            <a:pPr lvl="1">
              <a:lnSpc>
                <a:spcPct val="70000"/>
              </a:lnSpc>
              <a:buFont typeface="Wingdings" pitchFamily="2" charset="2"/>
              <a:buNone/>
            </a:pPr>
            <a:r>
              <a:rPr lang="en-US" altLang="zh-TW" sz="1400"/>
              <a:t>9    ADD SET </a:t>
            </a:r>
            <a:r>
              <a:rPr lang="en-US" altLang="zh-TW" sz="1400" b="1"/>
              <a:t>S-FILE</a:t>
            </a:r>
            <a:r>
              <a:rPr lang="en-US" altLang="zh-TW" sz="1400"/>
              <a:t>.</a:t>
            </a:r>
          </a:p>
          <a:p>
            <a:pPr lvl="1">
              <a:lnSpc>
                <a:spcPct val="70000"/>
              </a:lnSpc>
              <a:buFont typeface="Wingdings" pitchFamily="2" charset="2"/>
              <a:buNone/>
            </a:pPr>
            <a:r>
              <a:rPr lang="en-US" altLang="zh-TW" sz="1400"/>
              <a:t>10  ADD SET </a:t>
            </a:r>
            <a:r>
              <a:rPr lang="en-US" altLang="zh-TW" sz="1400" b="1"/>
              <a:t>P-FILE</a:t>
            </a:r>
            <a:r>
              <a:rPr lang="en-US" altLang="zh-TW" sz="1400"/>
              <a:t>.</a:t>
            </a:r>
          </a:p>
          <a:p>
            <a:endParaRPr lang="zh-TW" altLang="en-US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4419600" y="1295400"/>
            <a:ext cx="16510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altLang="zh-TW" sz="1600">
                <a:latin typeface="Times New Roman" pitchFamily="18" charset="0"/>
                <a:ea typeface="新細明體" pitchFamily="18" charset="-120"/>
              </a:rPr>
              <a:t> Subschema name</a:t>
            </a:r>
            <a:endParaRPr lang="en-US" altLang="zh-TW" sz="1600">
              <a:solidFill>
                <a:schemeClr val="accent2"/>
              </a:solidFill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 flipH="1">
            <a:off x="3886200" y="1524000"/>
            <a:ext cx="609600" cy="1047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3571" name="Rectangle 19"/>
          <p:cNvSpPr>
            <a:spLocks noChangeArrowheads="1"/>
          </p:cNvSpPr>
          <p:nvPr/>
        </p:nvSpPr>
        <p:spPr bwMode="auto">
          <a:xfrm>
            <a:off x="2895600" y="3646488"/>
            <a:ext cx="6019800" cy="223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l" eaLnBrk="0" hangingPunct="0">
              <a:lnSpc>
                <a:spcPct val="50000"/>
              </a:lnSpc>
              <a:spcBef>
                <a:spcPct val="50000"/>
              </a:spcBef>
              <a:buSzPct val="100000"/>
            </a:pPr>
            <a:r>
              <a:rPr lang="en-US" altLang="zh-TW">
                <a:latin typeface="Times New Roman" pitchFamily="18" charset="0"/>
                <a:ea typeface="新細明體" pitchFamily="18" charset="-120"/>
              </a:rPr>
              <a:t>                                </a:t>
            </a:r>
          </a:p>
          <a:p>
            <a:pPr lvl="2" algn="l" eaLnBrk="0" hangingPunct="0">
              <a:lnSpc>
                <a:spcPct val="50000"/>
              </a:lnSpc>
              <a:spcBef>
                <a:spcPct val="50000"/>
              </a:spcBef>
              <a:buSzPct val="100000"/>
            </a:pPr>
            <a:r>
              <a:rPr lang="en-US" altLang="zh-TW">
                <a:latin typeface="Times New Roman" pitchFamily="18" charset="0"/>
                <a:ea typeface="新細明體" pitchFamily="18" charset="-120"/>
              </a:rPr>
              <a:t>      </a:t>
            </a:r>
          </a:p>
          <a:p>
            <a:pPr lvl="2" algn="l" eaLnBrk="0" hangingPunct="0">
              <a:lnSpc>
                <a:spcPct val="50000"/>
              </a:lnSpc>
              <a:spcBef>
                <a:spcPct val="50000"/>
              </a:spcBef>
              <a:buSzPct val="100000"/>
            </a:pPr>
            <a:endParaRPr lang="en-US" altLang="zh-TW">
              <a:latin typeface="Times New Roman" pitchFamily="18" charset="0"/>
              <a:ea typeface="新細明體" pitchFamily="18" charset="-120"/>
            </a:endParaRPr>
          </a:p>
          <a:p>
            <a:pPr lvl="2" algn="l" eaLnBrk="0" hangingPunct="0">
              <a:lnSpc>
                <a:spcPct val="0"/>
              </a:lnSpc>
              <a:spcBef>
                <a:spcPct val="50000"/>
              </a:spcBef>
              <a:buSzPct val="100000"/>
            </a:pPr>
            <a:endParaRPr lang="en-US" altLang="zh-TW" sz="900">
              <a:latin typeface="Times New Roman" pitchFamily="18" charset="0"/>
              <a:ea typeface="新細明體" pitchFamily="18" charset="-120"/>
            </a:endParaRPr>
          </a:p>
          <a:p>
            <a:pPr lvl="1" algn="l" eaLnBrk="0" hangingPunct="0">
              <a:lnSpc>
                <a:spcPct val="50000"/>
              </a:lnSpc>
              <a:spcBef>
                <a:spcPct val="50000"/>
              </a:spcBef>
              <a:buSzPct val="100000"/>
            </a:pPr>
            <a:r>
              <a:rPr lang="en-US" altLang="zh-TW">
                <a:latin typeface="Times New Roman" pitchFamily="18" charset="0"/>
                <a:ea typeface="新細明體" pitchFamily="18" charset="-120"/>
              </a:rPr>
              <a:t>               S-File                                P-File (system link)</a:t>
            </a:r>
          </a:p>
          <a:p>
            <a:pPr lvl="1" algn="l" eaLnBrk="0" hangingPunct="0">
              <a:lnSpc>
                <a:spcPct val="50000"/>
              </a:lnSpc>
              <a:spcBef>
                <a:spcPct val="50000"/>
              </a:spcBef>
              <a:buSzPct val="100000"/>
            </a:pPr>
            <a:endParaRPr lang="en-US" altLang="zh-TW">
              <a:latin typeface="Times New Roman" pitchFamily="18" charset="0"/>
              <a:ea typeface="新細明體" pitchFamily="18" charset="-120"/>
            </a:endParaRPr>
          </a:p>
          <a:p>
            <a:pPr lvl="1" algn="l" eaLnBrk="0" hangingPunct="0">
              <a:lnSpc>
                <a:spcPct val="50000"/>
              </a:lnSpc>
              <a:spcBef>
                <a:spcPct val="50000"/>
              </a:spcBef>
              <a:buSzPct val="100000"/>
            </a:pPr>
            <a:r>
              <a:rPr lang="en-US" altLang="zh-TW">
                <a:latin typeface="Times New Roman" pitchFamily="18" charset="0"/>
                <a:ea typeface="新細明體" pitchFamily="18" charset="-120"/>
              </a:rPr>
              <a:t>    S                                               P</a:t>
            </a:r>
          </a:p>
          <a:p>
            <a:pPr lvl="1" algn="l" eaLnBrk="0" hangingPunct="0">
              <a:lnSpc>
                <a:spcPct val="50000"/>
              </a:lnSpc>
              <a:spcBef>
                <a:spcPct val="50000"/>
              </a:spcBef>
              <a:buSzPct val="100000"/>
            </a:pPr>
            <a:r>
              <a:rPr lang="en-US" altLang="zh-TW">
                <a:latin typeface="Times New Roman" pitchFamily="18" charset="0"/>
                <a:ea typeface="新細明體" pitchFamily="18" charset="-120"/>
              </a:rPr>
              <a:t>                                                      </a:t>
            </a:r>
          </a:p>
          <a:p>
            <a:pPr lvl="1" algn="l" eaLnBrk="0" hangingPunct="0">
              <a:lnSpc>
                <a:spcPct val="50000"/>
              </a:lnSpc>
              <a:spcBef>
                <a:spcPct val="50000"/>
              </a:spcBef>
              <a:buSzPct val="100000"/>
            </a:pPr>
            <a:r>
              <a:rPr lang="en-US" altLang="zh-TW">
                <a:latin typeface="Times New Roman" pitchFamily="18" charset="0"/>
                <a:ea typeface="新細明體" pitchFamily="18" charset="-120"/>
              </a:rPr>
              <a:t>                                                     P#  COLOR  CITY</a:t>
            </a:r>
          </a:p>
        </p:txBody>
      </p:sp>
      <p:grpSp>
        <p:nvGrpSpPr>
          <p:cNvPr id="23573" name="Group 21"/>
          <p:cNvGrpSpPr>
            <a:grpSpLocks/>
          </p:cNvGrpSpPr>
          <p:nvPr/>
        </p:nvGrpSpPr>
        <p:grpSpPr bwMode="auto">
          <a:xfrm>
            <a:off x="3581400" y="3962400"/>
            <a:ext cx="4648200" cy="1608138"/>
            <a:chOff x="2160" y="2304"/>
            <a:chExt cx="3180" cy="1013"/>
          </a:xfrm>
        </p:grpSpPr>
        <p:grpSp>
          <p:nvGrpSpPr>
            <p:cNvPr id="23558" name="Group 6"/>
            <p:cNvGrpSpPr>
              <a:grpSpLocks/>
            </p:cNvGrpSpPr>
            <p:nvPr/>
          </p:nvGrpSpPr>
          <p:grpSpPr bwMode="auto">
            <a:xfrm>
              <a:off x="2160" y="2352"/>
              <a:ext cx="3180" cy="965"/>
              <a:chOff x="480" y="2956"/>
              <a:chExt cx="3180" cy="964"/>
            </a:xfrm>
          </p:grpSpPr>
          <p:sp>
            <p:nvSpPr>
              <p:cNvPr id="23559" name="Rectangle 7"/>
              <p:cNvSpPr>
                <a:spLocks noChangeArrowheads="1"/>
              </p:cNvSpPr>
              <p:nvPr/>
            </p:nvSpPr>
            <p:spPr bwMode="auto">
              <a:xfrm>
                <a:off x="2448" y="3731"/>
                <a:ext cx="1212" cy="18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3560" name="Oval 8"/>
              <p:cNvSpPr>
                <a:spLocks noChangeArrowheads="1"/>
              </p:cNvSpPr>
              <p:nvPr/>
            </p:nvSpPr>
            <p:spPr bwMode="auto">
              <a:xfrm>
                <a:off x="1530" y="2956"/>
                <a:ext cx="578" cy="156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3561" name="Oval 9"/>
              <p:cNvSpPr>
                <a:spLocks noChangeArrowheads="1"/>
              </p:cNvSpPr>
              <p:nvPr/>
            </p:nvSpPr>
            <p:spPr bwMode="auto">
              <a:xfrm>
                <a:off x="1108" y="3398"/>
                <a:ext cx="328" cy="8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3562" name="Oval 10"/>
              <p:cNvSpPr>
                <a:spLocks noChangeArrowheads="1"/>
              </p:cNvSpPr>
              <p:nvPr/>
            </p:nvSpPr>
            <p:spPr bwMode="auto">
              <a:xfrm>
                <a:off x="2302" y="3386"/>
                <a:ext cx="280" cy="78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3563" name="Rectangle 11"/>
              <p:cNvSpPr>
                <a:spLocks noChangeArrowheads="1"/>
              </p:cNvSpPr>
              <p:nvPr/>
            </p:nvSpPr>
            <p:spPr bwMode="auto">
              <a:xfrm>
                <a:off x="480" y="3732"/>
                <a:ext cx="808" cy="18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3564" name="Line 12"/>
              <p:cNvSpPr>
                <a:spLocks noChangeShapeType="1"/>
              </p:cNvSpPr>
              <p:nvPr/>
            </p:nvSpPr>
            <p:spPr bwMode="auto">
              <a:xfrm flipH="1">
                <a:off x="864" y="3732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3565" name="Line 13"/>
              <p:cNvSpPr>
                <a:spLocks noChangeShapeType="1"/>
              </p:cNvSpPr>
              <p:nvPr/>
            </p:nvSpPr>
            <p:spPr bwMode="auto">
              <a:xfrm>
                <a:off x="674" y="3738"/>
                <a:ext cx="4" cy="17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3566" name="Line 14"/>
              <p:cNvSpPr>
                <a:spLocks noChangeShapeType="1"/>
              </p:cNvSpPr>
              <p:nvPr/>
            </p:nvSpPr>
            <p:spPr bwMode="auto">
              <a:xfrm flipH="1">
                <a:off x="1090" y="3750"/>
                <a:ext cx="8" cy="16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3567" name="Line 15"/>
              <p:cNvSpPr>
                <a:spLocks noChangeShapeType="1"/>
              </p:cNvSpPr>
              <p:nvPr/>
            </p:nvSpPr>
            <p:spPr bwMode="auto">
              <a:xfrm>
                <a:off x="2688" y="3736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3568" name="Line 16"/>
              <p:cNvSpPr>
                <a:spLocks noChangeShapeType="1"/>
              </p:cNvSpPr>
              <p:nvPr/>
            </p:nvSpPr>
            <p:spPr bwMode="auto">
              <a:xfrm flipH="1">
                <a:off x="3264" y="3736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3569" name="Line 17"/>
              <p:cNvSpPr>
                <a:spLocks noChangeShapeType="1"/>
              </p:cNvSpPr>
              <p:nvPr/>
            </p:nvSpPr>
            <p:spPr bwMode="auto">
              <a:xfrm flipH="1">
                <a:off x="850" y="3142"/>
                <a:ext cx="806" cy="55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3570" name="Line 18"/>
              <p:cNvSpPr>
                <a:spLocks noChangeShapeType="1"/>
              </p:cNvSpPr>
              <p:nvPr/>
            </p:nvSpPr>
            <p:spPr bwMode="auto">
              <a:xfrm>
                <a:off x="1980" y="3122"/>
                <a:ext cx="948" cy="57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23572" name="Rectangle 20"/>
            <p:cNvSpPr>
              <a:spLocks noChangeArrowheads="1"/>
            </p:cNvSpPr>
            <p:nvPr/>
          </p:nvSpPr>
          <p:spPr bwMode="auto">
            <a:xfrm>
              <a:off x="3195" y="2304"/>
              <a:ext cx="5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>
                  <a:latin typeface="Times New Roman" pitchFamily="18" charset="0"/>
                  <a:ea typeface="新細明體" pitchFamily="18" charset="-120"/>
                </a:rPr>
                <a:t>system</a:t>
              </a:r>
              <a:endParaRPr lang="zh-TW" altLang="en-US">
                <a:latin typeface="Times New Roman" pitchFamily="18" charset="0"/>
                <a:ea typeface="新細明體" pitchFamily="18" charset="-12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000"/>
              <a:t>IDMS: </a:t>
            </a:r>
            <a:r>
              <a:rPr lang="en-US" altLang="zh-TW"/>
              <a:t>Data Manipulation</a:t>
            </a:r>
            <a:endParaRPr lang="zh-TW" alt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7772400" cy="4495800"/>
          </a:xfrm>
        </p:spPr>
        <p:txBody>
          <a:bodyPr/>
          <a:lstStyle/>
          <a:p>
            <a:pPr lvl="2">
              <a:lnSpc>
                <a:spcPct val="90000"/>
              </a:lnSpc>
            </a:pPr>
            <a:r>
              <a:rPr lang="en-US" altLang="zh-TW" sz="2000" b="1"/>
              <a:t>Working area</a:t>
            </a:r>
            <a:r>
              <a:rPr lang="en-US" altLang="zh-TW" sz="2000"/>
              <a:t>:</a:t>
            </a:r>
          </a:p>
          <a:p>
            <a:pPr lvl="2">
              <a:lnSpc>
                <a:spcPct val="90000"/>
              </a:lnSpc>
            </a:pPr>
            <a:endParaRPr lang="en-US" altLang="zh-TW" sz="2800"/>
          </a:p>
          <a:p>
            <a:pPr lvl="2">
              <a:lnSpc>
                <a:spcPct val="90000"/>
              </a:lnSpc>
            </a:pPr>
            <a:endParaRPr lang="en-US" altLang="zh-TW" sz="2900"/>
          </a:p>
          <a:p>
            <a:pPr lvl="2">
              <a:lnSpc>
                <a:spcPct val="90000"/>
              </a:lnSpc>
            </a:pPr>
            <a:endParaRPr lang="en-US" altLang="zh-TW" sz="2900"/>
          </a:p>
          <a:p>
            <a:pPr lvl="2">
              <a:lnSpc>
                <a:spcPct val="90000"/>
              </a:lnSpc>
            </a:pPr>
            <a:endParaRPr lang="en-US" altLang="zh-TW" sz="2900"/>
          </a:p>
          <a:p>
            <a:pPr lvl="2">
              <a:lnSpc>
                <a:spcPct val="90000"/>
              </a:lnSpc>
            </a:pPr>
            <a:endParaRPr lang="en-US" altLang="zh-TW" sz="2900"/>
          </a:p>
          <a:p>
            <a:pPr lvl="2">
              <a:lnSpc>
                <a:spcPct val="90000"/>
              </a:lnSpc>
            </a:pPr>
            <a:endParaRPr lang="en-US" altLang="zh-TW" sz="2900"/>
          </a:p>
          <a:p>
            <a:pPr lvl="2">
              <a:lnSpc>
                <a:spcPct val="90000"/>
              </a:lnSpc>
            </a:pPr>
            <a:endParaRPr lang="en-US" altLang="zh-TW" sz="2900"/>
          </a:p>
          <a:p>
            <a:pPr lvl="2">
              <a:lnSpc>
                <a:spcPct val="90000"/>
              </a:lnSpc>
            </a:pPr>
            <a:r>
              <a:rPr lang="en-US" altLang="zh-TW" sz="2000" b="1"/>
              <a:t>Currency indicator</a:t>
            </a:r>
            <a:r>
              <a:rPr lang="en-US" altLang="zh-TW" sz="2000"/>
              <a:t>: similar to current of </a:t>
            </a:r>
            <a:r>
              <a:rPr lang="en-US" altLang="zh-TW" sz="2000" u="sng"/>
              <a:t>cursor in SQL</a:t>
            </a:r>
            <a:r>
              <a:rPr lang="en-US" altLang="zh-TW" sz="2000"/>
              <a:t>, and </a:t>
            </a:r>
            <a:r>
              <a:rPr lang="en-US" altLang="zh-TW" sz="2000" u="sng"/>
              <a:t>current position </a:t>
            </a:r>
            <a:r>
              <a:rPr lang="en-US" altLang="zh-TW" sz="2000"/>
              <a:t>in IMS</a:t>
            </a:r>
            <a:endParaRPr lang="zh-TW" altLang="en-US"/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2557463" y="1989138"/>
            <a:ext cx="1730375" cy="1677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l" eaLnBrk="0" hangingPunct="0">
              <a:lnSpc>
                <a:spcPct val="0"/>
              </a:lnSpc>
              <a:spcBef>
                <a:spcPct val="50000"/>
              </a:spcBef>
            </a:pPr>
            <a:r>
              <a:rPr lang="en-US" altLang="zh-TW" sz="1600">
                <a:latin typeface="Times New Roman" pitchFamily="18" charset="0"/>
                <a:ea typeface="新細明體" pitchFamily="18" charset="-120"/>
              </a:rPr>
              <a:t>COBOL</a:t>
            </a:r>
          </a:p>
          <a:p>
            <a:pPr algn="l" eaLnBrk="0" hangingPunct="0">
              <a:lnSpc>
                <a:spcPct val="0"/>
              </a:lnSpc>
              <a:spcBef>
                <a:spcPct val="50000"/>
              </a:spcBef>
            </a:pPr>
            <a:r>
              <a:rPr lang="en-US" altLang="zh-TW" sz="1600">
                <a:latin typeface="Times New Roman" pitchFamily="18" charset="0"/>
                <a:ea typeface="新細明體" pitchFamily="18" charset="-120"/>
              </a:rPr>
              <a:t>      .</a:t>
            </a:r>
          </a:p>
          <a:p>
            <a:pPr algn="l" eaLnBrk="0" hangingPunct="0">
              <a:lnSpc>
                <a:spcPct val="0"/>
              </a:lnSpc>
              <a:spcBef>
                <a:spcPct val="50000"/>
              </a:spcBef>
            </a:pPr>
            <a:r>
              <a:rPr lang="en-US" altLang="zh-TW" sz="1600">
                <a:latin typeface="Times New Roman" pitchFamily="18" charset="0"/>
                <a:ea typeface="新細明體" pitchFamily="18" charset="-120"/>
              </a:rPr>
              <a:t>      . </a:t>
            </a:r>
          </a:p>
          <a:p>
            <a:pPr algn="l" eaLnBrk="0" hangingPunct="0">
              <a:lnSpc>
                <a:spcPct val="0"/>
              </a:lnSpc>
              <a:spcBef>
                <a:spcPct val="50000"/>
              </a:spcBef>
            </a:pPr>
            <a:r>
              <a:rPr lang="en-US" altLang="zh-TW" sz="1600">
                <a:latin typeface="Times New Roman" pitchFamily="18" charset="0"/>
                <a:ea typeface="新細明體" pitchFamily="18" charset="-120"/>
              </a:rPr>
              <a:t>      .</a:t>
            </a:r>
          </a:p>
          <a:p>
            <a:pPr algn="l" eaLnBrk="0" hangingPunct="0">
              <a:lnSpc>
                <a:spcPct val="50000"/>
              </a:lnSpc>
              <a:spcBef>
                <a:spcPct val="50000"/>
              </a:spcBef>
            </a:pPr>
            <a:r>
              <a:rPr lang="en-US" altLang="zh-TW" sz="1600">
                <a:latin typeface="Times New Roman" pitchFamily="18" charset="0"/>
                <a:ea typeface="新細明體" pitchFamily="18" charset="-120"/>
              </a:rPr>
              <a:t>record description</a:t>
            </a:r>
          </a:p>
          <a:p>
            <a:pPr algn="l" eaLnBrk="0" hangingPunct="0">
              <a:lnSpc>
                <a:spcPct val="0"/>
              </a:lnSpc>
              <a:spcBef>
                <a:spcPct val="50000"/>
              </a:spcBef>
            </a:pPr>
            <a:endParaRPr lang="en-US" altLang="zh-TW" sz="1600">
              <a:latin typeface="Times New Roman" pitchFamily="18" charset="0"/>
              <a:ea typeface="新細明體" pitchFamily="18" charset="-120"/>
            </a:endParaRPr>
          </a:p>
          <a:p>
            <a:pPr algn="l" eaLnBrk="0" hangingPunct="0">
              <a:lnSpc>
                <a:spcPct val="0"/>
              </a:lnSpc>
              <a:spcBef>
                <a:spcPct val="50000"/>
              </a:spcBef>
            </a:pPr>
            <a:endParaRPr lang="en-US" altLang="zh-TW" sz="1600">
              <a:latin typeface="Times New Roman" pitchFamily="18" charset="0"/>
              <a:ea typeface="新細明體" pitchFamily="18" charset="-120"/>
            </a:endParaRPr>
          </a:p>
          <a:p>
            <a:pPr algn="l" eaLnBrk="0" hangingPunct="0">
              <a:lnSpc>
                <a:spcPct val="0"/>
              </a:lnSpc>
              <a:spcBef>
                <a:spcPct val="50000"/>
              </a:spcBef>
            </a:pPr>
            <a:endParaRPr lang="en-US" altLang="zh-TW" sz="1600">
              <a:latin typeface="Times New Roman" pitchFamily="18" charset="0"/>
              <a:ea typeface="新細明體" pitchFamily="18" charset="-120"/>
            </a:endParaRPr>
          </a:p>
          <a:p>
            <a:pPr algn="l" eaLnBrk="0" hangingPunct="0">
              <a:lnSpc>
                <a:spcPct val="0"/>
              </a:lnSpc>
              <a:spcBef>
                <a:spcPct val="50000"/>
              </a:spcBef>
            </a:pPr>
            <a:endParaRPr lang="en-US" altLang="zh-TW" sz="1600">
              <a:latin typeface="Times New Roman" pitchFamily="18" charset="0"/>
              <a:ea typeface="新細明體" pitchFamily="18" charset="-120"/>
            </a:endParaRPr>
          </a:p>
          <a:p>
            <a:pPr algn="l" eaLnBrk="0" hangingPunct="0">
              <a:lnSpc>
                <a:spcPct val="0"/>
              </a:lnSpc>
              <a:spcBef>
                <a:spcPct val="50000"/>
              </a:spcBef>
            </a:pPr>
            <a:endParaRPr lang="en-US" altLang="zh-TW" sz="1600">
              <a:latin typeface="Times New Roman" pitchFamily="18" charset="0"/>
              <a:ea typeface="新細明體" pitchFamily="18" charset="-120"/>
            </a:endParaRPr>
          </a:p>
          <a:p>
            <a:pPr algn="l" eaLnBrk="0" hangingPunct="0">
              <a:lnSpc>
                <a:spcPct val="0"/>
              </a:lnSpc>
              <a:spcBef>
                <a:spcPct val="50000"/>
              </a:spcBef>
            </a:pPr>
            <a:r>
              <a:rPr lang="en-US" altLang="zh-TW" sz="1600">
                <a:latin typeface="Times New Roman" pitchFamily="18" charset="0"/>
                <a:ea typeface="新細明體" pitchFamily="18" charset="-120"/>
              </a:rPr>
              <a:t>       .</a:t>
            </a:r>
          </a:p>
          <a:p>
            <a:pPr algn="l" eaLnBrk="0" hangingPunct="0">
              <a:lnSpc>
                <a:spcPct val="0"/>
              </a:lnSpc>
              <a:spcBef>
                <a:spcPct val="50000"/>
              </a:spcBef>
            </a:pPr>
            <a:r>
              <a:rPr lang="en-US" altLang="zh-TW" sz="1600">
                <a:latin typeface="Times New Roman" pitchFamily="18" charset="0"/>
                <a:ea typeface="新細明體" pitchFamily="18" charset="-120"/>
              </a:rPr>
              <a:t>       .</a:t>
            </a:r>
          </a:p>
          <a:p>
            <a:pPr algn="l" eaLnBrk="0" hangingPunct="0">
              <a:lnSpc>
                <a:spcPct val="0"/>
              </a:lnSpc>
              <a:spcBef>
                <a:spcPct val="50000"/>
              </a:spcBef>
            </a:pPr>
            <a:r>
              <a:rPr lang="en-US" altLang="zh-TW" sz="1600">
                <a:latin typeface="Times New Roman" pitchFamily="18" charset="0"/>
                <a:ea typeface="新細明體" pitchFamily="18" charset="-120"/>
              </a:rPr>
              <a:t>       .</a:t>
            </a:r>
          </a:p>
        </p:txBody>
      </p:sp>
      <p:sp>
        <p:nvSpPr>
          <p:cNvPr id="47110" name="Rectangle 6"/>
          <p:cNvSpPr>
            <a:spLocks noChangeArrowheads="1"/>
          </p:cNvSpPr>
          <p:nvPr/>
        </p:nvSpPr>
        <p:spPr bwMode="auto">
          <a:xfrm>
            <a:off x="2590800" y="2727325"/>
            <a:ext cx="1520825" cy="5000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7111" name="Rectangle 7"/>
          <p:cNvSpPr>
            <a:spLocks noChangeArrowheads="1"/>
          </p:cNvSpPr>
          <p:nvPr/>
        </p:nvSpPr>
        <p:spPr bwMode="auto">
          <a:xfrm>
            <a:off x="4411663" y="2759075"/>
            <a:ext cx="3101975" cy="6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l" eaLnBrk="0" hangingPunct="0">
              <a:lnSpc>
                <a:spcPct val="60000"/>
              </a:lnSpc>
              <a:spcBef>
                <a:spcPct val="50000"/>
              </a:spcBef>
            </a:pPr>
            <a:r>
              <a:rPr lang="en-US" altLang="zh-TW" sz="1600">
                <a:latin typeface="Times New Roman" pitchFamily="18" charset="0"/>
                <a:ea typeface="新細明體" pitchFamily="18" charset="-120"/>
              </a:rPr>
              <a:t>for each subschema record type to  be processed</a:t>
            </a:r>
          </a:p>
          <a:p>
            <a:pPr algn="l" eaLnBrk="0" hangingPunct="0">
              <a:lnSpc>
                <a:spcPct val="60000"/>
              </a:lnSpc>
              <a:spcBef>
                <a:spcPct val="50000"/>
              </a:spcBef>
            </a:pPr>
            <a:r>
              <a:rPr lang="en-US" altLang="zh-TW" sz="1600">
                <a:latin typeface="Times New Roman" pitchFamily="18" charset="0"/>
                <a:ea typeface="新細明體" pitchFamily="18" charset="-120"/>
              </a:rPr>
              <a:t>(i.e. UWA working area in DBTG)</a:t>
            </a:r>
          </a:p>
        </p:txBody>
      </p:sp>
      <p:sp>
        <p:nvSpPr>
          <p:cNvPr id="47112" name="Rectangle 8"/>
          <p:cNvSpPr>
            <a:spLocks noChangeArrowheads="1"/>
          </p:cNvSpPr>
          <p:nvPr/>
        </p:nvSpPr>
        <p:spPr bwMode="auto">
          <a:xfrm>
            <a:off x="4060825" y="2587625"/>
            <a:ext cx="454025" cy="75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zh-TW" altLang="en-US" sz="4400">
                <a:latin typeface="Times New Roman" pitchFamily="18" charset="0"/>
                <a:ea typeface="新細明體" pitchFamily="18" charset="-120"/>
              </a:rPr>
              <a:t>}</a:t>
            </a:r>
          </a:p>
        </p:txBody>
      </p:sp>
      <p:sp>
        <p:nvSpPr>
          <p:cNvPr id="47113" name="Rectangle 9"/>
          <p:cNvSpPr>
            <a:spLocks noChangeArrowheads="1"/>
          </p:cNvSpPr>
          <p:nvPr/>
        </p:nvSpPr>
        <p:spPr bwMode="auto">
          <a:xfrm>
            <a:off x="2555875" y="3702050"/>
            <a:ext cx="489585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zh-TW" altLang="en-US" sz="1600">
                <a:latin typeface="Times New Roman" pitchFamily="18" charset="0"/>
                <a:ea typeface="新細明體" pitchFamily="18" charset="-120"/>
              </a:rPr>
              <a:t>77 </a:t>
            </a:r>
            <a:r>
              <a:rPr lang="en-US" altLang="zh-TW" sz="1600">
                <a:latin typeface="Times New Roman" pitchFamily="18" charset="0"/>
                <a:ea typeface="新細明體" pitchFamily="18" charset="-120"/>
              </a:rPr>
              <a:t>ICB (</a:t>
            </a:r>
            <a:r>
              <a:rPr lang="en-US" altLang="zh-TW" sz="1600" u="sng">
                <a:latin typeface="Times New Roman" pitchFamily="18" charset="0"/>
                <a:ea typeface="新細明體" pitchFamily="18" charset="-120"/>
              </a:rPr>
              <a:t>I</a:t>
            </a:r>
            <a:r>
              <a:rPr lang="en-US" altLang="zh-TW" sz="1600">
                <a:latin typeface="Times New Roman" pitchFamily="18" charset="0"/>
                <a:ea typeface="新細明體" pitchFamily="18" charset="-120"/>
              </a:rPr>
              <a:t>DMS </a:t>
            </a:r>
            <a:r>
              <a:rPr lang="en-US" altLang="zh-TW" sz="1600" u="sng">
                <a:latin typeface="Times New Roman" pitchFamily="18" charset="0"/>
                <a:ea typeface="新細明體" pitchFamily="18" charset="-120"/>
              </a:rPr>
              <a:t>C</a:t>
            </a:r>
            <a:r>
              <a:rPr lang="en-US" altLang="zh-TW" sz="1600">
                <a:latin typeface="Times New Roman" pitchFamily="18" charset="0"/>
                <a:ea typeface="新細明體" pitchFamily="18" charset="-120"/>
              </a:rPr>
              <a:t>ommunication </a:t>
            </a:r>
            <a:r>
              <a:rPr lang="en-US" altLang="zh-TW" sz="1600" u="sng">
                <a:latin typeface="Times New Roman" pitchFamily="18" charset="0"/>
                <a:ea typeface="新細明體" pitchFamily="18" charset="-120"/>
              </a:rPr>
              <a:t>B</a:t>
            </a:r>
            <a:r>
              <a:rPr lang="en-US" altLang="zh-TW" sz="1600">
                <a:latin typeface="Times New Roman" pitchFamily="18" charset="0"/>
                <a:ea typeface="新細明體" pitchFamily="18" charset="-120"/>
              </a:rPr>
              <a:t>lock)    (ref 4-9)</a:t>
            </a:r>
          </a:p>
        </p:txBody>
      </p:sp>
      <p:sp>
        <p:nvSpPr>
          <p:cNvPr id="47114" name="Rectangle 10"/>
          <p:cNvSpPr>
            <a:spLocks noChangeArrowheads="1"/>
          </p:cNvSpPr>
          <p:nvPr/>
        </p:nvSpPr>
        <p:spPr bwMode="auto">
          <a:xfrm>
            <a:off x="2598738" y="4125913"/>
            <a:ext cx="2273300" cy="330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7115" name="Rectangle 11"/>
          <p:cNvSpPr>
            <a:spLocks noChangeArrowheads="1"/>
          </p:cNvSpPr>
          <p:nvPr/>
        </p:nvSpPr>
        <p:spPr bwMode="auto">
          <a:xfrm>
            <a:off x="3475038" y="4125913"/>
            <a:ext cx="577850" cy="3302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7116" name="Line 12"/>
          <p:cNvSpPr>
            <a:spLocks noChangeShapeType="1"/>
          </p:cNvSpPr>
          <p:nvPr/>
        </p:nvSpPr>
        <p:spPr bwMode="auto">
          <a:xfrm>
            <a:off x="3773488" y="4468813"/>
            <a:ext cx="0" cy="273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7117" name="Rectangle 13"/>
          <p:cNvSpPr>
            <a:spLocks noChangeArrowheads="1"/>
          </p:cNvSpPr>
          <p:nvPr/>
        </p:nvSpPr>
        <p:spPr bwMode="auto">
          <a:xfrm>
            <a:off x="3260725" y="4730750"/>
            <a:ext cx="113982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altLang="zh-TW" sz="1600">
                <a:latin typeface="Times New Roman" pitchFamily="18" charset="0"/>
                <a:ea typeface="新細明體" pitchFamily="18" charset="-120"/>
              </a:rPr>
              <a:t>error-status</a:t>
            </a:r>
          </a:p>
        </p:txBody>
      </p:sp>
      <p:sp>
        <p:nvSpPr>
          <p:cNvPr id="47118" name="Rectangle 14"/>
          <p:cNvSpPr>
            <a:spLocks noChangeArrowheads="1"/>
          </p:cNvSpPr>
          <p:nvPr/>
        </p:nvSpPr>
        <p:spPr bwMode="auto">
          <a:xfrm>
            <a:off x="4994275" y="4121150"/>
            <a:ext cx="28924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zh-TW" altLang="en-US">
                <a:latin typeface="Times New Roman" pitchFamily="18" charset="0"/>
                <a:ea typeface="新細明體" pitchFamily="18" charset="-120"/>
              </a:rPr>
              <a:t>(</a:t>
            </a:r>
            <a:r>
              <a:rPr lang="en-US" altLang="zh-TW">
                <a:latin typeface="Times New Roman" pitchFamily="18" charset="0"/>
                <a:ea typeface="新細明體" pitchFamily="18" charset="-120"/>
              </a:rPr>
              <a:t>similar to </a:t>
            </a:r>
            <a:r>
              <a:rPr lang="en-US" altLang="zh-TW" u="sng">
                <a:latin typeface="Times New Roman" pitchFamily="18" charset="0"/>
                <a:ea typeface="新細明體" pitchFamily="18" charset="-120"/>
              </a:rPr>
              <a:t>SQLCA in DB2</a:t>
            </a:r>
            <a:r>
              <a:rPr lang="en-US" altLang="zh-TW">
                <a:latin typeface="Times New Roman" pitchFamily="18" charset="0"/>
                <a:ea typeface="新細明體" pitchFamily="18" charset="-12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000"/>
              <a:t>IDMS: </a:t>
            </a:r>
            <a:r>
              <a:rPr lang="en-US" altLang="zh-TW"/>
              <a:t>Data Manipulation </a:t>
            </a:r>
            <a:r>
              <a:rPr lang="en-US" altLang="zh-TW" sz="2400" b="0"/>
              <a:t>(cont.)</a:t>
            </a:r>
            <a:endParaRPr lang="zh-TW" altLang="en-US" sz="2400" b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41438"/>
            <a:ext cx="8915400" cy="4648200"/>
          </a:xfrm>
        </p:spPr>
        <p:txBody>
          <a:bodyPr/>
          <a:lstStyle/>
          <a:p>
            <a:pPr lvl="1"/>
            <a:r>
              <a:rPr lang="en-US" altLang="zh-TW"/>
              <a:t>Selected commands:</a:t>
            </a:r>
            <a:endParaRPr lang="en-US" altLang="zh-TW" sz="2100"/>
          </a:p>
          <a:p>
            <a:pPr lvl="2">
              <a:lnSpc>
                <a:spcPct val="90000"/>
              </a:lnSpc>
            </a:pPr>
            <a:r>
              <a:rPr lang="en-US" altLang="zh-TW" sz="1700" b="1"/>
              <a:t>Bind: </a:t>
            </a:r>
            <a:r>
              <a:rPr lang="en-US" altLang="zh-TW" sz="1700"/>
              <a:t>Associates IDMS record types and control blocks with space</a:t>
            </a:r>
          </a:p>
          <a:p>
            <a:pPr lvl="2">
              <a:lnSpc>
                <a:spcPct val="90000"/>
              </a:lnSpc>
            </a:pPr>
            <a:r>
              <a:rPr lang="en-US" altLang="zh-TW" sz="1700" b="1"/>
              <a:t>Ready:</a:t>
            </a:r>
            <a:r>
              <a:rPr lang="en-US" altLang="zh-TW" sz="1700"/>
              <a:t>Prepares database areas for processing</a:t>
            </a:r>
          </a:p>
          <a:p>
            <a:pPr lvl="2">
              <a:lnSpc>
                <a:spcPct val="90000"/>
              </a:lnSpc>
            </a:pPr>
            <a:r>
              <a:rPr lang="en-US" altLang="zh-TW" sz="1700" b="1"/>
              <a:t>Commit: </a:t>
            </a:r>
            <a:r>
              <a:rPr lang="en-US" altLang="zh-TW" sz="1700"/>
              <a:t>Effects a checkpoint for recovery procedures</a:t>
            </a:r>
          </a:p>
          <a:p>
            <a:pPr lvl="2">
              <a:lnSpc>
                <a:spcPct val="90000"/>
              </a:lnSpc>
            </a:pPr>
            <a:r>
              <a:rPr lang="en-US" altLang="zh-TW" sz="1700" b="1"/>
              <a:t>Rollback: </a:t>
            </a:r>
            <a:r>
              <a:rPr lang="en-US" altLang="zh-TW" sz="1700"/>
              <a:t>Requests recovery of the database</a:t>
            </a:r>
          </a:p>
          <a:p>
            <a:pPr lvl="2">
              <a:lnSpc>
                <a:spcPct val="90000"/>
              </a:lnSpc>
            </a:pPr>
            <a:r>
              <a:rPr lang="en-US" altLang="zh-TW" sz="1700" b="1"/>
              <a:t>Finish: </a:t>
            </a:r>
            <a:r>
              <a:rPr lang="en-US" altLang="zh-TW" sz="1700"/>
              <a:t>Releases database areas</a:t>
            </a:r>
          </a:p>
          <a:p>
            <a:pPr lvl="2">
              <a:lnSpc>
                <a:spcPct val="90000"/>
              </a:lnSpc>
            </a:pPr>
            <a:r>
              <a:rPr lang="en-US" altLang="zh-TW" sz="1700" b="1"/>
              <a:t>Find: </a:t>
            </a:r>
            <a:r>
              <a:rPr lang="en-US" altLang="zh-TW" sz="1700"/>
              <a:t>Locates a record occurrence in the database</a:t>
            </a:r>
          </a:p>
          <a:p>
            <a:pPr lvl="2">
              <a:lnSpc>
                <a:spcPct val="90000"/>
              </a:lnSpc>
            </a:pPr>
            <a:r>
              <a:rPr lang="en-US" altLang="zh-TW" sz="1700" b="1"/>
              <a:t>Get: </a:t>
            </a:r>
            <a:r>
              <a:rPr lang="en-US" altLang="zh-TW" sz="1700"/>
              <a:t>Delivers a record occurrence to  variable storage</a:t>
            </a:r>
          </a:p>
          <a:p>
            <a:pPr lvl="2">
              <a:lnSpc>
                <a:spcPct val="90000"/>
              </a:lnSpc>
            </a:pPr>
            <a:r>
              <a:rPr lang="en-US" altLang="zh-TW" sz="1700" b="1"/>
              <a:t>Store: </a:t>
            </a:r>
            <a:r>
              <a:rPr lang="en-US" altLang="zh-TW" sz="1700"/>
              <a:t>Adds a record occurrence to the database</a:t>
            </a:r>
          </a:p>
          <a:p>
            <a:pPr lvl="2">
              <a:lnSpc>
                <a:spcPct val="90000"/>
              </a:lnSpc>
            </a:pPr>
            <a:r>
              <a:rPr lang="en-US" altLang="zh-TW" sz="1700" b="1"/>
              <a:t>Modify: </a:t>
            </a:r>
            <a:r>
              <a:rPr lang="en-US" altLang="zh-TW" sz="1700"/>
              <a:t>Rewrites a record occurrence in the database</a:t>
            </a:r>
          </a:p>
          <a:p>
            <a:pPr lvl="2">
              <a:lnSpc>
                <a:spcPct val="90000"/>
              </a:lnSpc>
            </a:pPr>
            <a:r>
              <a:rPr lang="en-US" altLang="zh-TW" sz="1700" b="1"/>
              <a:t>Connect: </a:t>
            </a:r>
            <a:r>
              <a:rPr lang="en-US" altLang="zh-TW" sz="1700"/>
              <a:t>Links a record occurrence to a set</a:t>
            </a:r>
          </a:p>
          <a:p>
            <a:pPr lvl="2">
              <a:lnSpc>
                <a:spcPct val="90000"/>
              </a:lnSpc>
            </a:pPr>
            <a:r>
              <a:rPr lang="en-US" altLang="zh-TW" sz="1700" b="1"/>
              <a:t>Disconnect: </a:t>
            </a:r>
            <a:r>
              <a:rPr lang="en-US" altLang="zh-TW" sz="1700"/>
              <a:t>Dissociates a record occurrence from the database</a:t>
            </a:r>
          </a:p>
          <a:p>
            <a:pPr lvl="2">
              <a:lnSpc>
                <a:spcPct val="90000"/>
              </a:lnSpc>
            </a:pPr>
            <a:r>
              <a:rPr lang="en-US" altLang="zh-TW" sz="1700" b="1"/>
              <a:t>Erase: </a:t>
            </a:r>
            <a:r>
              <a:rPr lang="en-US" altLang="zh-TW" sz="1700"/>
              <a:t>Deletes a record occurrence from the database</a:t>
            </a:r>
          </a:p>
          <a:p>
            <a:pPr lvl="2">
              <a:lnSpc>
                <a:spcPct val="90000"/>
              </a:lnSpc>
            </a:pPr>
            <a:r>
              <a:rPr lang="en-US" altLang="zh-TW" sz="1700" b="1"/>
              <a:t>If: </a:t>
            </a:r>
            <a:r>
              <a:rPr lang="en-US" altLang="zh-TW" sz="1700"/>
              <a:t>Tests whether a set is empty or whether a record occurrence is a member</a:t>
            </a:r>
          </a:p>
          <a:p>
            <a:pPr lvl="2">
              <a:lnSpc>
                <a:spcPct val="90000"/>
              </a:lnSpc>
            </a:pPr>
            <a:r>
              <a:rPr lang="en-US" altLang="zh-TW" sz="1700" b="1"/>
              <a:t>Keep: </a:t>
            </a:r>
            <a:r>
              <a:rPr lang="en-US" altLang="zh-TW" sz="1700"/>
              <a:t>Locks a record occurrence against access or update by another run unit</a:t>
            </a:r>
          </a:p>
          <a:p>
            <a:pPr>
              <a:lnSpc>
                <a:spcPct val="90000"/>
              </a:lnSpc>
            </a:pPr>
            <a:endParaRPr lang="zh-TW" altLang="en-US" sz="1700"/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1547813" y="5661025"/>
            <a:ext cx="549275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1259633" y="2852936"/>
            <a:ext cx="66247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7200" dirty="0"/>
              <a:t>e</a:t>
            </a:r>
            <a:r>
              <a:rPr lang="en-US" altLang="zh-TW" sz="7200" dirty="0" smtClean="0"/>
              <a:t>nd of </a:t>
            </a:r>
            <a:r>
              <a:rPr lang="en-US" altLang="zh-TW" sz="7200" smtClean="0"/>
              <a:t>unit 5</a:t>
            </a:r>
            <a:endParaRPr lang="zh-TW" altLang="en-US" sz="7200" dirty="0"/>
          </a:p>
        </p:txBody>
      </p:sp>
    </p:spTree>
    <p:extLst>
      <p:ext uri="{BB962C8B-B14F-4D97-AF65-F5344CB8AC3E}">
        <p14:creationId xmlns:p14="http://schemas.microsoft.com/office/powerpoint/2010/main" val="2331331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tx1"/>
                </a:solidFill>
                <a:ea typeface="新細明體" pitchFamily="18" charset="-120"/>
              </a:rPr>
              <a:t>Data </a:t>
            </a:r>
            <a:r>
              <a:rPr lang="en-US" altLang="zh-TW" dirty="0">
                <a:solidFill>
                  <a:schemeClr val="tx1"/>
                </a:solidFill>
                <a:ea typeface="新細明體" pitchFamily="18" charset="-120"/>
              </a:rPr>
              <a:t>Modeling Issue</a:t>
            </a:r>
            <a:endParaRPr lang="zh-TW" altLang="en-US" dirty="0">
              <a:solidFill>
                <a:schemeClr val="tx1"/>
              </a:solidFill>
              <a:ea typeface="新細明體" pitchFamily="18" charset="-12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447800"/>
            <a:ext cx="7543800" cy="4495800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US" altLang="zh-TW" sz="2000"/>
              <a:t>Issue: </a:t>
            </a:r>
            <a:r>
              <a:rPr lang="en-US" altLang="zh-TW" sz="2000" b="1"/>
              <a:t>How to represent </a:t>
            </a:r>
            <a:r>
              <a:rPr lang="en-US" altLang="zh-TW" sz="2000" b="1" u="sng"/>
              <a:t>entities</a:t>
            </a:r>
            <a:r>
              <a:rPr lang="en-US" altLang="zh-TW" sz="2000" b="1"/>
              <a:t> and </a:t>
            </a:r>
            <a:r>
              <a:rPr lang="en-US" altLang="zh-TW" sz="2000" b="1" u="sng"/>
              <a:t>relationships</a:t>
            </a:r>
            <a:r>
              <a:rPr lang="en-US" altLang="zh-TW" sz="2000" b="1"/>
              <a:t>?</a:t>
            </a:r>
            <a:endParaRPr lang="en-US" altLang="zh-TW" sz="2000"/>
          </a:p>
          <a:p>
            <a:pPr lvl="1">
              <a:lnSpc>
                <a:spcPct val="120000"/>
              </a:lnSpc>
            </a:pPr>
            <a:r>
              <a:rPr lang="en-US" altLang="zh-TW" sz="2000"/>
              <a:t>Two major paradigms</a:t>
            </a:r>
          </a:p>
          <a:p>
            <a:pPr lvl="2">
              <a:lnSpc>
                <a:spcPct val="90000"/>
              </a:lnSpc>
            </a:pPr>
            <a:r>
              <a:rPr lang="en-US" altLang="zh-TW" sz="1800"/>
              <a:t>Relational</a:t>
            </a:r>
          </a:p>
          <a:p>
            <a:pPr lvl="2">
              <a:lnSpc>
                <a:spcPct val="80000"/>
              </a:lnSpc>
            </a:pPr>
            <a:r>
              <a:rPr lang="en-US" altLang="zh-TW" sz="1800"/>
              <a:t>Graph </a:t>
            </a:r>
            <a:r>
              <a:rPr lang="en-US" altLang="zh-TW" sz="3500"/>
              <a:t> {</a:t>
            </a:r>
            <a:endParaRPr lang="en-US" altLang="zh-TW" sz="3500" b="1"/>
          </a:p>
          <a:p>
            <a:pPr lvl="1">
              <a:lnSpc>
                <a:spcPct val="160000"/>
              </a:lnSpc>
            </a:pPr>
            <a:r>
              <a:rPr lang="en-US" altLang="zh-TW" sz="1600" b="1"/>
              <a:t>E.g.,  a  'pile' of data</a:t>
            </a:r>
          </a:p>
          <a:p>
            <a:pPr lvl="2">
              <a:lnSpc>
                <a:spcPct val="90000"/>
              </a:lnSpc>
            </a:pPr>
            <a:r>
              <a:rPr lang="en-US" altLang="zh-TW" sz="1600"/>
              <a:t>John, 25, NCTU, CS Dept, ...</a:t>
            </a:r>
          </a:p>
          <a:p>
            <a:pPr lvl="2">
              <a:lnSpc>
                <a:spcPct val="90000"/>
              </a:lnSpc>
            </a:pPr>
            <a:r>
              <a:rPr lang="en-US" altLang="zh-TW" sz="1600"/>
              <a:t>Mary, 22, NCTU, IS Dept, ...</a:t>
            </a:r>
          </a:p>
          <a:p>
            <a:pPr lvl="4">
              <a:lnSpc>
                <a:spcPct val="50000"/>
              </a:lnSpc>
              <a:buFontTx/>
              <a:buNone/>
            </a:pPr>
            <a:r>
              <a:rPr lang="en-US" altLang="zh-TW" sz="1600"/>
              <a:t>.</a:t>
            </a:r>
          </a:p>
          <a:p>
            <a:pPr lvl="4">
              <a:lnSpc>
                <a:spcPct val="50000"/>
              </a:lnSpc>
              <a:buFontTx/>
              <a:buNone/>
            </a:pPr>
            <a:r>
              <a:rPr lang="en-US" altLang="zh-TW" sz="1600"/>
              <a:t>..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en-US" altLang="zh-TW" sz="1600"/>
              <a:t>COBOL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en-US" altLang="zh-TW" sz="1600"/>
              <a:t>      01 data-record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en-US" altLang="zh-TW" sz="1600"/>
              <a:t>           02 name    PIC X(6)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en-US" altLang="zh-TW" sz="1600"/>
              <a:t>           02 age       PIC 9(2)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en-US" altLang="zh-TW" sz="1600"/>
              <a:t>           02 univ     PIC X(4)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en-US" altLang="zh-TW" sz="1600"/>
              <a:t>           02 dept     PIC X(3)	</a:t>
            </a:r>
          </a:p>
          <a:p>
            <a:pPr>
              <a:lnSpc>
                <a:spcPct val="90000"/>
              </a:lnSpc>
            </a:pPr>
            <a:endParaRPr lang="zh-TW" altLang="en-US" sz="2000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3048000" y="2590800"/>
            <a:ext cx="17002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altLang="zh-TW" sz="1400" b="1">
                <a:latin typeface="Times New Roman" pitchFamily="18" charset="0"/>
                <a:ea typeface="新細明體" pitchFamily="18" charset="-120"/>
              </a:rPr>
              <a:t>Hierarchical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3048000" y="2819400"/>
            <a:ext cx="12192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altLang="zh-TW" sz="1400" b="1">
                <a:latin typeface="Times New Roman" pitchFamily="18" charset="0"/>
                <a:ea typeface="新細明體" pitchFamily="18" charset="-120"/>
              </a:rPr>
              <a:t>Network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5410200" y="1905000"/>
            <a:ext cx="17526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altLang="zh-TW" sz="1600">
                <a:latin typeface="Times New Roman" pitchFamily="18" charset="0"/>
                <a:ea typeface="新細明體" pitchFamily="18" charset="-120"/>
              </a:rPr>
              <a:t>S       P	SP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5486400" y="2209800"/>
            <a:ext cx="381000" cy="38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5943600" y="2209800"/>
            <a:ext cx="381000" cy="38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6400800" y="2209800"/>
            <a:ext cx="381000" cy="38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5562600" y="4651375"/>
            <a:ext cx="1524000" cy="909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10000"/>
              </a:spcBef>
            </a:pPr>
            <a:r>
              <a:rPr lang="zh-TW" altLang="en-US" sz="1600">
                <a:latin typeface="Times New Roman" pitchFamily="18" charset="0"/>
                <a:ea typeface="新細明體" pitchFamily="18" charset="-120"/>
              </a:rPr>
              <a:t>01</a:t>
            </a:r>
          </a:p>
          <a:p>
            <a:pPr algn="l" eaLnBrk="0" hangingPunct="0">
              <a:spcBef>
                <a:spcPct val="15000"/>
              </a:spcBef>
            </a:pPr>
            <a:r>
              <a:rPr lang="zh-TW" altLang="en-US" sz="1600">
                <a:latin typeface="Times New Roman" pitchFamily="18" charset="0"/>
                <a:ea typeface="新細明體" pitchFamily="18" charset="-120"/>
              </a:rPr>
              <a:t>02 02   02     02</a:t>
            </a:r>
          </a:p>
          <a:p>
            <a:pPr algn="l" eaLnBrk="0" hangingPunct="0">
              <a:spcBef>
                <a:spcPct val="20000"/>
              </a:spcBef>
            </a:pPr>
            <a:r>
              <a:rPr lang="zh-TW" altLang="en-US" sz="1600">
                <a:latin typeface="Times New Roman" pitchFamily="18" charset="0"/>
                <a:ea typeface="新細明體" pitchFamily="18" charset="-120"/>
              </a:rPr>
              <a:t>           0303</a:t>
            </a:r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5562600" y="4956175"/>
            <a:ext cx="1447800" cy="990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>
            <a:off x="5562600" y="52578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>
            <a:off x="5562600" y="55626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>
            <a:off x="5867400" y="4956175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>
            <a:off x="6172200" y="4956175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>
            <a:off x="6400800" y="5257800"/>
            <a:ext cx="0" cy="688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9233" name="Line 17"/>
          <p:cNvSpPr>
            <a:spLocks noChangeShapeType="1"/>
          </p:cNvSpPr>
          <p:nvPr/>
        </p:nvSpPr>
        <p:spPr bwMode="auto">
          <a:xfrm>
            <a:off x="6629400" y="4956175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9234" name="Group 18"/>
          <p:cNvGrpSpPr>
            <a:grpSpLocks/>
          </p:cNvGrpSpPr>
          <p:nvPr/>
        </p:nvGrpSpPr>
        <p:grpSpPr bwMode="auto">
          <a:xfrm>
            <a:off x="5334000" y="3581400"/>
            <a:ext cx="1371600" cy="1071563"/>
            <a:chOff x="384" y="3840"/>
            <a:chExt cx="864" cy="674"/>
          </a:xfrm>
        </p:grpSpPr>
        <p:sp>
          <p:nvSpPr>
            <p:cNvPr id="9235" name="Text Box 19"/>
            <p:cNvSpPr txBox="1">
              <a:spLocks noChangeArrowheads="1"/>
            </p:cNvSpPr>
            <p:nvPr/>
          </p:nvSpPr>
          <p:spPr bwMode="auto">
            <a:xfrm>
              <a:off x="384" y="3840"/>
              <a:ext cx="864" cy="6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zh-TW" altLang="en-US" sz="1600">
                  <a:latin typeface="Times New Roman" pitchFamily="18" charset="0"/>
                  <a:ea typeface="新細明體" pitchFamily="18" charset="-120"/>
                </a:rPr>
                <a:t>01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zh-TW" altLang="en-US" sz="1600">
                  <a:latin typeface="Times New Roman" pitchFamily="18" charset="0"/>
                  <a:ea typeface="新細明體" pitchFamily="18" charset="-120"/>
                </a:rPr>
                <a:t>02 02 02 02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zh-TW" altLang="en-US" sz="1600">
                  <a:latin typeface="Times New Roman" pitchFamily="18" charset="0"/>
                  <a:ea typeface="新細明體" pitchFamily="18" charset="-120"/>
                </a:rPr>
                <a:t>03 03</a:t>
              </a:r>
            </a:p>
          </p:txBody>
        </p:sp>
        <p:sp>
          <p:nvSpPr>
            <p:cNvPr id="9236" name="Line 20"/>
            <p:cNvSpPr>
              <a:spLocks noChangeShapeType="1"/>
            </p:cNvSpPr>
            <p:nvPr/>
          </p:nvSpPr>
          <p:spPr bwMode="auto">
            <a:xfrm flipH="1">
              <a:off x="576" y="3984"/>
              <a:ext cx="24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9237" name="Line 21"/>
            <p:cNvSpPr>
              <a:spLocks noChangeShapeType="1"/>
            </p:cNvSpPr>
            <p:nvPr/>
          </p:nvSpPr>
          <p:spPr bwMode="auto">
            <a:xfrm flipH="1">
              <a:off x="768" y="3984"/>
              <a:ext cx="48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9238" name="Line 22"/>
            <p:cNvSpPr>
              <a:spLocks noChangeShapeType="1"/>
            </p:cNvSpPr>
            <p:nvPr/>
          </p:nvSpPr>
          <p:spPr bwMode="auto">
            <a:xfrm>
              <a:off x="816" y="3984"/>
              <a:ext cx="96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9239" name="Line 23"/>
            <p:cNvSpPr>
              <a:spLocks noChangeShapeType="1"/>
            </p:cNvSpPr>
            <p:nvPr/>
          </p:nvSpPr>
          <p:spPr bwMode="auto">
            <a:xfrm>
              <a:off x="816" y="3984"/>
              <a:ext cx="24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9240" name="Line 24"/>
            <p:cNvSpPr>
              <a:spLocks noChangeShapeType="1"/>
            </p:cNvSpPr>
            <p:nvPr/>
          </p:nvSpPr>
          <p:spPr bwMode="auto">
            <a:xfrm flipH="1">
              <a:off x="720" y="4224"/>
              <a:ext cx="144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9241" name="Line 25"/>
            <p:cNvSpPr>
              <a:spLocks noChangeShapeType="1"/>
            </p:cNvSpPr>
            <p:nvPr/>
          </p:nvSpPr>
          <p:spPr bwMode="auto">
            <a:xfrm>
              <a:off x="864" y="4224"/>
              <a:ext cx="48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Model 1: Relational</a:t>
            </a:r>
            <a:endParaRPr lang="zh-TW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382000" cy="4648200"/>
          </a:xfrm>
        </p:spPr>
        <p:txBody>
          <a:bodyPr/>
          <a:lstStyle/>
          <a:p>
            <a:pPr lvl="1"/>
            <a:r>
              <a:rPr lang="en-US" altLang="zh-TW"/>
              <a:t>Model 1: Relational </a:t>
            </a:r>
          </a:p>
          <a:p>
            <a:pPr lvl="2">
              <a:buFontTx/>
              <a:buNone/>
            </a:pPr>
            <a:r>
              <a:rPr lang="en-US" altLang="zh-TW"/>
              <a:t>- Decomposition (normalization issue)</a:t>
            </a:r>
          </a:p>
          <a:p>
            <a:endParaRPr lang="zh-TW" altLang="en-US"/>
          </a:p>
        </p:txBody>
      </p:sp>
      <p:grpSp>
        <p:nvGrpSpPr>
          <p:cNvPr id="1050" name="Group 26"/>
          <p:cNvGrpSpPr>
            <a:grpSpLocks/>
          </p:cNvGrpSpPr>
          <p:nvPr/>
        </p:nvGrpSpPr>
        <p:grpSpPr bwMode="auto">
          <a:xfrm>
            <a:off x="1676400" y="2514600"/>
            <a:ext cx="6172200" cy="1828800"/>
            <a:chOff x="486" y="1536"/>
            <a:chExt cx="4890" cy="1189"/>
          </a:xfrm>
        </p:grpSpPr>
        <p:grpSp>
          <p:nvGrpSpPr>
            <p:cNvPr id="1028" name="Group 4"/>
            <p:cNvGrpSpPr>
              <a:grpSpLocks/>
            </p:cNvGrpSpPr>
            <p:nvPr/>
          </p:nvGrpSpPr>
          <p:grpSpPr bwMode="auto">
            <a:xfrm>
              <a:off x="486" y="1853"/>
              <a:ext cx="1345" cy="871"/>
              <a:chOff x="486" y="2241"/>
              <a:chExt cx="1345" cy="871"/>
            </a:xfrm>
          </p:grpSpPr>
          <p:sp>
            <p:nvSpPr>
              <p:cNvPr id="1029" name="Rectangle 5"/>
              <p:cNvSpPr>
                <a:spLocks noChangeArrowheads="1"/>
              </p:cNvSpPr>
              <p:nvPr/>
            </p:nvSpPr>
            <p:spPr bwMode="auto">
              <a:xfrm>
                <a:off x="486" y="2241"/>
                <a:ext cx="1345" cy="871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030" name="Line 6"/>
              <p:cNvSpPr>
                <a:spLocks noChangeShapeType="1"/>
              </p:cNvSpPr>
              <p:nvPr/>
            </p:nvSpPr>
            <p:spPr bwMode="auto">
              <a:xfrm>
                <a:off x="486" y="2513"/>
                <a:ext cx="133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031" name="Line 7"/>
              <p:cNvSpPr>
                <a:spLocks noChangeShapeType="1"/>
              </p:cNvSpPr>
              <p:nvPr/>
            </p:nvSpPr>
            <p:spPr bwMode="auto">
              <a:xfrm>
                <a:off x="720" y="2256"/>
                <a:ext cx="0" cy="85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032" name="Line 8"/>
              <p:cNvSpPr>
                <a:spLocks noChangeShapeType="1"/>
              </p:cNvSpPr>
              <p:nvPr/>
            </p:nvSpPr>
            <p:spPr bwMode="auto">
              <a:xfrm>
                <a:off x="1008" y="2256"/>
                <a:ext cx="0" cy="85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033" name="Line 9"/>
              <p:cNvSpPr>
                <a:spLocks noChangeShapeType="1"/>
              </p:cNvSpPr>
              <p:nvPr/>
            </p:nvSpPr>
            <p:spPr bwMode="auto">
              <a:xfrm>
                <a:off x="1296" y="2256"/>
                <a:ext cx="0" cy="85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034" name="Line 10"/>
              <p:cNvSpPr>
                <a:spLocks noChangeShapeType="1"/>
              </p:cNvSpPr>
              <p:nvPr/>
            </p:nvSpPr>
            <p:spPr bwMode="auto">
              <a:xfrm>
                <a:off x="1576" y="2256"/>
                <a:ext cx="0" cy="85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1035" name="Group 11"/>
            <p:cNvGrpSpPr>
              <a:grpSpLocks/>
            </p:cNvGrpSpPr>
            <p:nvPr/>
          </p:nvGrpSpPr>
          <p:grpSpPr bwMode="auto">
            <a:xfrm>
              <a:off x="2235" y="1851"/>
              <a:ext cx="1345" cy="874"/>
              <a:chOff x="2530" y="2190"/>
              <a:chExt cx="1345" cy="874"/>
            </a:xfrm>
          </p:grpSpPr>
          <p:sp>
            <p:nvSpPr>
              <p:cNvPr id="1036" name="Rectangle 12"/>
              <p:cNvSpPr>
                <a:spLocks noChangeArrowheads="1"/>
              </p:cNvSpPr>
              <p:nvPr/>
            </p:nvSpPr>
            <p:spPr bwMode="auto">
              <a:xfrm>
                <a:off x="2530" y="2193"/>
                <a:ext cx="1345" cy="871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037" name="Line 13"/>
              <p:cNvSpPr>
                <a:spLocks noChangeShapeType="1"/>
              </p:cNvSpPr>
              <p:nvPr/>
            </p:nvSpPr>
            <p:spPr bwMode="auto">
              <a:xfrm>
                <a:off x="2530" y="2465"/>
                <a:ext cx="133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038" name="Line 14"/>
              <p:cNvSpPr>
                <a:spLocks noChangeShapeType="1"/>
              </p:cNvSpPr>
              <p:nvPr/>
            </p:nvSpPr>
            <p:spPr bwMode="auto">
              <a:xfrm>
                <a:off x="2880" y="2208"/>
                <a:ext cx="0" cy="85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039" name="Line 15"/>
              <p:cNvSpPr>
                <a:spLocks noChangeShapeType="1"/>
              </p:cNvSpPr>
              <p:nvPr/>
            </p:nvSpPr>
            <p:spPr bwMode="auto">
              <a:xfrm>
                <a:off x="3226" y="2190"/>
                <a:ext cx="0" cy="85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040" name="Line 16"/>
              <p:cNvSpPr>
                <a:spLocks noChangeShapeType="1"/>
              </p:cNvSpPr>
              <p:nvPr/>
            </p:nvSpPr>
            <p:spPr bwMode="auto">
              <a:xfrm>
                <a:off x="3552" y="2208"/>
                <a:ext cx="0" cy="85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497" y="1564"/>
              <a:ext cx="1120" cy="2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US" altLang="zh-TW" sz="2400">
                  <a:latin typeface="Times New Roman" pitchFamily="18" charset="0"/>
                  <a:ea typeface="新細明體" pitchFamily="18" charset="-120"/>
                </a:rPr>
                <a:t>Emp</a:t>
              </a:r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2209" y="1583"/>
              <a:ext cx="1369" cy="2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US" altLang="zh-TW" sz="2400">
                  <a:latin typeface="Times New Roman" pitchFamily="18" charset="0"/>
                  <a:ea typeface="新細明體" pitchFamily="18" charset="-120"/>
                </a:rPr>
                <a:t>Dept</a:t>
              </a:r>
            </a:p>
          </p:txBody>
        </p:sp>
        <p:grpSp>
          <p:nvGrpSpPr>
            <p:cNvPr id="1043" name="Group 19"/>
            <p:cNvGrpSpPr>
              <a:grpSpLocks/>
            </p:cNvGrpSpPr>
            <p:nvPr/>
          </p:nvGrpSpPr>
          <p:grpSpPr bwMode="auto">
            <a:xfrm>
              <a:off x="3921" y="1849"/>
              <a:ext cx="1345" cy="874"/>
              <a:chOff x="1396" y="3867"/>
              <a:chExt cx="1345" cy="874"/>
            </a:xfrm>
          </p:grpSpPr>
          <p:sp>
            <p:nvSpPr>
              <p:cNvPr id="1044" name="Rectangle 20"/>
              <p:cNvSpPr>
                <a:spLocks noChangeArrowheads="1"/>
              </p:cNvSpPr>
              <p:nvPr/>
            </p:nvSpPr>
            <p:spPr bwMode="auto">
              <a:xfrm>
                <a:off x="1396" y="3870"/>
                <a:ext cx="1345" cy="871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045" name="Line 21"/>
              <p:cNvSpPr>
                <a:spLocks noChangeShapeType="1"/>
              </p:cNvSpPr>
              <p:nvPr/>
            </p:nvSpPr>
            <p:spPr bwMode="auto">
              <a:xfrm>
                <a:off x="1396" y="4142"/>
                <a:ext cx="133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046" name="Line 22"/>
              <p:cNvSpPr>
                <a:spLocks noChangeShapeType="1"/>
              </p:cNvSpPr>
              <p:nvPr/>
            </p:nvSpPr>
            <p:spPr bwMode="auto">
              <a:xfrm>
                <a:off x="1746" y="3885"/>
                <a:ext cx="0" cy="85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047" name="Line 23"/>
              <p:cNvSpPr>
                <a:spLocks noChangeShapeType="1"/>
              </p:cNvSpPr>
              <p:nvPr/>
            </p:nvSpPr>
            <p:spPr bwMode="auto">
              <a:xfrm>
                <a:off x="2092" y="3867"/>
                <a:ext cx="0" cy="85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048" name="Line 24"/>
              <p:cNvSpPr>
                <a:spLocks noChangeShapeType="1"/>
              </p:cNvSpPr>
              <p:nvPr/>
            </p:nvSpPr>
            <p:spPr bwMode="auto">
              <a:xfrm>
                <a:off x="2418" y="3885"/>
                <a:ext cx="0" cy="85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1049" name="Rectangle 25"/>
            <p:cNvSpPr>
              <a:spLocks noChangeArrowheads="1"/>
            </p:cNvSpPr>
            <p:nvPr/>
          </p:nvSpPr>
          <p:spPr bwMode="auto">
            <a:xfrm>
              <a:off x="3928" y="1536"/>
              <a:ext cx="1448" cy="2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US" altLang="zh-TW" sz="2400">
                  <a:latin typeface="Times New Roman" pitchFamily="18" charset="0"/>
                  <a:ea typeface="新細明體" pitchFamily="18" charset="-120"/>
                </a:rPr>
                <a:t>Project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solidFill>
                  <a:schemeClr val="tx1"/>
                </a:solidFill>
                <a:ea typeface="新細明體" pitchFamily="18" charset="-120"/>
              </a:rPr>
              <a:t>Model 2: Hierarchical</a:t>
            </a:r>
            <a:endParaRPr lang="zh-TW" altLang="en-US">
              <a:solidFill>
                <a:schemeClr val="tx1"/>
              </a:solidFill>
              <a:ea typeface="新細明體" pitchFamily="18" charset="-120"/>
            </a:endParaRPr>
          </a:p>
        </p:txBody>
      </p:sp>
      <p:grpSp>
        <p:nvGrpSpPr>
          <p:cNvPr id="11287" name="Group 23"/>
          <p:cNvGrpSpPr>
            <a:grpSpLocks/>
          </p:cNvGrpSpPr>
          <p:nvPr/>
        </p:nvGrpSpPr>
        <p:grpSpPr bwMode="auto">
          <a:xfrm>
            <a:off x="2362200" y="1447800"/>
            <a:ext cx="5181600" cy="4495800"/>
            <a:chOff x="1344" y="720"/>
            <a:chExt cx="3718" cy="3120"/>
          </a:xfrm>
        </p:grpSpPr>
        <p:sp>
          <p:nvSpPr>
            <p:cNvPr id="11268" name="Rectangle 4"/>
            <p:cNvSpPr>
              <a:spLocks noChangeArrowheads="1"/>
            </p:cNvSpPr>
            <p:nvPr/>
          </p:nvSpPr>
          <p:spPr bwMode="auto">
            <a:xfrm>
              <a:off x="1999" y="1012"/>
              <a:ext cx="712" cy="37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269" name="Rectangle 5"/>
            <p:cNvSpPr>
              <a:spLocks noChangeArrowheads="1"/>
            </p:cNvSpPr>
            <p:nvPr/>
          </p:nvSpPr>
          <p:spPr bwMode="auto">
            <a:xfrm>
              <a:off x="2719" y="1012"/>
              <a:ext cx="712" cy="37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270" name="Rectangle 6"/>
            <p:cNvSpPr>
              <a:spLocks noChangeArrowheads="1"/>
            </p:cNvSpPr>
            <p:nvPr/>
          </p:nvSpPr>
          <p:spPr bwMode="auto">
            <a:xfrm>
              <a:off x="1996" y="720"/>
              <a:ext cx="814" cy="3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US" altLang="zh-TW" sz="2400">
                  <a:latin typeface="Times New Roman" pitchFamily="18" charset="0"/>
                  <a:ea typeface="新細明體" pitchFamily="18" charset="-120"/>
                </a:rPr>
                <a:t>Dept</a:t>
              </a:r>
            </a:p>
          </p:txBody>
        </p:sp>
        <p:sp>
          <p:nvSpPr>
            <p:cNvPr id="11271" name="Rectangle 7"/>
            <p:cNvSpPr>
              <a:spLocks noChangeArrowheads="1"/>
            </p:cNvSpPr>
            <p:nvPr/>
          </p:nvSpPr>
          <p:spPr bwMode="auto">
            <a:xfrm>
              <a:off x="1539" y="1849"/>
              <a:ext cx="850" cy="35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272" name="Rectangle 8"/>
            <p:cNvSpPr>
              <a:spLocks noChangeArrowheads="1"/>
            </p:cNvSpPr>
            <p:nvPr/>
          </p:nvSpPr>
          <p:spPr bwMode="auto">
            <a:xfrm>
              <a:off x="2911" y="1824"/>
              <a:ext cx="1055" cy="34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273" name="Freeform 9"/>
            <p:cNvSpPr>
              <a:spLocks/>
            </p:cNvSpPr>
            <p:nvPr/>
          </p:nvSpPr>
          <p:spPr bwMode="auto">
            <a:xfrm>
              <a:off x="1947" y="1401"/>
              <a:ext cx="577" cy="423"/>
            </a:xfrm>
            <a:custGeom>
              <a:avLst/>
              <a:gdLst>
                <a:gd name="T0" fmla="*/ 576 w 577"/>
                <a:gd name="T1" fmla="*/ 0 h 761"/>
                <a:gd name="T2" fmla="*/ 576 w 577"/>
                <a:gd name="T3" fmla="*/ 428 h 761"/>
                <a:gd name="T4" fmla="*/ 0 w 577"/>
                <a:gd name="T5" fmla="*/ 428 h 761"/>
                <a:gd name="T6" fmla="*/ 0 w 577"/>
                <a:gd name="T7" fmla="*/ 760 h 7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7" h="761">
                  <a:moveTo>
                    <a:pt x="576" y="0"/>
                  </a:moveTo>
                  <a:lnTo>
                    <a:pt x="576" y="428"/>
                  </a:lnTo>
                  <a:lnTo>
                    <a:pt x="0" y="428"/>
                  </a:lnTo>
                  <a:lnTo>
                    <a:pt x="0" y="76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274" name="Freeform 10"/>
            <p:cNvSpPr>
              <a:spLocks/>
            </p:cNvSpPr>
            <p:nvPr/>
          </p:nvSpPr>
          <p:spPr bwMode="auto">
            <a:xfrm>
              <a:off x="2537" y="1632"/>
              <a:ext cx="916" cy="192"/>
            </a:xfrm>
            <a:custGeom>
              <a:avLst/>
              <a:gdLst>
                <a:gd name="T0" fmla="*/ 0 w 1393"/>
                <a:gd name="T1" fmla="*/ 0 h 337"/>
                <a:gd name="T2" fmla="*/ 1392 w 1393"/>
                <a:gd name="T3" fmla="*/ 0 h 337"/>
                <a:gd name="T4" fmla="*/ 1392 w 1393"/>
                <a:gd name="T5" fmla="*/ 336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93" h="337">
                  <a:moveTo>
                    <a:pt x="0" y="0"/>
                  </a:moveTo>
                  <a:lnTo>
                    <a:pt x="1392" y="0"/>
                  </a:lnTo>
                  <a:lnTo>
                    <a:pt x="1392" y="336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275" name="Rectangle 11"/>
            <p:cNvSpPr>
              <a:spLocks noChangeArrowheads="1"/>
            </p:cNvSpPr>
            <p:nvPr/>
          </p:nvSpPr>
          <p:spPr bwMode="auto">
            <a:xfrm>
              <a:off x="3497" y="1536"/>
              <a:ext cx="919" cy="3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US" altLang="zh-TW" sz="2400">
                  <a:latin typeface="Times New Roman" pitchFamily="18" charset="0"/>
                  <a:ea typeface="新細明體" pitchFamily="18" charset="-120"/>
                </a:rPr>
                <a:t>Project</a:t>
              </a:r>
            </a:p>
          </p:txBody>
        </p:sp>
        <p:sp>
          <p:nvSpPr>
            <p:cNvPr id="11276" name="Rectangle 12"/>
            <p:cNvSpPr>
              <a:spLocks noChangeArrowheads="1"/>
            </p:cNvSpPr>
            <p:nvPr/>
          </p:nvSpPr>
          <p:spPr bwMode="auto">
            <a:xfrm>
              <a:off x="1433" y="2064"/>
              <a:ext cx="865" cy="36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277" name="Rectangle 13"/>
            <p:cNvSpPr>
              <a:spLocks noChangeArrowheads="1"/>
            </p:cNvSpPr>
            <p:nvPr/>
          </p:nvSpPr>
          <p:spPr bwMode="auto">
            <a:xfrm>
              <a:off x="1463" y="1536"/>
              <a:ext cx="631" cy="3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US" altLang="zh-TW" sz="2400">
                  <a:latin typeface="Times New Roman" pitchFamily="18" charset="0"/>
                  <a:ea typeface="新細明體" pitchFamily="18" charset="-120"/>
                </a:rPr>
                <a:t>Emp</a:t>
              </a:r>
            </a:p>
          </p:txBody>
        </p:sp>
        <p:sp>
          <p:nvSpPr>
            <p:cNvPr id="11278" name="Rectangle 14"/>
            <p:cNvSpPr>
              <a:spLocks noChangeArrowheads="1"/>
            </p:cNvSpPr>
            <p:nvPr/>
          </p:nvSpPr>
          <p:spPr bwMode="auto">
            <a:xfrm>
              <a:off x="1344" y="3488"/>
              <a:ext cx="850" cy="35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279" name="Freeform 15"/>
            <p:cNvSpPr>
              <a:spLocks/>
            </p:cNvSpPr>
            <p:nvPr/>
          </p:nvSpPr>
          <p:spPr bwMode="auto">
            <a:xfrm>
              <a:off x="1804" y="2734"/>
              <a:ext cx="1287" cy="783"/>
            </a:xfrm>
            <a:custGeom>
              <a:avLst/>
              <a:gdLst>
                <a:gd name="T0" fmla="*/ 1286 w 1287"/>
                <a:gd name="T1" fmla="*/ 0 h 784"/>
                <a:gd name="T2" fmla="*/ 1286 w 1287"/>
                <a:gd name="T3" fmla="*/ 440 h 784"/>
                <a:gd name="T4" fmla="*/ 0 w 1287"/>
                <a:gd name="T5" fmla="*/ 440 h 784"/>
                <a:gd name="T6" fmla="*/ 0 w 1287"/>
                <a:gd name="T7" fmla="*/ 783 h 7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87" h="784">
                  <a:moveTo>
                    <a:pt x="1286" y="0"/>
                  </a:moveTo>
                  <a:lnTo>
                    <a:pt x="1286" y="440"/>
                  </a:lnTo>
                  <a:lnTo>
                    <a:pt x="0" y="440"/>
                  </a:lnTo>
                  <a:lnTo>
                    <a:pt x="0" y="783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280" name="Freeform 16"/>
            <p:cNvSpPr>
              <a:spLocks/>
            </p:cNvSpPr>
            <p:nvPr/>
          </p:nvSpPr>
          <p:spPr bwMode="auto">
            <a:xfrm>
              <a:off x="3100" y="3166"/>
              <a:ext cx="1385" cy="317"/>
            </a:xfrm>
            <a:custGeom>
              <a:avLst/>
              <a:gdLst>
                <a:gd name="T0" fmla="*/ 0 w 1385"/>
                <a:gd name="T1" fmla="*/ 0 h 319"/>
                <a:gd name="T2" fmla="*/ 1384 w 1385"/>
                <a:gd name="T3" fmla="*/ 0 h 319"/>
                <a:gd name="T4" fmla="*/ 1384 w 1385"/>
                <a:gd name="T5" fmla="*/ 318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85" h="319">
                  <a:moveTo>
                    <a:pt x="0" y="0"/>
                  </a:moveTo>
                  <a:lnTo>
                    <a:pt x="1384" y="0"/>
                  </a:lnTo>
                  <a:lnTo>
                    <a:pt x="1384" y="318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281" name="Rectangle 17"/>
            <p:cNvSpPr>
              <a:spLocks noChangeArrowheads="1"/>
            </p:cNvSpPr>
            <p:nvPr/>
          </p:nvSpPr>
          <p:spPr bwMode="auto">
            <a:xfrm>
              <a:off x="2304" y="3485"/>
              <a:ext cx="850" cy="35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282" name="Rectangle 18"/>
            <p:cNvSpPr>
              <a:spLocks noChangeArrowheads="1"/>
            </p:cNvSpPr>
            <p:nvPr/>
          </p:nvSpPr>
          <p:spPr bwMode="auto">
            <a:xfrm>
              <a:off x="3264" y="3478"/>
              <a:ext cx="850" cy="35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283" name="Rectangle 19"/>
            <p:cNvSpPr>
              <a:spLocks noChangeArrowheads="1"/>
            </p:cNvSpPr>
            <p:nvPr/>
          </p:nvSpPr>
          <p:spPr bwMode="auto">
            <a:xfrm>
              <a:off x="4212" y="3475"/>
              <a:ext cx="850" cy="35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284" name="Line 20"/>
            <p:cNvSpPr>
              <a:spLocks noChangeShapeType="1"/>
            </p:cNvSpPr>
            <p:nvPr/>
          </p:nvSpPr>
          <p:spPr bwMode="auto">
            <a:xfrm>
              <a:off x="2668" y="3166"/>
              <a:ext cx="0" cy="31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285" name="Line 21"/>
            <p:cNvSpPr>
              <a:spLocks noChangeShapeType="1"/>
            </p:cNvSpPr>
            <p:nvPr/>
          </p:nvSpPr>
          <p:spPr bwMode="auto">
            <a:xfrm>
              <a:off x="3676" y="3166"/>
              <a:ext cx="0" cy="33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286" name="Rectangle 22"/>
            <p:cNvSpPr>
              <a:spLocks noChangeArrowheads="1"/>
            </p:cNvSpPr>
            <p:nvPr/>
          </p:nvSpPr>
          <p:spPr bwMode="auto">
            <a:xfrm>
              <a:off x="2476" y="2474"/>
              <a:ext cx="1202" cy="37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Model 3: Network</a:t>
            </a:r>
            <a:endParaRPr lang="zh-TW" alt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524000"/>
            <a:ext cx="6858000" cy="4321175"/>
          </a:xfrm>
        </p:spPr>
        <p:txBody>
          <a:bodyPr/>
          <a:lstStyle/>
          <a:p>
            <a:pPr lvl="1">
              <a:lnSpc>
                <a:spcPct val="120000"/>
              </a:lnSpc>
            </a:pPr>
            <a:r>
              <a:rPr lang="en-US" altLang="zh-TW"/>
              <a:t>Model 3: Network</a:t>
            </a:r>
            <a:r>
              <a:rPr lang="en-US" altLang="zh-TW" sz="1800"/>
              <a:t> </a:t>
            </a:r>
          </a:p>
          <a:p>
            <a:pPr lvl="2">
              <a:lnSpc>
                <a:spcPct val="120000"/>
              </a:lnSpc>
              <a:buFontTx/>
              <a:buNone/>
            </a:pPr>
            <a:r>
              <a:rPr lang="en-US" altLang="zh-TW"/>
              <a:t>proposed by CODASYL</a:t>
            </a:r>
            <a:endParaRPr lang="zh-TW" altLang="en-US"/>
          </a:p>
        </p:txBody>
      </p:sp>
      <p:grpSp>
        <p:nvGrpSpPr>
          <p:cNvPr id="12305" name="Group 17"/>
          <p:cNvGrpSpPr>
            <a:grpSpLocks/>
          </p:cNvGrpSpPr>
          <p:nvPr/>
        </p:nvGrpSpPr>
        <p:grpSpPr bwMode="auto">
          <a:xfrm>
            <a:off x="4191000" y="2743200"/>
            <a:ext cx="3200400" cy="2971800"/>
            <a:chOff x="2184" y="1084"/>
            <a:chExt cx="3048" cy="2756"/>
          </a:xfrm>
        </p:grpSpPr>
        <p:sp>
          <p:nvSpPr>
            <p:cNvPr id="12292" name="Rectangle 4"/>
            <p:cNvSpPr>
              <a:spLocks noChangeArrowheads="1"/>
            </p:cNvSpPr>
            <p:nvPr/>
          </p:nvSpPr>
          <p:spPr bwMode="auto">
            <a:xfrm>
              <a:off x="2750" y="1084"/>
              <a:ext cx="1212" cy="36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altLang="zh-TW" sz="2400">
                  <a:latin typeface="Times New Roman" pitchFamily="18" charset="0"/>
                  <a:ea typeface="新細明體" pitchFamily="18" charset="-120"/>
                </a:rPr>
                <a:t>Dept</a:t>
              </a:r>
            </a:p>
          </p:txBody>
        </p:sp>
        <p:sp>
          <p:nvSpPr>
            <p:cNvPr id="12293" name="Rectangle 5"/>
            <p:cNvSpPr>
              <a:spLocks noChangeArrowheads="1"/>
            </p:cNvSpPr>
            <p:nvPr/>
          </p:nvSpPr>
          <p:spPr bwMode="auto">
            <a:xfrm>
              <a:off x="2290" y="2236"/>
              <a:ext cx="850" cy="35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2294" name="Rectangle 6"/>
            <p:cNvSpPr>
              <a:spLocks noChangeArrowheads="1"/>
            </p:cNvSpPr>
            <p:nvPr/>
          </p:nvSpPr>
          <p:spPr bwMode="auto">
            <a:xfrm>
              <a:off x="4177" y="2228"/>
              <a:ext cx="1055" cy="34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altLang="zh-TW" sz="2400">
                  <a:latin typeface="Times New Roman" pitchFamily="18" charset="0"/>
                  <a:ea typeface="新細明體" pitchFamily="18" charset="-120"/>
                </a:rPr>
                <a:t>Project</a:t>
              </a:r>
            </a:p>
          </p:txBody>
        </p:sp>
        <p:sp>
          <p:nvSpPr>
            <p:cNvPr id="12295" name="Rectangle 7"/>
            <p:cNvSpPr>
              <a:spLocks noChangeArrowheads="1"/>
            </p:cNvSpPr>
            <p:nvPr/>
          </p:nvSpPr>
          <p:spPr bwMode="auto">
            <a:xfrm>
              <a:off x="2184" y="2451"/>
              <a:ext cx="865" cy="36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altLang="zh-TW" sz="2400">
                  <a:latin typeface="Times New Roman" pitchFamily="18" charset="0"/>
                  <a:ea typeface="新細明體" pitchFamily="18" charset="-120"/>
                </a:rPr>
                <a:t>Emp</a:t>
              </a:r>
            </a:p>
          </p:txBody>
        </p:sp>
        <p:sp>
          <p:nvSpPr>
            <p:cNvPr id="12296" name="Line 8"/>
            <p:cNvSpPr>
              <a:spLocks noChangeShapeType="1"/>
            </p:cNvSpPr>
            <p:nvPr/>
          </p:nvSpPr>
          <p:spPr bwMode="auto">
            <a:xfrm flipH="1">
              <a:off x="2607" y="1467"/>
              <a:ext cx="478" cy="75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2297" name="Rectangle 9"/>
            <p:cNvSpPr>
              <a:spLocks noChangeArrowheads="1"/>
            </p:cNvSpPr>
            <p:nvPr/>
          </p:nvSpPr>
          <p:spPr bwMode="auto">
            <a:xfrm>
              <a:off x="2350" y="1695"/>
              <a:ext cx="614" cy="3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zh-TW" altLang="en-US" sz="1600" b="1">
                  <a:latin typeface="Times New Roman" pitchFamily="18" charset="0"/>
                  <a:ea typeface="新細明體" pitchFamily="18" charset="-120"/>
                </a:rPr>
                <a:t>1:</a:t>
              </a:r>
              <a:r>
                <a:rPr lang="en-US" altLang="zh-TW" sz="1600" b="1">
                  <a:latin typeface="Times New Roman" pitchFamily="18" charset="0"/>
                  <a:ea typeface="新細明體" pitchFamily="18" charset="-120"/>
                </a:rPr>
                <a:t>M</a:t>
              </a:r>
            </a:p>
          </p:txBody>
        </p:sp>
        <p:sp>
          <p:nvSpPr>
            <p:cNvPr id="12298" name="Line 10"/>
            <p:cNvSpPr>
              <a:spLocks noChangeShapeType="1"/>
            </p:cNvSpPr>
            <p:nvPr/>
          </p:nvSpPr>
          <p:spPr bwMode="auto">
            <a:xfrm>
              <a:off x="3161" y="2405"/>
              <a:ext cx="99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2299" name="Rectangle 11"/>
            <p:cNvSpPr>
              <a:spLocks noChangeArrowheads="1"/>
            </p:cNvSpPr>
            <p:nvPr/>
          </p:nvSpPr>
          <p:spPr bwMode="auto">
            <a:xfrm>
              <a:off x="3378" y="2157"/>
              <a:ext cx="746" cy="3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US" altLang="zh-TW" sz="1600" b="1">
                  <a:latin typeface="Times New Roman" pitchFamily="18" charset="0"/>
                  <a:ea typeface="新細明體" pitchFamily="18" charset="-120"/>
                </a:rPr>
                <a:t>M : M</a:t>
              </a:r>
            </a:p>
          </p:txBody>
        </p:sp>
        <p:sp>
          <p:nvSpPr>
            <p:cNvPr id="12300" name="Oval 12"/>
            <p:cNvSpPr>
              <a:spLocks noChangeArrowheads="1"/>
            </p:cNvSpPr>
            <p:nvPr/>
          </p:nvSpPr>
          <p:spPr bwMode="auto">
            <a:xfrm>
              <a:off x="3057" y="3312"/>
              <a:ext cx="1364" cy="52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altLang="zh-TW" sz="2400">
                  <a:latin typeface="Times New Roman" pitchFamily="18" charset="0"/>
                  <a:ea typeface="新細明體" pitchFamily="18" charset="-120"/>
                </a:rPr>
                <a:t>E-P</a:t>
              </a:r>
            </a:p>
          </p:txBody>
        </p:sp>
        <p:sp>
          <p:nvSpPr>
            <p:cNvPr id="12301" name="Line 13"/>
            <p:cNvSpPr>
              <a:spLocks noChangeShapeType="1"/>
            </p:cNvSpPr>
            <p:nvPr/>
          </p:nvSpPr>
          <p:spPr bwMode="auto">
            <a:xfrm>
              <a:off x="2633" y="2841"/>
              <a:ext cx="646" cy="5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2302" name="Rectangle 14"/>
            <p:cNvSpPr>
              <a:spLocks noChangeArrowheads="1"/>
            </p:cNvSpPr>
            <p:nvPr/>
          </p:nvSpPr>
          <p:spPr bwMode="auto">
            <a:xfrm>
              <a:off x="2541" y="3072"/>
              <a:ext cx="614" cy="3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zh-TW" altLang="en-US" sz="1600" b="1">
                  <a:latin typeface="Times New Roman" pitchFamily="18" charset="0"/>
                  <a:ea typeface="新細明體" pitchFamily="18" charset="-120"/>
                </a:rPr>
                <a:t>1:</a:t>
              </a:r>
              <a:r>
                <a:rPr lang="en-US" altLang="zh-TW" sz="1600" b="1">
                  <a:latin typeface="Times New Roman" pitchFamily="18" charset="0"/>
                  <a:ea typeface="新細明體" pitchFamily="18" charset="-120"/>
                </a:rPr>
                <a:t>M</a:t>
              </a:r>
            </a:p>
          </p:txBody>
        </p:sp>
        <p:sp>
          <p:nvSpPr>
            <p:cNvPr id="12303" name="Line 15"/>
            <p:cNvSpPr>
              <a:spLocks noChangeShapeType="1"/>
            </p:cNvSpPr>
            <p:nvPr/>
          </p:nvSpPr>
          <p:spPr bwMode="auto">
            <a:xfrm flipH="1">
              <a:off x="4103" y="2601"/>
              <a:ext cx="594" cy="72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2304" name="Rectangle 16"/>
            <p:cNvSpPr>
              <a:spLocks noChangeArrowheads="1"/>
            </p:cNvSpPr>
            <p:nvPr/>
          </p:nvSpPr>
          <p:spPr bwMode="auto">
            <a:xfrm>
              <a:off x="4434" y="2896"/>
              <a:ext cx="617" cy="3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zh-TW" altLang="en-US" sz="1600" b="1">
                  <a:latin typeface="Times New Roman" pitchFamily="18" charset="0"/>
                  <a:ea typeface="新細明體" pitchFamily="18" charset="-120"/>
                </a:rPr>
                <a:t>1:</a:t>
              </a:r>
              <a:r>
                <a:rPr lang="en-US" altLang="zh-TW" sz="1600" b="1">
                  <a:latin typeface="Times New Roman" pitchFamily="18" charset="0"/>
                  <a:ea typeface="新細明體" pitchFamily="18" charset="-120"/>
                </a:rPr>
                <a:t>M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tx1"/>
                </a:solidFill>
                <a:ea typeface="新細明體" pitchFamily="18" charset="-120"/>
              </a:rPr>
              <a:t>5.1 </a:t>
            </a:r>
            <a:r>
              <a:rPr lang="en-US" altLang="zh-TW" dirty="0">
                <a:solidFill>
                  <a:schemeClr val="tx1"/>
                </a:solidFill>
                <a:ea typeface="新細明體" pitchFamily="18" charset="-120"/>
              </a:rPr>
              <a:t>The Network Model</a:t>
            </a:r>
            <a:endParaRPr lang="zh-TW" altLang="en-US" dirty="0">
              <a:solidFill>
                <a:schemeClr val="tx1"/>
              </a:solidFill>
              <a:ea typeface="新細明體" pitchFamily="18" charset="-120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447800"/>
            <a:ext cx="7634288" cy="4397375"/>
          </a:xfrm>
        </p:spPr>
        <p:txBody>
          <a:bodyPr/>
          <a:lstStyle/>
          <a:p>
            <a:pPr lvl="1">
              <a:lnSpc>
                <a:spcPct val="120000"/>
              </a:lnSpc>
            </a:pPr>
            <a:r>
              <a:rPr lang="en-US" altLang="zh-TW"/>
              <a:t>Data Structure</a:t>
            </a:r>
          </a:p>
          <a:p>
            <a:pPr lvl="2">
              <a:buFontTx/>
              <a:buNone/>
            </a:pPr>
            <a:r>
              <a:rPr lang="en-US" altLang="zh-TW"/>
              <a:t>Consider the 'supplier-and-parts‘ database</a:t>
            </a:r>
            <a:endParaRPr lang="zh-TW" altLang="en-US"/>
          </a:p>
        </p:txBody>
      </p:sp>
      <p:sp>
        <p:nvSpPr>
          <p:cNvPr id="44050" name="Rectangle 18"/>
          <p:cNvSpPr>
            <a:spLocks noChangeArrowheads="1"/>
          </p:cNvSpPr>
          <p:nvPr/>
        </p:nvSpPr>
        <p:spPr bwMode="auto">
          <a:xfrm>
            <a:off x="971550" y="2420938"/>
            <a:ext cx="1249363" cy="417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550" tIns="41275" rIns="82550" bIns="41275">
            <a:spAutoFit/>
          </a:bodyPr>
          <a:lstStyle/>
          <a:p>
            <a:pPr algn="l" defTabSz="822325" eaLnBrk="0" hangingPunct="0">
              <a:spcBef>
                <a:spcPct val="50000"/>
              </a:spcBef>
            </a:pPr>
            <a:r>
              <a:rPr lang="en-US" altLang="zh-TW" sz="2200" b="1">
                <a:latin typeface="Times New Roman" pitchFamily="18" charset="0"/>
                <a:ea typeface="新細明體" pitchFamily="18" charset="-120"/>
              </a:rPr>
              <a:t>S</a:t>
            </a:r>
          </a:p>
        </p:txBody>
      </p:sp>
      <p:sp>
        <p:nvSpPr>
          <p:cNvPr id="44051" name="Rectangle 19"/>
          <p:cNvSpPr>
            <a:spLocks noChangeArrowheads="1"/>
          </p:cNvSpPr>
          <p:nvPr/>
        </p:nvSpPr>
        <p:spPr bwMode="auto">
          <a:xfrm>
            <a:off x="3348038" y="2420938"/>
            <a:ext cx="1530350" cy="417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550" tIns="41275" rIns="82550" bIns="41275">
            <a:spAutoFit/>
          </a:bodyPr>
          <a:lstStyle/>
          <a:p>
            <a:pPr algn="l" defTabSz="822325" eaLnBrk="0" hangingPunct="0">
              <a:spcBef>
                <a:spcPct val="50000"/>
              </a:spcBef>
            </a:pPr>
            <a:r>
              <a:rPr lang="en-US" altLang="zh-TW" sz="2200" b="1">
                <a:latin typeface="Times New Roman" pitchFamily="18" charset="0"/>
                <a:ea typeface="新細明體" pitchFamily="18" charset="-120"/>
              </a:rPr>
              <a:t>P</a:t>
            </a:r>
          </a:p>
        </p:txBody>
      </p:sp>
      <p:sp>
        <p:nvSpPr>
          <p:cNvPr id="44056" name="Rectangle 24"/>
          <p:cNvSpPr>
            <a:spLocks noChangeArrowheads="1"/>
          </p:cNvSpPr>
          <p:nvPr/>
        </p:nvSpPr>
        <p:spPr bwMode="auto">
          <a:xfrm>
            <a:off x="5940425" y="2420938"/>
            <a:ext cx="1616075" cy="417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550" tIns="41275" rIns="82550" bIns="41275">
            <a:spAutoFit/>
          </a:bodyPr>
          <a:lstStyle/>
          <a:p>
            <a:pPr algn="l" defTabSz="822325" eaLnBrk="0" hangingPunct="0">
              <a:spcBef>
                <a:spcPct val="50000"/>
              </a:spcBef>
            </a:pPr>
            <a:r>
              <a:rPr lang="en-US" altLang="zh-TW" sz="2200" b="1">
                <a:latin typeface="Times New Roman" pitchFamily="18" charset="0"/>
                <a:ea typeface="新細明體" pitchFamily="18" charset="-120"/>
              </a:rPr>
              <a:t>SP</a:t>
            </a:r>
          </a:p>
        </p:txBody>
      </p:sp>
      <p:sp>
        <p:nvSpPr>
          <p:cNvPr id="44057" name="Rectangle 25"/>
          <p:cNvSpPr>
            <a:spLocks noChangeArrowheads="1"/>
          </p:cNvSpPr>
          <p:nvPr/>
        </p:nvSpPr>
        <p:spPr bwMode="auto">
          <a:xfrm>
            <a:off x="6921500" y="2924175"/>
            <a:ext cx="2222500" cy="3303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550" tIns="41275" rIns="82550" bIns="41275">
            <a:spAutoFit/>
          </a:bodyPr>
          <a:lstStyle/>
          <a:p>
            <a:pPr algn="l" defTabSz="822325" eaLnBrk="0" hangingPunct="0">
              <a:lnSpc>
                <a:spcPct val="50000"/>
              </a:lnSpc>
              <a:spcBef>
                <a:spcPct val="50000"/>
              </a:spcBef>
            </a:pPr>
            <a:r>
              <a:rPr lang="zh-TW" altLang="en-US" sz="2000">
                <a:latin typeface="Times New Roman" pitchFamily="18" charset="0"/>
                <a:ea typeface="新細明體" pitchFamily="18" charset="-120"/>
              </a:rPr>
              <a:t>}</a:t>
            </a:r>
            <a:r>
              <a:rPr lang="zh-TW" altLang="en-US" sz="2400">
                <a:latin typeface="Times New Roman" pitchFamily="18" charset="0"/>
                <a:ea typeface="新細明體" pitchFamily="18" charset="-120"/>
              </a:rPr>
              <a:t> </a:t>
            </a:r>
            <a:r>
              <a:rPr lang="zh-TW" altLang="en-US" sz="1600">
                <a:latin typeface="Times New Roman" pitchFamily="18" charset="0"/>
                <a:ea typeface="新細明體" pitchFamily="18" charset="-120"/>
              </a:rPr>
              <a:t>   </a:t>
            </a:r>
            <a:r>
              <a:rPr lang="en-US" altLang="zh-TW">
                <a:latin typeface="Times New Roman" pitchFamily="18" charset="0"/>
                <a:ea typeface="新細明體" pitchFamily="18" charset="-120"/>
              </a:rPr>
              <a:t>Structure</a:t>
            </a:r>
          </a:p>
          <a:p>
            <a:pPr algn="l" defTabSz="822325" eaLnBrk="0" hangingPunct="0">
              <a:lnSpc>
                <a:spcPct val="50000"/>
              </a:lnSpc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  <a:ea typeface="新細明體" pitchFamily="18" charset="-120"/>
              </a:rPr>
              <a:t>    </a:t>
            </a:r>
          </a:p>
          <a:p>
            <a:pPr algn="l" defTabSz="822325" eaLnBrk="0" hangingPunct="0">
              <a:lnSpc>
                <a:spcPct val="50000"/>
              </a:lnSpc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  <a:ea typeface="新細明體" pitchFamily="18" charset="-120"/>
              </a:rPr>
              <a:t>      </a:t>
            </a:r>
          </a:p>
          <a:p>
            <a:pPr algn="l" defTabSz="822325" eaLnBrk="0" hangingPunct="0">
              <a:lnSpc>
                <a:spcPct val="50000"/>
              </a:lnSpc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  <a:ea typeface="新細明體" pitchFamily="18" charset="-120"/>
              </a:rPr>
              <a:t>        </a:t>
            </a:r>
          </a:p>
          <a:p>
            <a:pPr algn="l" defTabSz="822325" eaLnBrk="0" hangingPunct="0">
              <a:lnSpc>
                <a:spcPct val="50000"/>
              </a:lnSpc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  <a:ea typeface="新細明體" pitchFamily="18" charset="-120"/>
              </a:rPr>
              <a:t>       Sample values</a:t>
            </a:r>
          </a:p>
          <a:p>
            <a:pPr algn="l" defTabSz="822325" eaLnBrk="0" hangingPunct="0">
              <a:lnSpc>
                <a:spcPct val="50000"/>
              </a:lnSpc>
              <a:spcBef>
                <a:spcPct val="50000"/>
              </a:spcBef>
            </a:pPr>
            <a:endParaRPr lang="en-US" altLang="zh-TW">
              <a:latin typeface="Times New Roman" pitchFamily="18" charset="0"/>
              <a:ea typeface="新細明體" pitchFamily="18" charset="-120"/>
            </a:endParaRPr>
          </a:p>
          <a:p>
            <a:pPr algn="l" defTabSz="822325" eaLnBrk="0" hangingPunct="0">
              <a:lnSpc>
                <a:spcPct val="50000"/>
              </a:lnSpc>
              <a:spcBef>
                <a:spcPct val="50000"/>
              </a:spcBef>
            </a:pPr>
            <a:endParaRPr lang="en-US" altLang="zh-TW">
              <a:latin typeface="Times New Roman" pitchFamily="18" charset="0"/>
              <a:ea typeface="新細明體" pitchFamily="18" charset="-120"/>
            </a:endParaRPr>
          </a:p>
          <a:p>
            <a:pPr algn="l" defTabSz="822325" eaLnBrk="0" hangingPunct="0">
              <a:lnSpc>
                <a:spcPct val="50000"/>
              </a:lnSpc>
              <a:spcBef>
                <a:spcPct val="50000"/>
              </a:spcBef>
            </a:pPr>
            <a:endParaRPr lang="en-US" altLang="zh-TW">
              <a:latin typeface="Times New Roman" pitchFamily="18" charset="0"/>
              <a:ea typeface="新細明體" pitchFamily="18" charset="-120"/>
            </a:endParaRPr>
          </a:p>
          <a:p>
            <a:pPr algn="l" defTabSz="822325" eaLnBrk="0" hangingPunct="0">
              <a:lnSpc>
                <a:spcPct val="50000"/>
              </a:lnSpc>
              <a:spcBef>
                <a:spcPct val="50000"/>
              </a:spcBef>
            </a:pPr>
            <a:endParaRPr lang="en-US" altLang="zh-TW">
              <a:latin typeface="Times New Roman" pitchFamily="18" charset="0"/>
              <a:ea typeface="新細明體" pitchFamily="18" charset="-120"/>
            </a:endParaRPr>
          </a:p>
          <a:p>
            <a:pPr algn="l" defTabSz="822325" eaLnBrk="0" hangingPunct="0">
              <a:lnSpc>
                <a:spcPct val="50000"/>
              </a:lnSpc>
              <a:spcBef>
                <a:spcPct val="50000"/>
              </a:spcBef>
            </a:pPr>
            <a:endParaRPr lang="en-US" altLang="zh-TW">
              <a:latin typeface="Times New Roman" pitchFamily="18" charset="0"/>
              <a:ea typeface="新細明體" pitchFamily="18" charset="-120"/>
            </a:endParaRPr>
          </a:p>
          <a:p>
            <a:pPr algn="l" defTabSz="822325" eaLnBrk="0" hangingPunct="0">
              <a:lnSpc>
                <a:spcPct val="50000"/>
              </a:lnSpc>
              <a:spcBef>
                <a:spcPct val="50000"/>
              </a:spcBef>
            </a:pPr>
            <a:endParaRPr lang="en-US" altLang="zh-TW">
              <a:latin typeface="Times New Roman" pitchFamily="18" charset="0"/>
              <a:ea typeface="新細明體" pitchFamily="18" charset="-120"/>
            </a:endParaRPr>
          </a:p>
          <a:p>
            <a:pPr algn="l" defTabSz="822325" eaLnBrk="0" hangingPunct="0">
              <a:lnSpc>
                <a:spcPct val="50000"/>
              </a:lnSpc>
              <a:spcBef>
                <a:spcPct val="50000"/>
              </a:spcBef>
            </a:pPr>
            <a:endParaRPr lang="en-US" altLang="zh-TW">
              <a:latin typeface="Times New Roman" pitchFamily="18" charset="0"/>
              <a:ea typeface="新細明體" pitchFamily="18" charset="-120"/>
            </a:endParaRPr>
          </a:p>
        </p:txBody>
      </p:sp>
      <p:grpSp>
        <p:nvGrpSpPr>
          <p:cNvPr id="44058" name="Group 26"/>
          <p:cNvGrpSpPr>
            <a:grpSpLocks/>
          </p:cNvGrpSpPr>
          <p:nvPr/>
        </p:nvGrpSpPr>
        <p:grpSpPr bwMode="auto">
          <a:xfrm>
            <a:off x="-252413" y="2852738"/>
            <a:ext cx="2633663" cy="1431925"/>
            <a:chOff x="615" y="1851"/>
            <a:chExt cx="1659" cy="902"/>
          </a:xfrm>
        </p:grpSpPr>
        <p:grpSp>
          <p:nvGrpSpPr>
            <p:cNvPr id="44059" name="Group 27"/>
            <p:cNvGrpSpPr>
              <a:grpSpLocks/>
            </p:cNvGrpSpPr>
            <p:nvPr/>
          </p:nvGrpSpPr>
          <p:grpSpPr bwMode="auto">
            <a:xfrm>
              <a:off x="791" y="1879"/>
              <a:ext cx="1483" cy="874"/>
              <a:chOff x="791" y="1879"/>
              <a:chExt cx="1483" cy="874"/>
            </a:xfrm>
          </p:grpSpPr>
          <p:sp>
            <p:nvSpPr>
              <p:cNvPr id="44060" name="Rectangle 28"/>
              <p:cNvSpPr>
                <a:spLocks noChangeArrowheads="1"/>
              </p:cNvSpPr>
              <p:nvPr/>
            </p:nvSpPr>
            <p:spPr bwMode="auto">
              <a:xfrm>
                <a:off x="791" y="1892"/>
                <a:ext cx="1464" cy="86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 eaLnBrk="0" hangingPunct="0"/>
                <a:r>
                  <a:rPr lang="en-US" altLang="zh-TW" sz="1200">
                    <a:latin typeface="Times New Roman" pitchFamily="18" charset="0"/>
                    <a:ea typeface="新細明體" pitchFamily="18" charset="-120"/>
                  </a:rPr>
                  <a:t>S#   SNAME    STATUS   CITY</a:t>
                </a:r>
              </a:p>
              <a:p>
                <a:pPr algn="l" eaLnBrk="0" hangingPunct="0"/>
                <a:r>
                  <a:rPr lang="en-US" altLang="zh-TW" sz="1200">
                    <a:latin typeface="Times New Roman" pitchFamily="18" charset="0"/>
                    <a:ea typeface="新細明體" pitchFamily="18" charset="-120"/>
                  </a:rPr>
                  <a:t>S1   Smith            20           London</a:t>
                </a:r>
              </a:p>
              <a:p>
                <a:pPr algn="l" eaLnBrk="0" hangingPunct="0"/>
                <a:r>
                  <a:rPr lang="en-US" altLang="zh-TW" sz="1200">
                    <a:latin typeface="Times New Roman" pitchFamily="18" charset="0"/>
                    <a:ea typeface="新細明體" pitchFamily="18" charset="-120"/>
                  </a:rPr>
                  <a:t>S2   Jones            10            Paris</a:t>
                </a:r>
              </a:p>
              <a:p>
                <a:pPr algn="l" eaLnBrk="0" hangingPunct="0"/>
                <a:r>
                  <a:rPr lang="en-US" altLang="zh-TW" sz="1200">
                    <a:latin typeface="Times New Roman" pitchFamily="18" charset="0"/>
                    <a:ea typeface="新細明體" pitchFamily="18" charset="-120"/>
                  </a:rPr>
                  <a:t>S3   Blake            30            Paris</a:t>
                </a:r>
              </a:p>
              <a:p>
                <a:pPr algn="l" eaLnBrk="0" hangingPunct="0"/>
                <a:r>
                  <a:rPr lang="en-US" altLang="zh-TW" sz="1200">
                    <a:latin typeface="Times New Roman" pitchFamily="18" charset="0"/>
                    <a:ea typeface="新細明體" pitchFamily="18" charset="-120"/>
                  </a:rPr>
                  <a:t>S4   Clark            20           London</a:t>
                </a:r>
              </a:p>
              <a:p>
                <a:pPr algn="l" eaLnBrk="0" hangingPunct="0"/>
                <a:r>
                  <a:rPr lang="en-US" altLang="zh-TW" sz="1200">
                    <a:latin typeface="Times New Roman" pitchFamily="18" charset="0"/>
                    <a:ea typeface="新細明體" pitchFamily="18" charset="-120"/>
                  </a:rPr>
                  <a:t>S5   Adams          30           Athens </a:t>
                </a:r>
              </a:p>
              <a:p>
                <a:pPr algn="l" eaLnBrk="0" latinLnBrk="1" hangingPunct="0"/>
                <a:endParaRPr lang="zh-TW" altLang="en-US" sz="1200">
                  <a:latin typeface="Times New Roman" pitchFamily="18" charset="0"/>
                  <a:ea typeface="新細明體" pitchFamily="18" charset="-120"/>
                </a:endParaRPr>
              </a:p>
            </p:txBody>
          </p:sp>
          <p:sp>
            <p:nvSpPr>
              <p:cNvPr id="44061" name="Rectangle 29"/>
              <p:cNvSpPr>
                <a:spLocks noChangeArrowheads="1"/>
              </p:cNvSpPr>
              <p:nvPr/>
            </p:nvSpPr>
            <p:spPr bwMode="auto">
              <a:xfrm>
                <a:off x="817" y="1879"/>
                <a:ext cx="1457" cy="73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4062" name="Line 30"/>
              <p:cNvSpPr>
                <a:spLocks noChangeShapeType="1"/>
              </p:cNvSpPr>
              <p:nvPr/>
            </p:nvSpPr>
            <p:spPr bwMode="auto">
              <a:xfrm>
                <a:off x="987" y="1879"/>
                <a:ext cx="0" cy="7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4063" name="Line 31"/>
              <p:cNvSpPr>
                <a:spLocks noChangeShapeType="1"/>
              </p:cNvSpPr>
              <p:nvPr/>
            </p:nvSpPr>
            <p:spPr bwMode="auto">
              <a:xfrm>
                <a:off x="1405" y="1879"/>
                <a:ext cx="0" cy="7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4064" name="Line 32"/>
              <p:cNvSpPr>
                <a:spLocks noChangeShapeType="1"/>
              </p:cNvSpPr>
              <p:nvPr/>
            </p:nvSpPr>
            <p:spPr bwMode="auto">
              <a:xfrm>
                <a:off x="1860" y="1879"/>
                <a:ext cx="0" cy="7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4065" name="Line 33"/>
              <p:cNvSpPr>
                <a:spLocks noChangeShapeType="1"/>
              </p:cNvSpPr>
              <p:nvPr/>
            </p:nvSpPr>
            <p:spPr bwMode="auto">
              <a:xfrm>
                <a:off x="817" y="2024"/>
                <a:ext cx="145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4066" name="Line 34"/>
              <p:cNvSpPr>
                <a:spLocks noChangeShapeType="1"/>
              </p:cNvSpPr>
              <p:nvPr/>
            </p:nvSpPr>
            <p:spPr bwMode="auto">
              <a:xfrm>
                <a:off x="817" y="2134"/>
                <a:ext cx="145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4067" name="Line 35"/>
              <p:cNvSpPr>
                <a:spLocks noChangeShapeType="1"/>
              </p:cNvSpPr>
              <p:nvPr/>
            </p:nvSpPr>
            <p:spPr bwMode="auto">
              <a:xfrm>
                <a:off x="817" y="2245"/>
                <a:ext cx="145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4068" name="Line 36"/>
              <p:cNvSpPr>
                <a:spLocks noChangeShapeType="1"/>
              </p:cNvSpPr>
              <p:nvPr/>
            </p:nvSpPr>
            <p:spPr bwMode="auto">
              <a:xfrm>
                <a:off x="817" y="2365"/>
                <a:ext cx="145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4069" name="Line 37"/>
              <p:cNvSpPr>
                <a:spLocks noChangeShapeType="1"/>
              </p:cNvSpPr>
              <p:nvPr/>
            </p:nvSpPr>
            <p:spPr bwMode="auto">
              <a:xfrm>
                <a:off x="817" y="2485"/>
                <a:ext cx="145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44070" name="Rectangle 38"/>
            <p:cNvSpPr>
              <a:spLocks noChangeArrowheads="1"/>
            </p:cNvSpPr>
            <p:nvPr/>
          </p:nvSpPr>
          <p:spPr bwMode="auto">
            <a:xfrm>
              <a:off x="615" y="1851"/>
              <a:ext cx="114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endParaRPr lang="en-US" altLang="zh-TW" sz="1400">
                <a:latin typeface="Times New Roman" pitchFamily="18" charset="0"/>
                <a:ea typeface="新細明體" pitchFamily="18" charset="-120"/>
              </a:endParaRPr>
            </a:p>
          </p:txBody>
        </p:sp>
      </p:grpSp>
      <p:grpSp>
        <p:nvGrpSpPr>
          <p:cNvPr id="44071" name="Group 39"/>
          <p:cNvGrpSpPr>
            <a:grpSpLocks/>
          </p:cNvGrpSpPr>
          <p:nvPr/>
        </p:nvGrpSpPr>
        <p:grpSpPr bwMode="auto">
          <a:xfrm>
            <a:off x="2195513" y="2852738"/>
            <a:ext cx="3492500" cy="1563687"/>
            <a:chOff x="615" y="2741"/>
            <a:chExt cx="2200" cy="985"/>
          </a:xfrm>
        </p:grpSpPr>
        <p:sp>
          <p:nvSpPr>
            <p:cNvPr id="44072" name="Rectangle 40"/>
            <p:cNvSpPr>
              <a:spLocks noChangeArrowheads="1"/>
            </p:cNvSpPr>
            <p:nvPr/>
          </p:nvSpPr>
          <p:spPr bwMode="auto">
            <a:xfrm>
              <a:off x="830" y="2750"/>
              <a:ext cx="1985" cy="9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l" eaLnBrk="0" hangingPunct="0"/>
              <a:r>
                <a:rPr lang="en-US" altLang="zh-TW" sz="1200">
                  <a:latin typeface="Times New Roman" pitchFamily="18" charset="0"/>
                  <a:ea typeface="新細明體" pitchFamily="18" charset="-120"/>
                </a:rPr>
                <a:t>P#   PNAME   COLOR    WEIGHT     CITY</a:t>
              </a:r>
            </a:p>
            <a:p>
              <a:pPr algn="l" eaLnBrk="0" hangingPunct="0"/>
              <a:r>
                <a:rPr lang="en-US" altLang="zh-TW" sz="1200">
                  <a:latin typeface="Times New Roman" pitchFamily="18" charset="0"/>
                  <a:ea typeface="新細明體" pitchFamily="18" charset="-120"/>
                </a:rPr>
                <a:t>P1   Nut           Red                12          London</a:t>
              </a:r>
            </a:p>
            <a:p>
              <a:pPr algn="l" eaLnBrk="0" hangingPunct="0"/>
              <a:r>
                <a:rPr lang="en-US" altLang="zh-TW" sz="1200">
                  <a:latin typeface="Times New Roman" pitchFamily="18" charset="0"/>
                  <a:ea typeface="新細明體" pitchFamily="18" charset="-120"/>
                </a:rPr>
                <a:t>P2   Bolt          Green             17          Paris</a:t>
              </a:r>
            </a:p>
            <a:p>
              <a:pPr algn="l" eaLnBrk="0" hangingPunct="0"/>
              <a:r>
                <a:rPr lang="en-US" altLang="zh-TW" sz="1200">
                  <a:latin typeface="Times New Roman" pitchFamily="18" charset="0"/>
                  <a:ea typeface="新細明體" pitchFamily="18" charset="-120"/>
                </a:rPr>
                <a:t>P3   Screw       Blue               17          Rome</a:t>
              </a:r>
            </a:p>
            <a:p>
              <a:pPr algn="l" eaLnBrk="0" hangingPunct="0"/>
              <a:r>
                <a:rPr lang="en-US" altLang="zh-TW" sz="1200">
                  <a:latin typeface="Times New Roman" pitchFamily="18" charset="0"/>
                  <a:ea typeface="新細明體" pitchFamily="18" charset="-120"/>
                </a:rPr>
                <a:t>P4   Screw       Red                14          London</a:t>
              </a:r>
            </a:p>
            <a:p>
              <a:pPr algn="l" eaLnBrk="0" hangingPunct="0"/>
              <a:r>
                <a:rPr lang="en-US" altLang="zh-TW" sz="1200">
                  <a:latin typeface="Times New Roman" pitchFamily="18" charset="0"/>
                  <a:ea typeface="新細明體" pitchFamily="18" charset="-120"/>
                </a:rPr>
                <a:t>P5   Cam         Blue               12          Paris</a:t>
              </a:r>
            </a:p>
            <a:p>
              <a:pPr algn="l" eaLnBrk="0" hangingPunct="0"/>
              <a:r>
                <a:rPr lang="en-US" altLang="zh-TW" sz="1200">
                  <a:latin typeface="Times New Roman" pitchFamily="18" charset="0"/>
                  <a:ea typeface="新細明體" pitchFamily="18" charset="-120"/>
                </a:rPr>
                <a:t>P6   Cog          Red                19          London </a:t>
              </a:r>
            </a:p>
            <a:p>
              <a:pPr algn="l" eaLnBrk="0" latinLnBrk="1" hangingPunct="0"/>
              <a:endParaRPr lang="en-US" altLang="zh-TW" sz="12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44073" name="Rectangle 41"/>
            <p:cNvSpPr>
              <a:spLocks noChangeArrowheads="1"/>
            </p:cNvSpPr>
            <p:nvPr/>
          </p:nvSpPr>
          <p:spPr bwMode="auto">
            <a:xfrm>
              <a:off x="820" y="2770"/>
              <a:ext cx="1959" cy="82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4074" name="Line 42"/>
            <p:cNvSpPr>
              <a:spLocks noChangeShapeType="1"/>
            </p:cNvSpPr>
            <p:nvPr/>
          </p:nvSpPr>
          <p:spPr bwMode="auto">
            <a:xfrm>
              <a:off x="820" y="2890"/>
              <a:ext cx="195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4075" name="Line 43"/>
            <p:cNvSpPr>
              <a:spLocks noChangeShapeType="1"/>
            </p:cNvSpPr>
            <p:nvPr/>
          </p:nvSpPr>
          <p:spPr bwMode="auto">
            <a:xfrm>
              <a:off x="820" y="2997"/>
              <a:ext cx="195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4076" name="Line 44"/>
            <p:cNvSpPr>
              <a:spLocks noChangeShapeType="1"/>
            </p:cNvSpPr>
            <p:nvPr/>
          </p:nvSpPr>
          <p:spPr bwMode="auto">
            <a:xfrm>
              <a:off x="820" y="3104"/>
              <a:ext cx="195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4077" name="Line 45"/>
            <p:cNvSpPr>
              <a:spLocks noChangeShapeType="1"/>
            </p:cNvSpPr>
            <p:nvPr/>
          </p:nvSpPr>
          <p:spPr bwMode="auto">
            <a:xfrm>
              <a:off x="825" y="3226"/>
              <a:ext cx="195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4078" name="Line 46"/>
            <p:cNvSpPr>
              <a:spLocks noChangeShapeType="1"/>
            </p:cNvSpPr>
            <p:nvPr/>
          </p:nvSpPr>
          <p:spPr bwMode="auto">
            <a:xfrm>
              <a:off x="820" y="3347"/>
              <a:ext cx="195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4079" name="Line 47"/>
            <p:cNvSpPr>
              <a:spLocks noChangeShapeType="1"/>
            </p:cNvSpPr>
            <p:nvPr/>
          </p:nvSpPr>
          <p:spPr bwMode="auto">
            <a:xfrm>
              <a:off x="820" y="3461"/>
              <a:ext cx="195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4080" name="Line 48"/>
            <p:cNvSpPr>
              <a:spLocks noChangeShapeType="1"/>
            </p:cNvSpPr>
            <p:nvPr/>
          </p:nvSpPr>
          <p:spPr bwMode="auto">
            <a:xfrm>
              <a:off x="1031" y="2778"/>
              <a:ext cx="0" cy="8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4081" name="Line 49"/>
            <p:cNvSpPr>
              <a:spLocks noChangeShapeType="1"/>
            </p:cNvSpPr>
            <p:nvPr/>
          </p:nvSpPr>
          <p:spPr bwMode="auto">
            <a:xfrm>
              <a:off x="1422" y="2778"/>
              <a:ext cx="0" cy="8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4082" name="Line 50"/>
            <p:cNvSpPr>
              <a:spLocks noChangeShapeType="1"/>
            </p:cNvSpPr>
            <p:nvPr/>
          </p:nvSpPr>
          <p:spPr bwMode="auto">
            <a:xfrm>
              <a:off x="1885" y="2778"/>
              <a:ext cx="0" cy="8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4083" name="Line 51"/>
            <p:cNvSpPr>
              <a:spLocks noChangeShapeType="1"/>
            </p:cNvSpPr>
            <p:nvPr/>
          </p:nvSpPr>
          <p:spPr bwMode="auto">
            <a:xfrm>
              <a:off x="2312" y="2778"/>
              <a:ext cx="0" cy="8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4084" name="Rectangle 52"/>
            <p:cNvSpPr>
              <a:spLocks noChangeArrowheads="1"/>
            </p:cNvSpPr>
            <p:nvPr/>
          </p:nvSpPr>
          <p:spPr bwMode="auto">
            <a:xfrm>
              <a:off x="615" y="2741"/>
              <a:ext cx="114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endParaRPr lang="en-US" altLang="zh-TW" sz="1400">
                <a:latin typeface="Times New Roman" pitchFamily="18" charset="0"/>
                <a:ea typeface="新細明體" pitchFamily="18" charset="-120"/>
              </a:endParaRPr>
            </a:p>
          </p:txBody>
        </p:sp>
      </p:grpSp>
      <p:grpSp>
        <p:nvGrpSpPr>
          <p:cNvPr id="44085" name="Group 53"/>
          <p:cNvGrpSpPr>
            <a:grpSpLocks/>
          </p:cNvGrpSpPr>
          <p:nvPr/>
        </p:nvGrpSpPr>
        <p:grpSpPr bwMode="auto">
          <a:xfrm>
            <a:off x="5364163" y="2852738"/>
            <a:ext cx="1539875" cy="2476500"/>
            <a:chOff x="2631" y="1851"/>
            <a:chExt cx="970" cy="1560"/>
          </a:xfrm>
        </p:grpSpPr>
        <p:grpSp>
          <p:nvGrpSpPr>
            <p:cNvPr id="44086" name="Group 54"/>
            <p:cNvGrpSpPr>
              <a:grpSpLocks/>
            </p:cNvGrpSpPr>
            <p:nvPr/>
          </p:nvGrpSpPr>
          <p:grpSpPr bwMode="auto">
            <a:xfrm>
              <a:off x="2884" y="1883"/>
              <a:ext cx="717" cy="1528"/>
              <a:chOff x="2884" y="1883"/>
              <a:chExt cx="717" cy="1528"/>
            </a:xfrm>
          </p:grpSpPr>
          <p:sp>
            <p:nvSpPr>
              <p:cNvPr id="44087" name="Rectangle 55"/>
              <p:cNvSpPr>
                <a:spLocks noChangeArrowheads="1"/>
              </p:cNvSpPr>
              <p:nvPr/>
            </p:nvSpPr>
            <p:spPr bwMode="auto">
              <a:xfrm>
                <a:off x="2884" y="1883"/>
                <a:ext cx="712" cy="152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 anchor="ctr"/>
              <a:lstStyle/>
              <a:p>
                <a:pPr eaLnBrk="0" hangingPunct="0"/>
                <a:r>
                  <a:rPr lang="zh-TW" altLang="en-US" sz="1200">
                    <a:latin typeface="Times New Roman" pitchFamily="18" charset="0"/>
                    <a:ea typeface="新細明體" pitchFamily="18" charset="-120"/>
                  </a:rPr>
                  <a:t>    </a:t>
                </a:r>
                <a:r>
                  <a:rPr lang="en-US" altLang="zh-TW" sz="1200">
                    <a:latin typeface="Times New Roman" pitchFamily="18" charset="0"/>
                    <a:ea typeface="新細明體" pitchFamily="18" charset="-120"/>
                  </a:rPr>
                  <a:t>S#     P#     QTY    </a:t>
                </a:r>
              </a:p>
              <a:p>
                <a:pPr eaLnBrk="0" hangingPunct="0"/>
                <a:r>
                  <a:rPr lang="en-US" altLang="zh-TW" sz="1200">
                    <a:latin typeface="Times New Roman" pitchFamily="18" charset="0"/>
                    <a:ea typeface="新細明體" pitchFamily="18" charset="-120"/>
                  </a:rPr>
                  <a:t>S1     P1     300</a:t>
                </a:r>
              </a:p>
              <a:p>
                <a:pPr eaLnBrk="0" hangingPunct="0"/>
                <a:r>
                  <a:rPr lang="en-US" altLang="zh-TW" sz="1200">
                    <a:latin typeface="Times New Roman" pitchFamily="18" charset="0"/>
                    <a:ea typeface="新細明體" pitchFamily="18" charset="-120"/>
                  </a:rPr>
                  <a:t> S1     P2     200 </a:t>
                </a:r>
              </a:p>
              <a:p>
                <a:pPr eaLnBrk="0" hangingPunct="0"/>
                <a:r>
                  <a:rPr lang="en-US" altLang="zh-TW" sz="1200">
                    <a:latin typeface="Times New Roman" pitchFamily="18" charset="0"/>
                    <a:ea typeface="新細明體" pitchFamily="18" charset="-120"/>
                  </a:rPr>
                  <a:t> S1     P3     400 </a:t>
                </a:r>
              </a:p>
              <a:p>
                <a:pPr eaLnBrk="0" hangingPunct="0"/>
                <a:r>
                  <a:rPr lang="en-US" altLang="zh-TW" sz="1200">
                    <a:latin typeface="Times New Roman" pitchFamily="18" charset="0"/>
                    <a:ea typeface="新細明體" pitchFamily="18" charset="-120"/>
                  </a:rPr>
                  <a:t>S1     P4     200</a:t>
                </a:r>
              </a:p>
              <a:p>
                <a:pPr eaLnBrk="0" hangingPunct="0"/>
                <a:r>
                  <a:rPr lang="en-US" altLang="zh-TW" sz="1200">
                    <a:latin typeface="Times New Roman" pitchFamily="18" charset="0"/>
                    <a:ea typeface="新細明體" pitchFamily="18" charset="-120"/>
                  </a:rPr>
                  <a:t>S1     P5     100</a:t>
                </a:r>
              </a:p>
              <a:p>
                <a:pPr eaLnBrk="0" hangingPunct="0"/>
                <a:r>
                  <a:rPr lang="en-US" altLang="zh-TW" sz="1200">
                    <a:latin typeface="Times New Roman" pitchFamily="18" charset="0"/>
                    <a:ea typeface="新細明體" pitchFamily="18" charset="-120"/>
                  </a:rPr>
                  <a:t>S1     P6     100</a:t>
                </a:r>
              </a:p>
              <a:p>
                <a:pPr eaLnBrk="0" hangingPunct="0"/>
                <a:r>
                  <a:rPr lang="en-US" altLang="zh-TW" sz="1200">
                    <a:latin typeface="Times New Roman" pitchFamily="18" charset="0"/>
                    <a:ea typeface="新細明體" pitchFamily="18" charset="-120"/>
                  </a:rPr>
                  <a:t>S2     P1     300</a:t>
                </a:r>
              </a:p>
              <a:p>
                <a:pPr eaLnBrk="0" hangingPunct="0"/>
                <a:r>
                  <a:rPr lang="en-US" altLang="zh-TW" sz="1200">
                    <a:latin typeface="Times New Roman" pitchFamily="18" charset="0"/>
                    <a:ea typeface="新細明體" pitchFamily="18" charset="-120"/>
                  </a:rPr>
                  <a:t>S2     P2     400</a:t>
                </a:r>
              </a:p>
              <a:p>
                <a:pPr eaLnBrk="0" hangingPunct="0"/>
                <a:r>
                  <a:rPr lang="en-US" altLang="zh-TW" sz="1200">
                    <a:latin typeface="Times New Roman" pitchFamily="18" charset="0"/>
                    <a:ea typeface="新細明體" pitchFamily="18" charset="-120"/>
                  </a:rPr>
                  <a:t>S3     P2     200</a:t>
                </a:r>
              </a:p>
              <a:p>
                <a:pPr eaLnBrk="0" hangingPunct="0"/>
                <a:r>
                  <a:rPr lang="en-US" altLang="zh-TW" sz="1200">
                    <a:latin typeface="Times New Roman" pitchFamily="18" charset="0"/>
                    <a:ea typeface="新細明體" pitchFamily="18" charset="-120"/>
                  </a:rPr>
                  <a:t>S4     P2     200</a:t>
                </a:r>
              </a:p>
              <a:p>
                <a:pPr eaLnBrk="0" hangingPunct="0"/>
                <a:r>
                  <a:rPr lang="en-US" altLang="zh-TW" sz="1200">
                    <a:latin typeface="Times New Roman" pitchFamily="18" charset="0"/>
                    <a:ea typeface="新細明體" pitchFamily="18" charset="-120"/>
                  </a:rPr>
                  <a:t>S4     P4     300</a:t>
                </a:r>
              </a:p>
              <a:p>
                <a:pPr eaLnBrk="0" hangingPunct="0"/>
                <a:r>
                  <a:rPr lang="en-US" altLang="zh-TW" sz="1200">
                    <a:latin typeface="Times New Roman" pitchFamily="18" charset="0"/>
                    <a:ea typeface="新細明體" pitchFamily="18" charset="-120"/>
                  </a:rPr>
                  <a:t>S4     P5     400</a:t>
                </a:r>
              </a:p>
            </p:txBody>
          </p:sp>
          <p:sp>
            <p:nvSpPr>
              <p:cNvPr id="44088" name="Line 56"/>
              <p:cNvSpPr>
                <a:spLocks noChangeShapeType="1"/>
              </p:cNvSpPr>
              <p:nvPr/>
            </p:nvSpPr>
            <p:spPr bwMode="auto">
              <a:xfrm>
                <a:off x="3120" y="1883"/>
                <a:ext cx="0" cy="15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4089" name="Line 57"/>
              <p:cNvSpPr>
                <a:spLocks noChangeShapeType="1"/>
              </p:cNvSpPr>
              <p:nvPr/>
            </p:nvSpPr>
            <p:spPr bwMode="auto">
              <a:xfrm>
                <a:off x="3330" y="1883"/>
                <a:ext cx="0" cy="15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4090" name="Line 58"/>
              <p:cNvSpPr>
                <a:spLocks noChangeShapeType="1"/>
              </p:cNvSpPr>
              <p:nvPr/>
            </p:nvSpPr>
            <p:spPr bwMode="auto">
              <a:xfrm>
                <a:off x="2884" y="2022"/>
                <a:ext cx="71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4091" name="Line 59"/>
              <p:cNvSpPr>
                <a:spLocks noChangeShapeType="1"/>
              </p:cNvSpPr>
              <p:nvPr/>
            </p:nvSpPr>
            <p:spPr bwMode="auto">
              <a:xfrm>
                <a:off x="2884" y="2129"/>
                <a:ext cx="71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4092" name="Line 60"/>
              <p:cNvSpPr>
                <a:spLocks noChangeShapeType="1"/>
              </p:cNvSpPr>
              <p:nvPr/>
            </p:nvSpPr>
            <p:spPr bwMode="auto">
              <a:xfrm>
                <a:off x="2884" y="2236"/>
                <a:ext cx="71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4093" name="Line 61"/>
              <p:cNvSpPr>
                <a:spLocks noChangeShapeType="1"/>
              </p:cNvSpPr>
              <p:nvPr/>
            </p:nvSpPr>
            <p:spPr bwMode="auto">
              <a:xfrm>
                <a:off x="2884" y="2347"/>
                <a:ext cx="71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4094" name="Line 62"/>
              <p:cNvSpPr>
                <a:spLocks noChangeShapeType="1"/>
              </p:cNvSpPr>
              <p:nvPr/>
            </p:nvSpPr>
            <p:spPr bwMode="auto">
              <a:xfrm>
                <a:off x="2884" y="2469"/>
                <a:ext cx="71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4095" name="Line 63"/>
              <p:cNvSpPr>
                <a:spLocks noChangeShapeType="1"/>
              </p:cNvSpPr>
              <p:nvPr/>
            </p:nvSpPr>
            <p:spPr bwMode="auto">
              <a:xfrm>
                <a:off x="2889" y="2582"/>
                <a:ext cx="71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4096" name="Line 64"/>
              <p:cNvSpPr>
                <a:spLocks noChangeShapeType="1"/>
              </p:cNvSpPr>
              <p:nvPr/>
            </p:nvSpPr>
            <p:spPr bwMode="auto">
              <a:xfrm>
                <a:off x="2884" y="2700"/>
                <a:ext cx="71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4097" name="Line 65"/>
              <p:cNvSpPr>
                <a:spLocks noChangeShapeType="1"/>
              </p:cNvSpPr>
              <p:nvPr/>
            </p:nvSpPr>
            <p:spPr bwMode="auto">
              <a:xfrm>
                <a:off x="2884" y="2808"/>
                <a:ext cx="71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4098" name="Line 66"/>
              <p:cNvSpPr>
                <a:spLocks noChangeShapeType="1"/>
              </p:cNvSpPr>
              <p:nvPr/>
            </p:nvSpPr>
            <p:spPr bwMode="auto">
              <a:xfrm>
                <a:off x="2884" y="2924"/>
                <a:ext cx="71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4099" name="Line 67"/>
              <p:cNvSpPr>
                <a:spLocks noChangeShapeType="1"/>
              </p:cNvSpPr>
              <p:nvPr/>
            </p:nvSpPr>
            <p:spPr bwMode="auto">
              <a:xfrm>
                <a:off x="2885" y="3032"/>
                <a:ext cx="71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4100" name="Line 68"/>
              <p:cNvSpPr>
                <a:spLocks noChangeShapeType="1"/>
              </p:cNvSpPr>
              <p:nvPr/>
            </p:nvSpPr>
            <p:spPr bwMode="auto">
              <a:xfrm>
                <a:off x="2884" y="3165"/>
                <a:ext cx="71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4101" name="Line 69"/>
              <p:cNvSpPr>
                <a:spLocks noChangeShapeType="1"/>
              </p:cNvSpPr>
              <p:nvPr/>
            </p:nvSpPr>
            <p:spPr bwMode="auto">
              <a:xfrm>
                <a:off x="2884" y="3272"/>
                <a:ext cx="71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44102" name="Rectangle 70"/>
            <p:cNvSpPr>
              <a:spLocks noChangeArrowheads="1"/>
            </p:cNvSpPr>
            <p:nvPr/>
          </p:nvSpPr>
          <p:spPr bwMode="auto">
            <a:xfrm>
              <a:off x="2631" y="1851"/>
              <a:ext cx="114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endParaRPr lang="en-US" altLang="zh-TW" sz="1400">
                <a:latin typeface="Times New Roman" pitchFamily="18" charset="0"/>
                <a:ea typeface="新細明體" pitchFamily="18" charset="-120"/>
              </a:endParaRPr>
            </a:p>
          </p:txBody>
        </p:sp>
      </p:grpSp>
      <p:sp>
        <p:nvSpPr>
          <p:cNvPr id="44103" name="AutoShape 71"/>
          <p:cNvSpPr>
            <a:spLocks/>
          </p:cNvSpPr>
          <p:nvPr/>
        </p:nvSpPr>
        <p:spPr bwMode="auto">
          <a:xfrm>
            <a:off x="7092950" y="3213100"/>
            <a:ext cx="71438" cy="2087563"/>
          </a:xfrm>
          <a:prstGeom prst="rightBrace">
            <a:avLst>
              <a:gd name="adj1" fmla="val 243517"/>
              <a:gd name="adj2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>
                <a:solidFill>
                  <a:schemeClr val="tx1"/>
                </a:solidFill>
                <a:ea typeface="新細明體" pitchFamily="18" charset="-120"/>
              </a:rPr>
              <a:t>The Network Model: Sets and Structure</a:t>
            </a:r>
            <a:endParaRPr lang="zh-TW" altLang="en-US" sz="3200" b="0">
              <a:solidFill>
                <a:schemeClr val="tx1"/>
              </a:solidFill>
              <a:ea typeface="新細明體" pitchFamily="18" charset="-12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153400" cy="4473575"/>
          </a:xfrm>
        </p:spPr>
        <p:txBody>
          <a:bodyPr/>
          <a:lstStyle/>
          <a:p>
            <a:r>
              <a:rPr lang="en-US" altLang="zh-TW" b="1" dirty="0"/>
              <a:t>Network Model</a:t>
            </a:r>
            <a:endParaRPr lang="en-US" altLang="zh-TW" sz="2400" b="1" dirty="0"/>
          </a:p>
          <a:p>
            <a:pPr lvl="1"/>
            <a:r>
              <a:rPr lang="en-US" altLang="zh-TW" sz="2200" dirty="0"/>
              <a:t>two sets{</a:t>
            </a:r>
          </a:p>
          <a:p>
            <a:pPr lvl="1">
              <a:lnSpc>
                <a:spcPct val="120000"/>
              </a:lnSpc>
            </a:pPr>
            <a:r>
              <a:rPr lang="en-US" altLang="zh-TW" sz="2200" dirty="0"/>
              <a:t>Structure</a:t>
            </a:r>
          </a:p>
          <a:p>
            <a:pPr lvl="1"/>
            <a:r>
              <a:rPr lang="en-US" altLang="zh-TW" sz="2200" dirty="0">
                <a:ea typeface="新細明體" pitchFamily="18" charset="-120"/>
              </a:rPr>
              <a:t>Sample values: </a:t>
            </a:r>
          </a:p>
          <a:p>
            <a:pPr lvl="2"/>
            <a:r>
              <a:rPr lang="en-US" altLang="zh-TW" sz="2000" dirty="0">
                <a:ea typeface="新細明體" pitchFamily="18" charset="-120"/>
              </a:rPr>
              <a:t>occurrences, data, records</a:t>
            </a:r>
          </a:p>
          <a:p>
            <a:pPr lvl="2"/>
            <a:r>
              <a:rPr lang="en-US" altLang="zh-TW" sz="1800" dirty="0">
                <a:ea typeface="新細明體" pitchFamily="18" charset="-120"/>
              </a:rPr>
              <a:t>(Ref. next page)</a:t>
            </a:r>
            <a:endParaRPr lang="en-US" altLang="zh-TW" dirty="0">
              <a:ea typeface="新細明體" pitchFamily="18" charset="-120"/>
            </a:endParaRPr>
          </a:p>
          <a:p>
            <a:pPr lvl="1"/>
            <a:r>
              <a:rPr lang="en-US" altLang="zh-TW" sz="2200" dirty="0">
                <a:ea typeface="新細明體" pitchFamily="18" charset="-120"/>
              </a:rPr>
              <a:t>Note: </a:t>
            </a:r>
          </a:p>
          <a:p>
            <a:pPr lvl="2"/>
            <a:r>
              <a:rPr lang="en-US" altLang="zh-TW" sz="1800" dirty="0">
                <a:ea typeface="新細明體" pitchFamily="18" charset="-120"/>
              </a:rPr>
              <a:t>Three </a:t>
            </a:r>
            <a:r>
              <a:rPr lang="en-US" altLang="zh-TW" sz="1800" b="1" dirty="0">
                <a:ea typeface="新細明體" pitchFamily="18" charset="-120"/>
              </a:rPr>
              <a:t>record types</a:t>
            </a:r>
            <a:r>
              <a:rPr lang="en-US" altLang="zh-TW" sz="1800" dirty="0">
                <a:ea typeface="新細明體" pitchFamily="18" charset="-120"/>
              </a:rPr>
              <a:t>: S, P, SP</a:t>
            </a:r>
          </a:p>
          <a:p>
            <a:pPr lvl="2"/>
            <a:r>
              <a:rPr lang="en-US" altLang="zh-TW" sz="1800" dirty="0">
                <a:ea typeface="新細明體" pitchFamily="18" charset="-120"/>
              </a:rPr>
              <a:t>Two </a:t>
            </a:r>
            <a:r>
              <a:rPr lang="en-US" altLang="zh-TW" sz="1800" b="1" dirty="0">
                <a:ea typeface="新細明體" pitchFamily="18" charset="-120"/>
              </a:rPr>
              <a:t>link types</a:t>
            </a:r>
            <a:r>
              <a:rPr lang="en-US" altLang="zh-TW" sz="1800" dirty="0">
                <a:ea typeface="新細明體" pitchFamily="18" charset="-120"/>
              </a:rPr>
              <a:t>: S-SP, </a:t>
            </a:r>
            <a:r>
              <a:rPr lang="en-US" altLang="zh-TW" sz="1800" dirty="0" smtClean="0">
                <a:ea typeface="新細明體" pitchFamily="18" charset="-120"/>
              </a:rPr>
              <a:t>P-SP</a:t>
            </a:r>
            <a:endParaRPr lang="en-US" altLang="zh-TW" sz="1800" dirty="0">
              <a:ea typeface="新細明體" pitchFamily="18" charset="-120"/>
            </a:endParaRPr>
          </a:p>
          <a:p>
            <a:pPr lvl="2"/>
            <a:endParaRPr lang="en-US" altLang="zh-TW" sz="2000" dirty="0"/>
          </a:p>
          <a:p>
            <a:pPr lvl="2"/>
            <a:endParaRPr lang="zh-TW" altLang="en-US" sz="2000" b="1" dirty="0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209800" y="1828800"/>
            <a:ext cx="4630738" cy="693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  <a:ea typeface="新細明體" pitchFamily="18" charset="-120"/>
              </a:rPr>
              <a:t> a set of records </a:t>
            </a:r>
            <a:r>
              <a:rPr lang="en-US" altLang="zh-TW" b="1">
                <a:latin typeface="Times New Roman" pitchFamily="18" charset="0"/>
                <a:ea typeface="新細明體" pitchFamily="18" charset="-120"/>
              </a:rPr>
              <a:t>(Record types)</a:t>
            </a:r>
            <a:r>
              <a:rPr lang="en-US" altLang="zh-TW">
                <a:latin typeface="Times New Roman" pitchFamily="18" charset="0"/>
                <a:ea typeface="新細明體" pitchFamily="18" charset="-120"/>
              </a:rPr>
              <a:t>: entities</a:t>
            </a:r>
          </a:p>
          <a:p>
            <a:pPr algn="l"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  <a:ea typeface="新細明體" pitchFamily="18" charset="-120"/>
              </a:rPr>
              <a:t> a set of links </a:t>
            </a:r>
            <a:r>
              <a:rPr lang="en-US" altLang="zh-TW" b="1">
                <a:latin typeface="Times New Roman" pitchFamily="18" charset="0"/>
                <a:ea typeface="新細明體" pitchFamily="18" charset="-120"/>
              </a:rPr>
              <a:t>(Link types)</a:t>
            </a:r>
            <a:r>
              <a:rPr lang="en-US" altLang="zh-TW">
                <a:latin typeface="Times New Roman" pitchFamily="18" charset="0"/>
                <a:ea typeface="新細明體" pitchFamily="18" charset="-120"/>
              </a:rPr>
              <a:t>: relationship</a:t>
            </a:r>
          </a:p>
        </p:txBody>
      </p:sp>
      <p:grpSp>
        <p:nvGrpSpPr>
          <p:cNvPr id="16412" name="Group 28"/>
          <p:cNvGrpSpPr>
            <a:grpSpLocks/>
          </p:cNvGrpSpPr>
          <p:nvPr/>
        </p:nvGrpSpPr>
        <p:grpSpPr bwMode="auto">
          <a:xfrm>
            <a:off x="4876800" y="2743200"/>
            <a:ext cx="3846513" cy="2995613"/>
            <a:chOff x="288" y="1920"/>
            <a:chExt cx="2423" cy="1887"/>
          </a:xfrm>
        </p:grpSpPr>
        <p:sp>
          <p:nvSpPr>
            <p:cNvPr id="16390" name="Rectangle 6"/>
            <p:cNvSpPr>
              <a:spLocks noChangeArrowheads="1"/>
            </p:cNvSpPr>
            <p:nvPr/>
          </p:nvSpPr>
          <p:spPr bwMode="auto">
            <a:xfrm>
              <a:off x="1580" y="2136"/>
              <a:ext cx="825" cy="2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391" name="Line 7"/>
            <p:cNvSpPr>
              <a:spLocks noChangeShapeType="1"/>
            </p:cNvSpPr>
            <p:nvPr/>
          </p:nvSpPr>
          <p:spPr bwMode="auto">
            <a:xfrm>
              <a:off x="1739" y="2146"/>
              <a:ext cx="0" cy="20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392" name="Line 8"/>
            <p:cNvSpPr>
              <a:spLocks noChangeShapeType="1"/>
            </p:cNvSpPr>
            <p:nvPr/>
          </p:nvSpPr>
          <p:spPr bwMode="auto">
            <a:xfrm>
              <a:off x="1904" y="2146"/>
              <a:ext cx="0" cy="20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393" name="Line 9"/>
            <p:cNvSpPr>
              <a:spLocks noChangeShapeType="1"/>
            </p:cNvSpPr>
            <p:nvPr/>
          </p:nvSpPr>
          <p:spPr bwMode="auto">
            <a:xfrm>
              <a:off x="2068" y="2146"/>
              <a:ext cx="0" cy="20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394" name="Line 10"/>
            <p:cNvSpPr>
              <a:spLocks noChangeShapeType="1"/>
            </p:cNvSpPr>
            <p:nvPr/>
          </p:nvSpPr>
          <p:spPr bwMode="auto">
            <a:xfrm>
              <a:off x="2233" y="2146"/>
              <a:ext cx="0" cy="20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395" name="Rectangle 11"/>
            <p:cNvSpPr>
              <a:spLocks noChangeArrowheads="1"/>
            </p:cNvSpPr>
            <p:nvPr/>
          </p:nvSpPr>
          <p:spPr bwMode="auto">
            <a:xfrm>
              <a:off x="312" y="2136"/>
              <a:ext cx="825" cy="2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396" name="Line 12"/>
            <p:cNvSpPr>
              <a:spLocks noChangeShapeType="1"/>
            </p:cNvSpPr>
            <p:nvPr/>
          </p:nvSpPr>
          <p:spPr bwMode="auto">
            <a:xfrm>
              <a:off x="515" y="2146"/>
              <a:ext cx="0" cy="20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397" name="Line 13"/>
            <p:cNvSpPr>
              <a:spLocks noChangeShapeType="1"/>
            </p:cNvSpPr>
            <p:nvPr/>
          </p:nvSpPr>
          <p:spPr bwMode="auto">
            <a:xfrm>
              <a:off x="716" y="2136"/>
              <a:ext cx="0" cy="20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398" name="Line 14"/>
            <p:cNvSpPr>
              <a:spLocks noChangeShapeType="1"/>
            </p:cNvSpPr>
            <p:nvPr/>
          </p:nvSpPr>
          <p:spPr bwMode="auto">
            <a:xfrm>
              <a:off x="924" y="2146"/>
              <a:ext cx="0" cy="20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399" name="Rectangle 15"/>
            <p:cNvSpPr>
              <a:spLocks noChangeArrowheads="1"/>
            </p:cNvSpPr>
            <p:nvPr/>
          </p:nvSpPr>
          <p:spPr bwMode="auto">
            <a:xfrm>
              <a:off x="292" y="1920"/>
              <a:ext cx="370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US" altLang="zh-TW" sz="2000" b="1">
                  <a:latin typeface="Times New Roman" pitchFamily="18" charset="0"/>
                  <a:ea typeface="新細明體" pitchFamily="18" charset="-120"/>
                </a:rPr>
                <a:t>S</a:t>
              </a:r>
            </a:p>
          </p:txBody>
        </p:sp>
        <p:sp>
          <p:nvSpPr>
            <p:cNvPr id="16400" name="Rectangle 16"/>
            <p:cNvSpPr>
              <a:spLocks noChangeArrowheads="1"/>
            </p:cNvSpPr>
            <p:nvPr/>
          </p:nvSpPr>
          <p:spPr bwMode="auto">
            <a:xfrm>
              <a:off x="1539" y="1939"/>
              <a:ext cx="416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US" altLang="zh-TW" sz="2000" b="1">
                  <a:latin typeface="Times New Roman" pitchFamily="18" charset="0"/>
                  <a:ea typeface="新細明體" pitchFamily="18" charset="-120"/>
                </a:rPr>
                <a:t>P</a:t>
              </a:r>
            </a:p>
          </p:txBody>
        </p:sp>
        <p:sp>
          <p:nvSpPr>
            <p:cNvPr id="16401" name="Oval 17"/>
            <p:cNvSpPr>
              <a:spLocks noChangeArrowheads="1"/>
            </p:cNvSpPr>
            <p:nvPr/>
          </p:nvSpPr>
          <p:spPr bwMode="auto">
            <a:xfrm>
              <a:off x="425" y="2850"/>
              <a:ext cx="764" cy="32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altLang="zh-TW" b="1">
                  <a:latin typeface="Times New Roman" pitchFamily="18" charset="0"/>
                  <a:ea typeface="新細明體" pitchFamily="18" charset="-120"/>
                </a:rPr>
                <a:t>S-SP</a:t>
              </a:r>
            </a:p>
          </p:txBody>
        </p:sp>
        <p:sp>
          <p:nvSpPr>
            <p:cNvPr id="16402" name="Oval 18"/>
            <p:cNvSpPr>
              <a:spLocks noChangeArrowheads="1"/>
            </p:cNvSpPr>
            <p:nvPr/>
          </p:nvSpPr>
          <p:spPr bwMode="auto">
            <a:xfrm>
              <a:off x="1421" y="2841"/>
              <a:ext cx="765" cy="32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altLang="zh-TW" b="1">
                  <a:latin typeface="Times New Roman" pitchFamily="18" charset="0"/>
                  <a:ea typeface="新細明體" pitchFamily="18" charset="-120"/>
                </a:rPr>
                <a:t>P-SP</a:t>
              </a:r>
            </a:p>
          </p:txBody>
        </p:sp>
        <p:sp>
          <p:nvSpPr>
            <p:cNvPr id="16403" name="Line 19"/>
            <p:cNvSpPr>
              <a:spLocks noChangeShapeType="1"/>
            </p:cNvSpPr>
            <p:nvPr/>
          </p:nvSpPr>
          <p:spPr bwMode="auto">
            <a:xfrm>
              <a:off x="667" y="2378"/>
              <a:ext cx="123" cy="45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404" name="Line 20"/>
            <p:cNvSpPr>
              <a:spLocks noChangeShapeType="1"/>
            </p:cNvSpPr>
            <p:nvPr/>
          </p:nvSpPr>
          <p:spPr bwMode="auto">
            <a:xfrm flipH="1">
              <a:off x="1813" y="2369"/>
              <a:ext cx="172" cy="45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405" name="Rectangle 21"/>
            <p:cNvSpPr>
              <a:spLocks noChangeArrowheads="1"/>
            </p:cNvSpPr>
            <p:nvPr/>
          </p:nvSpPr>
          <p:spPr bwMode="auto">
            <a:xfrm>
              <a:off x="1160" y="3570"/>
              <a:ext cx="368" cy="23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altLang="zh-TW" sz="1000">
                  <a:latin typeface="Times New Roman" pitchFamily="18" charset="0"/>
                  <a:ea typeface="新細明體" pitchFamily="18" charset="-120"/>
                </a:rPr>
                <a:t>QTY</a:t>
              </a:r>
            </a:p>
          </p:txBody>
        </p:sp>
        <p:sp>
          <p:nvSpPr>
            <p:cNvPr id="16406" name="Line 22"/>
            <p:cNvSpPr>
              <a:spLocks noChangeShapeType="1"/>
            </p:cNvSpPr>
            <p:nvPr/>
          </p:nvSpPr>
          <p:spPr bwMode="auto">
            <a:xfrm>
              <a:off x="866" y="3190"/>
              <a:ext cx="401" cy="3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407" name="Line 23"/>
            <p:cNvSpPr>
              <a:spLocks noChangeShapeType="1"/>
            </p:cNvSpPr>
            <p:nvPr/>
          </p:nvSpPr>
          <p:spPr bwMode="auto">
            <a:xfrm flipH="1">
              <a:off x="1432" y="3181"/>
              <a:ext cx="32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408" name="Rectangle 24"/>
            <p:cNvSpPr>
              <a:spLocks noChangeArrowheads="1"/>
            </p:cNvSpPr>
            <p:nvPr/>
          </p:nvSpPr>
          <p:spPr bwMode="auto">
            <a:xfrm>
              <a:off x="2173" y="2884"/>
              <a:ext cx="538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zh-TW" altLang="en-US">
                  <a:latin typeface="Times New Roman" pitchFamily="18" charset="0"/>
                  <a:ea typeface="新細明體" pitchFamily="18" charset="-120"/>
                </a:rPr>
                <a:t>(</a:t>
              </a:r>
              <a:r>
                <a:rPr lang="en-US" altLang="zh-TW">
                  <a:latin typeface="Times New Roman" pitchFamily="18" charset="0"/>
                  <a:ea typeface="新細明體" pitchFamily="18" charset="-120"/>
                </a:rPr>
                <a:t>Links)</a:t>
              </a:r>
            </a:p>
          </p:txBody>
        </p:sp>
        <p:sp>
          <p:nvSpPr>
            <p:cNvPr id="16409" name="Rectangle 25"/>
            <p:cNvSpPr>
              <a:spLocks noChangeArrowheads="1"/>
            </p:cNvSpPr>
            <p:nvPr/>
          </p:nvSpPr>
          <p:spPr bwMode="auto">
            <a:xfrm>
              <a:off x="288" y="2183"/>
              <a:ext cx="938" cy="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zh-TW" altLang="en-US" sz="1000">
                  <a:latin typeface="Times New Roman" pitchFamily="18" charset="0"/>
                  <a:ea typeface="新細明體" pitchFamily="18" charset="-120"/>
                </a:rPr>
                <a:t>  </a:t>
              </a:r>
              <a:r>
                <a:rPr lang="en-US" altLang="zh-TW" sz="1000">
                  <a:latin typeface="Times New Roman" pitchFamily="18" charset="0"/>
                  <a:ea typeface="新細明體" pitchFamily="18" charset="-120"/>
                </a:rPr>
                <a:t>S#    </a:t>
              </a:r>
              <a:r>
                <a:rPr lang="en-US" altLang="zh-TW" sz="600">
                  <a:latin typeface="Times New Roman" pitchFamily="18" charset="0"/>
                  <a:ea typeface="新細明體" pitchFamily="18" charset="-120"/>
                </a:rPr>
                <a:t>SNAME     STATUS        CITY</a:t>
              </a:r>
            </a:p>
          </p:txBody>
        </p:sp>
        <p:sp>
          <p:nvSpPr>
            <p:cNvPr id="16410" name="Rectangle 26"/>
            <p:cNvSpPr>
              <a:spLocks noChangeArrowheads="1"/>
            </p:cNvSpPr>
            <p:nvPr/>
          </p:nvSpPr>
          <p:spPr bwMode="auto">
            <a:xfrm>
              <a:off x="864" y="3504"/>
              <a:ext cx="301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US" altLang="zh-TW" sz="2000" b="1">
                  <a:latin typeface="Times New Roman" pitchFamily="18" charset="0"/>
                  <a:ea typeface="新細明體" pitchFamily="18" charset="-120"/>
                </a:rPr>
                <a:t>SP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1"/>
          <p:cNvGrpSpPr/>
          <p:nvPr/>
        </p:nvGrpSpPr>
        <p:grpSpPr>
          <a:xfrm>
            <a:off x="-92075" y="1371600"/>
            <a:ext cx="9083675" cy="4587875"/>
            <a:chOff x="-92075" y="1371600"/>
            <a:chExt cx="9083675" cy="4587875"/>
          </a:xfrm>
        </p:grpSpPr>
        <p:sp>
          <p:nvSpPr>
            <p:cNvPr id="18591" name="Rectangle 1183"/>
            <p:cNvSpPr>
              <a:spLocks noChangeArrowheads="1"/>
            </p:cNvSpPr>
            <p:nvPr/>
          </p:nvSpPr>
          <p:spPr bwMode="auto">
            <a:xfrm rot="16200000">
              <a:off x="291307" y="3759993"/>
              <a:ext cx="635000" cy="29686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8592" name="Rectangle 1184"/>
            <p:cNvSpPr>
              <a:spLocks noChangeArrowheads="1"/>
            </p:cNvSpPr>
            <p:nvPr/>
          </p:nvSpPr>
          <p:spPr bwMode="auto">
            <a:xfrm rot="10800000">
              <a:off x="2625725" y="5600700"/>
              <a:ext cx="989013" cy="2667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18594" name="Rectangle 1186"/>
            <p:cNvSpPr>
              <a:spLocks noChangeArrowheads="1"/>
            </p:cNvSpPr>
            <p:nvPr/>
          </p:nvSpPr>
          <p:spPr bwMode="auto">
            <a:xfrm rot="10800000">
              <a:off x="4270375" y="5562600"/>
              <a:ext cx="987425" cy="26511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8595" name="Rectangle 1187"/>
            <p:cNvSpPr>
              <a:spLocks noChangeArrowheads="1"/>
            </p:cNvSpPr>
            <p:nvPr/>
          </p:nvSpPr>
          <p:spPr bwMode="auto">
            <a:xfrm rot="10800000">
              <a:off x="5697538" y="5527675"/>
              <a:ext cx="989012" cy="26352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8596" name="Rectangle 1188"/>
            <p:cNvSpPr>
              <a:spLocks noChangeArrowheads="1"/>
            </p:cNvSpPr>
            <p:nvPr/>
          </p:nvSpPr>
          <p:spPr bwMode="auto">
            <a:xfrm rot="10800000">
              <a:off x="6853238" y="5527675"/>
              <a:ext cx="989012" cy="26352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8597" name="Rectangle 1189"/>
            <p:cNvSpPr>
              <a:spLocks noChangeArrowheads="1"/>
            </p:cNvSpPr>
            <p:nvPr/>
          </p:nvSpPr>
          <p:spPr bwMode="auto">
            <a:xfrm rot="10800000">
              <a:off x="782638" y="1487488"/>
              <a:ext cx="989012" cy="26511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8598" name="Rectangle 1190"/>
            <p:cNvSpPr>
              <a:spLocks noChangeArrowheads="1"/>
            </p:cNvSpPr>
            <p:nvPr/>
          </p:nvSpPr>
          <p:spPr bwMode="auto">
            <a:xfrm rot="10800000">
              <a:off x="2025650" y="1447800"/>
              <a:ext cx="987425" cy="2667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8599" name="Rectangle 1191"/>
            <p:cNvSpPr>
              <a:spLocks noChangeArrowheads="1"/>
            </p:cNvSpPr>
            <p:nvPr/>
          </p:nvSpPr>
          <p:spPr bwMode="auto">
            <a:xfrm rot="10800000">
              <a:off x="3175000" y="1447800"/>
              <a:ext cx="989013" cy="26511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8600" name="Rectangle 1192"/>
            <p:cNvSpPr>
              <a:spLocks noChangeArrowheads="1"/>
            </p:cNvSpPr>
            <p:nvPr/>
          </p:nvSpPr>
          <p:spPr bwMode="auto">
            <a:xfrm rot="10800000">
              <a:off x="4351338" y="1411288"/>
              <a:ext cx="990600" cy="26511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8601" name="Rectangle 1193"/>
            <p:cNvSpPr>
              <a:spLocks noChangeArrowheads="1"/>
            </p:cNvSpPr>
            <p:nvPr/>
          </p:nvSpPr>
          <p:spPr bwMode="auto">
            <a:xfrm rot="10800000">
              <a:off x="5602288" y="1409700"/>
              <a:ext cx="989012" cy="2667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8602" name="Rectangle 1194"/>
            <p:cNvSpPr>
              <a:spLocks noChangeArrowheads="1"/>
            </p:cNvSpPr>
            <p:nvPr/>
          </p:nvSpPr>
          <p:spPr bwMode="auto">
            <a:xfrm rot="10800000">
              <a:off x="6853238" y="1411288"/>
              <a:ext cx="989012" cy="26511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8603" name="Rectangle 1195"/>
            <p:cNvSpPr>
              <a:spLocks noChangeArrowheads="1"/>
            </p:cNvSpPr>
            <p:nvPr/>
          </p:nvSpPr>
          <p:spPr bwMode="auto">
            <a:xfrm rot="16200000">
              <a:off x="975519" y="3761581"/>
              <a:ext cx="635000" cy="29368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8604" name="Rectangle 1196"/>
            <p:cNvSpPr>
              <a:spLocks noChangeArrowheads="1"/>
            </p:cNvSpPr>
            <p:nvPr/>
          </p:nvSpPr>
          <p:spPr bwMode="auto">
            <a:xfrm rot="16200000">
              <a:off x="1571625" y="3762375"/>
              <a:ext cx="635000" cy="2921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8605" name="Rectangle 1197"/>
            <p:cNvSpPr>
              <a:spLocks noChangeArrowheads="1"/>
            </p:cNvSpPr>
            <p:nvPr/>
          </p:nvSpPr>
          <p:spPr bwMode="auto">
            <a:xfrm rot="16200000">
              <a:off x="2190751" y="3767137"/>
              <a:ext cx="635000" cy="28892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8606" name="Rectangle 1198"/>
            <p:cNvSpPr>
              <a:spLocks noChangeArrowheads="1"/>
            </p:cNvSpPr>
            <p:nvPr/>
          </p:nvSpPr>
          <p:spPr bwMode="auto">
            <a:xfrm rot="16200000">
              <a:off x="2801938" y="3762375"/>
              <a:ext cx="635000" cy="2921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8607" name="Rectangle 1199"/>
            <p:cNvSpPr>
              <a:spLocks noChangeArrowheads="1"/>
            </p:cNvSpPr>
            <p:nvPr/>
          </p:nvSpPr>
          <p:spPr bwMode="auto">
            <a:xfrm rot="16200000">
              <a:off x="3436938" y="3760787"/>
              <a:ext cx="635000" cy="29527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8608" name="Rectangle 1200"/>
            <p:cNvSpPr>
              <a:spLocks noChangeArrowheads="1"/>
            </p:cNvSpPr>
            <p:nvPr/>
          </p:nvSpPr>
          <p:spPr bwMode="auto">
            <a:xfrm rot="16200000">
              <a:off x="4353719" y="3779044"/>
              <a:ext cx="635000" cy="29051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8609" name="Rectangle 1201"/>
            <p:cNvSpPr>
              <a:spLocks noChangeArrowheads="1"/>
            </p:cNvSpPr>
            <p:nvPr/>
          </p:nvSpPr>
          <p:spPr bwMode="auto">
            <a:xfrm rot="16200000">
              <a:off x="4976019" y="3790156"/>
              <a:ext cx="635000" cy="29368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8610" name="Rectangle 1202"/>
            <p:cNvSpPr>
              <a:spLocks noChangeArrowheads="1"/>
            </p:cNvSpPr>
            <p:nvPr/>
          </p:nvSpPr>
          <p:spPr bwMode="auto">
            <a:xfrm rot="16200000">
              <a:off x="5903119" y="3774281"/>
              <a:ext cx="635000" cy="29368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8611" name="Rectangle 1203"/>
            <p:cNvSpPr>
              <a:spLocks noChangeArrowheads="1"/>
            </p:cNvSpPr>
            <p:nvPr/>
          </p:nvSpPr>
          <p:spPr bwMode="auto">
            <a:xfrm rot="16200000">
              <a:off x="6828632" y="3793331"/>
              <a:ext cx="635000" cy="29368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8612" name="Rectangle 1204"/>
            <p:cNvSpPr>
              <a:spLocks noChangeArrowheads="1"/>
            </p:cNvSpPr>
            <p:nvPr/>
          </p:nvSpPr>
          <p:spPr bwMode="auto">
            <a:xfrm rot="16200000">
              <a:off x="7472363" y="3797300"/>
              <a:ext cx="635000" cy="2921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8613" name="Rectangle 1205"/>
            <p:cNvSpPr>
              <a:spLocks noChangeArrowheads="1"/>
            </p:cNvSpPr>
            <p:nvPr/>
          </p:nvSpPr>
          <p:spPr bwMode="auto">
            <a:xfrm rot="16200000">
              <a:off x="8372475" y="3781425"/>
              <a:ext cx="635000" cy="2921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8614" name="Line 1206"/>
            <p:cNvSpPr>
              <a:spLocks noChangeShapeType="1"/>
            </p:cNvSpPr>
            <p:nvPr/>
          </p:nvSpPr>
          <p:spPr bwMode="auto">
            <a:xfrm rot="16200000" flipV="1">
              <a:off x="565944" y="4294981"/>
              <a:ext cx="1219200" cy="1163638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8615" name="Line 1207"/>
            <p:cNvSpPr>
              <a:spLocks noChangeShapeType="1"/>
            </p:cNvSpPr>
            <p:nvPr/>
          </p:nvSpPr>
          <p:spPr bwMode="auto">
            <a:xfrm rot="16200000">
              <a:off x="941388" y="3878262"/>
              <a:ext cx="1588" cy="385763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8616" name="Arc 1208"/>
            <p:cNvSpPr>
              <a:spLocks/>
            </p:cNvSpPr>
            <p:nvPr/>
          </p:nvSpPr>
          <p:spPr bwMode="auto">
            <a:xfrm rot="16200000">
              <a:off x="2259806" y="3780632"/>
              <a:ext cx="1366837" cy="1987550"/>
            </a:xfrm>
            <a:custGeom>
              <a:avLst/>
              <a:gdLst>
                <a:gd name="G0" fmla="+- 21570 0 0"/>
                <a:gd name="G1" fmla="+- 0 0 0"/>
                <a:gd name="G2" fmla="+- 21600 0 0"/>
                <a:gd name="T0" fmla="*/ 21570 w 21570"/>
                <a:gd name="T1" fmla="*/ 21600 h 21600"/>
                <a:gd name="T2" fmla="*/ 0 w 21570"/>
                <a:gd name="T3" fmla="*/ 1146 h 21600"/>
                <a:gd name="T4" fmla="*/ 21570 w 2157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70" h="21600" fill="none" extrusionOk="0">
                  <a:moveTo>
                    <a:pt x="21570" y="21600"/>
                  </a:moveTo>
                  <a:cubicBezTo>
                    <a:pt x="10085" y="21600"/>
                    <a:pt x="609" y="12613"/>
                    <a:pt x="0" y="1145"/>
                  </a:cubicBezTo>
                </a:path>
                <a:path w="21570" h="21600" stroke="0" extrusionOk="0">
                  <a:moveTo>
                    <a:pt x="21570" y="21600"/>
                  </a:moveTo>
                  <a:cubicBezTo>
                    <a:pt x="10085" y="21600"/>
                    <a:pt x="609" y="12613"/>
                    <a:pt x="0" y="1145"/>
                  </a:cubicBezTo>
                  <a:lnTo>
                    <a:pt x="21570" y="0"/>
                  </a:lnTo>
                  <a:close/>
                </a:path>
              </a:pathLst>
            </a:custGeom>
            <a:noFill/>
            <a:ln w="12700">
              <a:solidFill>
                <a:schemeClr val="hlink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8617" name="Line 1209"/>
            <p:cNvSpPr>
              <a:spLocks noChangeShapeType="1"/>
            </p:cNvSpPr>
            <p:nvPr/>
          </p:nvSpPr>
          <p:spPr bwMode="auto">
            <a:xfrm rot="16200000">
              <a:off x="1593056" y="3950494"/>
              <a:ext cx="3175" cy="274638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8618" name="Line 1210"/>
            <p:cNvSpPr>
              <a:spLocks noChangeShapeType="1"/>
            </p:cNvSpPr>
            <p:nvPr/>
          </p:nvSpPr>
          <p:spPr bwMode="auto">
            <a:xfrm rot="16200000">
              <a:off x="2206625" y="3949700"/>
              <a:ext cx="1588" cy="287338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8619" name="Line 1211"/>
            <p:cNvSpPr>
              <a:spLocks noChangeShapeType="1"/>
            </p:cNvSpPr>
            <p:nvPr/>
          </p:nvSpPr>
          <p:spPr bwMode="auto">
            <a:xfrm rot="16200000">
              <a:off x="2823369" y="3955256"/>
              <a:ext cx="1588" cy="276225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8620" name="Line 1212"/>
            <p:cNvSpPr>
              <a:spLocks noChangeShapeType="1"/>
            </p:cNvSpPr>
            <p:nvPr/>
          </p:nvSpPr>
          <p:spPr bwMode="auto">
            <a:xfrm rot="16200000">
              <a:off x="3454400" y="3917950"/>
              <a:ext cx="1588" cy="319088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8621" name="Line 1213"/>
            <p:cNvSpPr>
              <a:spLocks noChangeShapeType="1"/>
            </p:cNvSpPr>
            <p:nvPr/>
          </p:nvSpPr>
          <p:spPr bwMode="auto">
            <a:xfrm rot="16200000">
              <a:off x="2971006" y="4079082"/>
              <a:ext cx="1597025" cy="15224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8622" name="Arc 1214"/>
            <p:cNvSpPr>
              <a:spLocks/>
            </p:cNvSpPr>
            <p:nvPr/>
          </p:nvSpPr>
          <p:spPr bwMode="auto">
            <a:xfrm rot="16200000">
              <a:off x="5338763" y="4230687"/>
              <a:ext cx="325438" cy="87313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600 w 21600"/>
                <a:gd name="T1" fmla="*/ 0 h 20925"/>
                <a:gd name="T2" fmla="*/ 5356 w 21600"/>
                <a:gd name="T3" fmla="*/ 20925 h 20925"/>
                <a:gd name="T4" fmla="*/ 0 w 21600"/>
                <a:gd name="T5" fmla="*/ 0 h 209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925" fill="none" extrusionOk="0">
                  <a:moveTo>
                    <a:pt x="21600" y="0"/>
                  </a:moveTo>
                  <a:cubicBezTo>
                    <a:pt x="21600" y="9866"/>
                    <a:pt x="14914" y="18478"/>
                    <a:pt x="5356" y="20925"/>
                  </a:cubicBezTo>
                </a:path>
                <a:path w="21600" h="20925" stroke="0" extrusionOk="0">
                  <a:moveTo>
                    <a:pt x="21600" y="0"/>
                  </a:moveTo>
                  <a:cubicBezTo>
                    <a:pt x="21600" y="9866"/>
                    <a:pt x="14914" y="18478"/>
                    <a:pt x="5356" y="20925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8623" name="Arc 1215"/>
            <p:cNvSpPr>
              <a:spLocks/>
            </p:cNvSpPr>
            <p:nvPr/>
          </p:nvSpPr>
          <p:spPr bwMode="auto">
            <a:xfrm rot="16200000">
              <a:off x="3816351" y="3840162"/>
              <a:ext cx="1198562" cy="2246313"/>
            </a:xfrm>
            <a:custGeom>
              <a:avLst/>
              <a:gdLst>
                <a:gd name="G0" fmla="+- 21426 0 0"/>
                <a:gd name="G1" fmla="+- 0 0 0"/>
                <a:gd name="G2" fmla="+- 21600 0 0"/>
                <a:gd name="T0" fmla="*/ 21311 w 21426"/>
                <a:gd name="T1" fmla="*/ 21600 h 21600"/>
                <a:gd name="T2" fmla="*/ 0 w 21426"/>
                <a:gd name="T3" fmla="*/ 2736 h 21600"/>
                <a:gd name="T4" fmla="*/ 21426 w 21426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426" h="21600" fill="none" extrusionOk="0">
                  <a:moveTo>
                    <a:pt x="21311" y="21599"/>
                  </a:moveTo>
                  <a:cubicBezTo>
                    <a:pt x="10483" y="21542"/>
                    <a:pt x="1371" y="13476"/>
                    <a:pt x="-1" y="2736"/>
                  </a:cubicBezTo>
                </a:path>
                <a:path w="21426" h="21600" stroke="0" extrusionOk="0">
                  <a:moveTo>
                    <a:pt x="21311" y="21599"/>
                  </a:moveTo>
                  <a:cubicBezTo>
                    <a:pt x="10483" y="21542"/>
                    <a:pt x="1371" y="13476"/>
                    <a:pt x="-1" y="2736"/>
                  </a:cubicBezTo>
                  <a:lnTo>
                    <a:pt x="21426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8624" name="Line 1216"/>
            <p:cNvSpPr>
              <a:spLocks noChangeShapeType="1"/>
            </p:cNvSpPr>
            <p:nvPr/>
          </p:nvSpPr>
          <p:spPr bwMode="auto">
            <a:xfrm rot="16200000" flipH="1">
              <a:off x="4977606" y="3955257"/>
              <a:ext cx="26987" cy="2921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8625" name="Line 1217"/>
            <p:cNvSpPr>
              <a:spLocks noChangeShapeType="1"/>
            </p:cNvSpPr>
            <p:nvPr/>
          </p:nvSpPr>
          <p:spPr bwMode="auto">
            <a:xfrm rot="16200000">
              <a:off x="4754562" y="4214813"/>
              <a:ext cx="1382713" cy="12588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8626" name="Arc 1218"/>
            <p:cNvSpPr>
              <a:spLocks/>
            </p:cNvSpPr>
            <p:nvPr/>
          </p:nvSpPr>
          <p:spPr bwMode="auto">
            <a:xfrm rot="16200000">
              <a:off x="6380163" y="4094162"/>
              <a:ext cx="222250" cy="238125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600 w 21600"/>
                <a:gd name="T1" fmla="*/ 0 h 21600"/>
                <a:gd name="T2" fmla="*/ 0 w 21600"/>
                <a:gd name="T3" fmla="*/ 2160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8627" name="Arc 1219"/>
            <p:cNvSpPr>
              <a:spLocks/>
            </p:cNvSpPr>
            <p:nvPr/>
          </p:nvSpPr>
          <p:spPr bwMode="auto">
            <a:xfrm rot="16200000">
              <a:off x="5100638" y="4057650"/>
              <a:ext cx="1243012" cy="1766888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21600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8628" name="Line 1220"/>
            <p:cNvSpPr>
              <a:spLocks noChangeShapeType="1"/>
            </p:cNvSpPr>
            <p:nvPr/>
          </p:nvSpPr>
          <p:spPr bwMode="auto">
            <a:xfrm rot="16200000">
              <a:off x="5883275" y="4378325"/>
              <a:ext cx="1400175" cy="8159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8629" name="Line 1221"/>
            <p:cNvSpPr>
              <a:spLocks noChangeShapeType="1"/>
            </p:cNvSpPr>
            <p:nvPr/>
          </p:nvSpPr>
          <p:spPr bwMode="auto">
            <a:xfrm rot="16200000">
              <a:off x="7484269" y="3961607"/>
              <a:ext cx="1587" cy="3238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8630" name="Line 1222"/>
            <p:cNvSpPr>
              <a:spLocks noChangeShapeType="1"/>
            </p:cNvSpPr>
            <p:nvPr/>
          </p:nvSpPr>
          <p:spPr bwMode="auto">
            <a:xfrm rot="16200000">
              <a:off x="8253413" y="3822700"/>
              <a:ext cx="0" cy="5810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8631" name="Arc 1223"/>
            <p:cNvSpPr>
              <a:spLocks/>
            </p:cNvSpPr>
            <p:nvPr/>
          </p:nvSpPr>
          <p:spPr bwMode="auto">
            <a:xfrm rot="16200000">
              <a:off x="8693150" y="4265613"/>
              <a:ext cx="366713" cy="77787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600 w 21600"/>
                <a:gd name="T1" fmla="*/ 0 h 21600"/>
                <a:gd name="T2" fmla="*/ 0 w 21600"/>
                <a:gd name="T3" fmla="*/ 2160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8632" name="Arc 1224"/>
            <p:cNvSpPr>
              <a:spLocks/>
            </p:cNvSpPr>
            <p:nvPr/>
          </p:nvSpPr>
          <p:spPr bwMode="auto">
            <a:xfrm rot="16200000">
              <a:off x="-193674" y="2162175"/>
              <a:ext cx="1693862" cy="915987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folHlink"/>
              </a:solidFill>
              <a:prstDash val="lg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8633" name="Arc 1225"/>
            <p:cNvSpPr>
              <a:spLocks/>
            </p:cNvSpPr>
            <p:nvPr/>
          </p:nvSpPr>
          <p:spPr bwMode="auto">
            <a:xfrm rot="16200000">
              <a:off x="182563" y="3486150"/>
              <a:ext cx="296862" cy="249238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600 h 21600"/>
                <a:gd name="T2" fmla="*/ 21486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600"/>
                  </a:moveTo>
                  <a:cubicBezTo>
                    <a:pt x="0" y="9715"/>
                    <a:pt x="9601" y="63"/>
                    <a:pt x="21486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715"/>
                    <a:pt x="9601" y="63"/>
                    <a:pt x="21486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prstDash val="lgDashDot"/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8634" name="Arc 1226"/>
            <p:cNvSpPr>
              <a:spLocks/>
            </p:cNvSpPr>
            <p:nvPr/>
          </p:nvSpPr>
          <p:spPr bwMode="auto">
            <a:xfrm rot="16200000">
              <a:off x="696119" y="3509169"/>
              <a:ext cx="309563" cy="155575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21600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12700">
              <a:solidFill>
                <a:schemeClr val="folHlink"/>
              </a:solidFill>
              <a:prstDash val="lg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8635" name="Arc 1227"/>
            <p:cNvSpPr>
              <a:spLocks/>
            </p:cNvSpPr>
            <p:nvPr/>
          </p:nvSpPr>
          <p:spPr bwMode="auto">
            <a:xfrm rot="16200000">
              <a:off x="956468" y="3244057"/>
              <a:ext cx="176213" cy="2032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folHlink"/>
              </a:solidFill>
              <a:prstDash val="lg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8636" name="Line 1228"/>
            <p:cNvSpPr>
              <a:spLocks noChangeShapeType="1"/>
            </p:cNvSpPr>
            <p:nvPr/>
          </p:nvSpPr>
          <p:spPr bwMode="auto">
            <a:xfrm rot="16200000" flipH="1">
              <a:off x="2659063" y="1728788"/>
              <a:ext cx="30162" cy="3078162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lg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8637" name="Arc 1229"/>
            <p:cNvSpPr>
              <a:spLocks/>
            </p:cNvSpPr>
            <p:nvPr/>
          </p:nvSpPr>
          <p:spPr bwMode="auto">
            <a:xfrm rot="16200000">
              <a:off x="4258469" y="3599657"/>
              <a:ext cx="338137" cy="18415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600 h 21600"/>
                <a:gd name="T2" fmla="*/ 215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600"/>
                  </a:moveTo>
                  <a:cubicBezTo>
                    <a:pt x="0" y="9709"/>
                    <a:pt x="9609" y="55"/>
                    <a:pt x="21500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709"/>
                    <a:pt x="9609" y="55"/>
                    <a:pt x="21500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>
              <a:solidFill>
                <a:schemeClr val="folHlink"/>
              </a:solidFill>
              <a:prstDash val="lgDashDot"/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8638" name="Arc 1230"/>
            <p:cNvSpPr>
              <a:spLocks/>
            </p:cNvSpPr>
            <p:nvPr/>
          </p:nvSpPr>
          <p:spPr bwMode="auto">
            <a:xfrm rot="16200000">
              <a:off x="4154488" y="3313112"/>
              <a:ext cx="211138" cy="138113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0756 w 20756"/>
                <a:gd name="T1" fmla="*/ 5977 h 21600"/>
                <a:gd name="T2" fmla="*/ 0 w 20756"/>
                <a:gd name="T3" fmla="*/ 21600 h 21600"/>
                <a:gd name="T4" fmla="*/ 0 w 20756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756" h="21600" fill="none" extrusionOk="0">
                  <a:moveTo>
                    <a:pt x="20756" y="5977"/>
                  </a:moveTo>
                  <a:cubicBezTo>
                    <a:pt x="18092" y="15228"/>
                    <a:pt x="9627" y="21599"/>
                    <a:pt x="0" y="21600"/>
                  </a:cubicBezTo>
                </a:path>
                <a:path w="20756" h="21600" stroke="0" extrusionOk="0">
                  <a:moveTo>
                    <a:pt x="20756" y="5977"/>
                  </a:moveTo>
                  <a:cubicBezTo>
                    <a:pt x="18092" y="15228"/>
                    <a:pt x="9627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chemeClr val="folHlink"/>
              </a:solidFill>
              <a:prstDash val="lg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8639" name="Arc 1231"/>
            <p:cNvSpPr>
              <a:spLocks/>
            </p:cNvSpPr>
            <p:nvPr/>
          </p:nvSpPr>
          <p:spPr bwMode="auto">
            <a:xfrm rot="16200000">
              <a:off x="4744244" y="3598069"/>
              <a:ext cx="309562" cy="127000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21600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12700">
              <a:solidFill>
                <a:schemeClr val="folHlink"/>
              </a:solidFill>
              <a:prstDash val="lg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8640" name="Arc 1232"/>
            <p:cNvSpPr>
              <a:spLocks/>
            </p:cNvSpPr>
            <p:nvPr/>
          </p:nvSpPr>
          <p:spPr bwMode="auto">
            <a:xfrm rot="16200000">
              <a:off x="3704431" y="2269332"/>
              <a:ext cx="776287" cy="1765300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595 w 21595"/>
                <a:gd name="T1" fmla="*/ 474 h 21600"/>
                <a:gd name="T2" fmla="*/ 0 w 21595"/>
                <a:gd name="T3" fmla="*/ 21600 h 21600"/>
                <a:gd name="T4" fmla="*/ 0 w 21595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95" h="21600" fill="none" extrusionOk="0">
                  <a:moveTo>
                    <a:pt x="21594" y="473"/>
                  </a:moveTo>
                  <a:cubicBezTo>
                    <a:pt x="21337" y="12215"/>
                    <a:pt x="11744" y="21599"/>
                    <a:pt x="0" y="21600"/>
                  </a:cubicBezTo>
                </a:path>
                <a:path w="21595" h="21600" stroke="0" extrusionOk="0">
                  <a:moveTo>
                    <a:pt x="21594" y="473"/>
                  </a:moveTo>
                  <a:cubicBezTo>
                    <a:pt x="21337" y="12215"/>
                    <a:pt x="11744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chemeClr val="folHlink"/>
              </a:solidFill>
              <a:prstDash val="lg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8641" name="Arc 1233"/>
            <p:cNvSpPr>
              <a:spLocks/>
            </p:cNvSpPr>
            <p:nvPr/>
          </p:nvSpPr>
          <p:spPr bwMode="auto">
            <a:xfrm rot="16200000">
              <a:off x="1837532" y="1294606"/>
              <a:ext cx="996950" cy="1912937"/>
            </a:xfrm>
            <a:custGeom>
              <a:avLst/>
              <a:gdLst>
                <a:gd name="G0" fmla="+- 21598 0 0"/>
                <a:gd name="G1" fmla="+- 21600 0 0"/>
                <a:gd name="G2" fmla="+- 21600 0 0"/>
                <a:gd name="T0" fmla="*/ 0 w 21598"/>
                <a:gd name="T1" fmla="*/ 21316 h 21600"/>
                <a:gd name="T2" fmla="*/ 21559 w 21598"/>
                <a:gd name="T3" fmla="*/ 0 h 21600"/>
                <a:gd name="T4" fmla="*/ 21598 w 21598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98" h="21600" fill="none" extrusionOk="0">
                  <a:moveTo>
                    <a:pt x="-1" y="21315"/>
                  </a:moveTo>
                  <a:cubicBezTo>
                    <a:pt x="155" y="9513"/>
                    <a:pt x="9755" y="21"/>
                    <a:pt x="21559" y="0"/>
                  </a:cubicBezTo>
                </a:path>
                <a:path w="21598" h="21600" stroke="0" extrusionOk="0">
                  <a:moveTo>
                    <a:pt x="-1" y="21315"/>
                  </a:moveTo>
                  <a:cubicBezTo>
                    <a:pt x="155" y="9513"/>
                    <a:pt x="9755" y="21"/>
                    <a:pt x="21559" y="0"/>
                  </a:cubicBezTo>
                  <a:lnTo>
                    <a:pt x="21598" y="21600"/>
                  </a:lnTo>
                  <a:close/>
                </a:path>
              </a:pathLst>
            </a:custGeom>
            <a:noFill/>
            <a:ln w="12700">
              <a:solidFill>
                <a:schemeClr val="folHlink"/>
              </a:solidFill>
              <a:prstDash val="lgDash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8642" name="Arc 1234"/>
            <p:cNvSpPr>
              <a:spLocks/>
            </p:cNvSpPr>
            <p:nvPr/>
          </p:nvSpPr>
          <p:spPr bwMode="auto">
            <a:xfrm rot="16200000">
              <a:off x="923925" y="3536950"/>
              <a:ext cx="320675" cy="92075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600 h 21600"/>
                <a:gd name="T2" fmla="*/ 2149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600"/>
                  </a:moveTo>
                  <a:cubicBezTo>
                    <a:pt x="0" y="9713"/>
                    <a:pt x="9603" y="60"/>
                    <a:pt x="21490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713"/>
                    <a:pt x="9603" y="60"/>
                    <a:pt x="21490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8643" name="Line 1235"/>
            <p:cNvSpPr>
              <a:spLocks noChangeShapeType="1"/>
            </p:cNvSpPr>
            <p:nvPr/>
          </p:nvSpPr>
          <p:spPr bwMode="auto">
            <a:xfrm rot="16200000">
              <a:off x="901700" y="1890713"/>
              <a:ext cx="1660525" cy="13843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8644" name="Arc 1236"/>
            <p:cNvSpPr>
              <a:spLocks/>
            </p:cNvSpPr>
            <p:nvPr/>
          </p:nvSpPr>
          <p:spPr bwMode="auto">
            <a:xfrm rot="16200000">
              <a:off x="1389063" y="3443288"/>
              <a:ext cx="298450" cy="184150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21600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8645" name="Line 1237"/>
            <p:cNvSpPr>
              <a:spLocks noChangeShapeType="1"/>
            </p:cNvSpPr>
            <p:nvPr/>
          </p:nvSpPr>
          <p:spPr bwMode="auto">
            <a:xfrm rot="16200000">
              <a:off x="3198813" y="1800225"/>
              <a:ext cx="1588" cy="31384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8646" name="Arc 1238"/>
            <p:cNvSpPr>
              <a:spLocks/>
            </p:cNvSpPr>
            <p:nvPr/>
          </p:nvSpPr>
          <p:spPr bwMode="auto">
            <a:xfrm rot="16200000">
              <a:off x="4779963" y="3324225"/>
              <a:ext cx="157162" cy="242888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600 w 21600"/>
                <a:gd name="T1" fmla="*/ 0 h 21600"/>
                <a:gd name="T2" fmla="*/ 0 w 21600"/>
                <a:gd name="T3" fmla="*/ 2160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8647" name="Arc 1239"/>
            <p:cNvSpPr>
              <a:spLocks/>
            </p:cNvSpPr>
            <p:nvPr/>
          </p:nvSpPr>
          <p:spPr bwMode="auto">
            <a:xfrm rot="16200000">
              <a:off x="4891088" y="3624263"/>
              <a:ext cx="338137" cy="166687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600 h 21600"/>
                <a:gd name="T2" fmla="*/ 215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600"/>
                  </a:moveTo>
                  <a:cubicBezTo>
                    <a:pt x="0" y="9709"/>
                    <a:pt x="9609" y="55"/>
                    <a:pt x="21500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709"/>
                    <a:pt x="9609" y="55"/>
                    <a:pt x="21500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8648" name="Line 1240"/>
            <p:cNvSpPr>
              <a:spLocks noChangeShapeType="1"/>
            </p:cNvSpPr>
            <p:nvPr/>
          </p:nvSpPr>
          <p:spPr bwMode="auto">
            <a:xfrm rot="16200000">
              <a:off x="5765800" y="3479801"/>
              <a:ext cx="1587" cy="595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8649" name="Line 1241"/>
            <p:cNvSpPr>
              <a:spLocks noChangeShapeType="1"/>
            </p:cNvSpPr>
            <p:nvPr/>
          </p:nvSpPr>
          <p:spPr bwMode="auto">
            <a:xfrm rot="16200000">
              <a:off x="6692107" y="3467894"/>
              <a:ext cx="1587" cy="5937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8650" name="Arc 1242"/>
            <p:cNvSpPr>
              <a:spLocks/>
            </p:cNvSpPr>
            <p:nvPr/>
          </p:nvSpPr>
          <p:spPr bwMode="auto">
            <a:xfrm rot="16200000">
              <a:off x="7228681" y="3582194"/>
              <a:ext cx="250825" cy="103188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21600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8651" name="Arc 1243"/>
            <p:cNvSpPr>
              <a:spLocks/>
            </p:cNvSpPr>
            <p:nvPr/>
          </p:nvSpPr>
          <p:spPr bwMode="auto">
            <a:xfrm rot="16200000">
              <a:off x="5442744" y="1561307"/>
              <a:ext cx="941387" cy="2984500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600 w 21600"/>
                <a:gd name="T1" fmla="*/ 0 h 21600"/>
                <a:gd name="T2" fmla="*/ 0 w 21600"/>
                <a:gd name="T3" fmla="*/ 2160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8652" name="Arc 1244"/>
            <p:cNvSpPr>
              <a:spLocks/>
            </p:cNvSpPr>
            <p:nvPr/>
          </p:nvSpPr>
          <p:spPr bwMode="auto">
            <a:xfrm rot="16200000">
              <a:off x="3162300" y="1230313"/>
              <a:ext cx="847725" cy="1831975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600 h 21600"/>
                <a:gd name="T2" fmla="*/ 2156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600"/>
                  </a:moveTo>
                  <a:cubicBezTo>
                    <a:pt x="0" y="9686"/>
                    <a:pt x="9646" y="22"/>
                    <a:pt x="21560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686"/>
                    <a:pt x="9646" y="22"/>
                    <a:pt x="21560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8653" name="Arc 1245"/>
            <p:cNvSpPr>
              <a:spLocks/>
            </p:cNvSpPr>
            <p:nvPr/>
          </p:nvSpPr>
          <p:spPr bwMode="auto">
            <a:xfrm rot="16200000">
              <a:off x="1448594" y="3405981"/>
              <a:ext cx="425450" cy="153988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600 h 21600"/>
                <a:gd name="T2" fmla="*/ 21521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600"/>
                  </a:moveTo>
                  <a:cubicBezTo>
                    <a:pt x="0" y="9701"/>
                    <a:pt x="9622" y="43"/>
                    <a:pt x="21521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701"/>
                    <a:pt x="9622" y="43"/>
                    <a:pt x="21521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8654" name="Line 1246"/>
            <p:cNvSpPr>
              <a:spLocks noChangeShapeType="1"/>
            </p:cNvSpPr>
            <p:nvPr/>
          </p:nvSpPr>
          <p:spPr bwMode="auto">
            <a:xfrm rot="16200000">
              <a:off x="1783556" y="1547019"/>
              <a:ext cx="1519238" cy="1930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8655" name="Line 1247"/>
            <p:cNvSpPr>
              <a:spLocks noChangeShapeType="1"/>
            </p:cNvSpPr>
            <p:nvPr/>
          </p:nvSpPr>
          <p:spPr bwMode="auto">
            <a:xfrm rot="16200000" flipH="1" flipV="1">
              <a:off x="1907381" y="1799432"/>
              <a:ext cx="1973263" cy="1727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8656" name="Arc 1248"/>
            <p:cNvSpPr>
              <a:spLocks/>
            </p:cNvSpPr>
            <p:nvPr/>
          </p:nvSpPr>
          <p:spPr bwMode="auto">
            <a:xfrm rot="16200000">
              <a:off x="2128838" y="3665538"/>
              <a:ext cx="306387" cy="122237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600 h 21600"/>
                <a:gd name="T2" fmla="*/ 2149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600"/>
                  </a:moveTo>
                  <a:cubicBezTo>
                    <a:pt x="0" y="9713"/>
                    <a:pt x="9603" y="60"/>
                    <a:pt x="21490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713"/>
                    <a:pt x="9603" y="60"/>
                    <a:pt x="21490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8657" name="Line 1249"/>
            <p:cNvSpPr>
              <a:spLocks noChangeShapeType="1"/>
            </p:cNvSpPr>
            <p:nvPr/>
          </p:nvSpPr>
          <p:spPr bwMode="auto">
            <a:xfrm rot="16200000" flipH="1" flipV="1">
              <a:off x="2492375" y="1400175"/>
              <a:ext cx="1906588" cy="24590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8658" name="Arc 1250"/>
            <p:cNvSpPr>
              <a:spLocks/>
            </p:cNvSpPr>
            <p:nvPr/>
          </p:nvSpPr>
          <p:spPr bwMode="auto">
            <a:xfrm rot="16200000">
              <a:off x="2637632" y="3488531"/>
              <a:ext cx="230188" cy="180975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21600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8659" name="Arc 1251"/>
            <p:cNvSpPr>
              <a:spLocks/>
            </p:cNvSpPr>
            <p:nvPr/>
          </p:nvSpPr>
          <p:spPr bwMode="auto">
            <a:xfrm rot="16200000">
              <a:off x="2874169" y="3096419"/>
              <a:ext cx="342900" cy="42068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8660" name="Line 1252"/>
            <p:cNvSpPr>
              <a:spLocks noChangeShapeType="1"/>
            </p:cNvSpPr>
            <p:nvPr/>
          </p:nvSpPr>
          <p:spPr bwMode="auto">
            <a:xfrm rot="16200000" flipH="1">
              <a:off x="5293519" y="1097757"/>
              <a:ext cx="0" cy="40751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8661" name="Arc 1253"/>
            <p:cNvSpPr>
              <a:spLocks/>
            </p:cNvSpPr>
            <p:nvPr/>
          </p:nvSpPr>
          <p:spPr bwMode="auto">
            <a:xfrm rot="16200000">
              <a:off x="7219156" y="3232944"/>
              <a:ext cx="373063" cy="174625"/>
            </a:xfrm>
            <a:custGeom>
              <a:avLst/>
              <a:gdLst>
                <a:gd name="G0" fmla="+- 3030 0 0"/>
                <a:gd name="G1" fmla="+- 0 0 0"/>
                <a:gd name="G2" fmla="+- 21600 0 0"/>
                <a:gd name="T0" fmla="*/ 24630 w 24630"/>
                <a:gd name="T1" fmla="*/ 0 h 21600"/>
                <a:gd name="T2" fmla="*/ 0 w 24630"/>
                <a:gd name="T3" fmla="*/ 21386 h 21600"/>
                <a:gd name="T4" fmla="*/ 3030 w 2463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630" h="21600" fill="none" extrusionOk="0">
                  <a:moveTo>
                    <a:pt x="24630" y="0"/>
                  </a:moveTo>
                  <a:cubicBezTo>
                    <a:pt x="24630" y="11929"/>
                    <a:pt x="14959" y="21600"/>
                    <a:pt x="3030" y="21600"/>
                  </a:cubicBezTo>
                  <a:cubicBezTo>
                    <a:pt x="2016" y="21600"/>
                    <a:pt x="1003" y="21528"/>
                    <a:pt x="-1" y="21386"/>
                  </a:cubicBezTo>
                </a:path>
                <a:path w="24630" h="21600" stroke="0" extrusionOk="0">
                  <a:moveTo>
                    <a:pt x="24630" y="0"/>
                  </a:moveTo>
                  <a:cubicBezTo>
                    <a:pt x="24630" y="11929"/>
                    <a:pt x="14959" y="21600"/>
                    <a:pt x="3030" y="21600"/>
                  </a:cubicBezTo>
                  <a:cubicBezTo>
                    <a:pt x="2016" y="21600"/>
                    <a:pt x="1003" y="21528"/>
                    <a:pt x="-1" y="21386"/>
                  </a:cubicBezTo>
                  <a:lnTo>
                    <a:pt x="303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8662" name="Arc 1254"/>
            <p:cNvSpPr>
              <a:spLocks/>
            </p:cNvSpPr>
            <p:nvPr/>
          </p:nvSpPr>
          <p:spPr bwMode="auto">
            <a:xfrm rot="16200000">
              <a:off x="7429500" y="3516313"/>
              <a:ext cx="261938" cy="15716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600 h 21600"/>
                <a:gd name="T2" fmla="*/ 21471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600"/>
                  </a:moveTo>
                  <a:cubicBezTo>
                    <a:pt x="0" y="9720"/>
                    <a:pt x="9592" y="71"/>
                    <a:pt x="21471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720"/>
                    <a:pt x="9592" y="71"/>
                    <a:pt x="21471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8663" name="Arc 1255"/>
            <p:cNvSpPr>
              <a:spLocks/>
            </p:cNvSpPr>
            <p:nvPr/>
          </p:nvSpPr>
          <p:spPr bwMode="auto">
            <a:xfrm rot="16200000">
              <a:off x="7807326" y="3427412"/>
              <a:ext cx="385762" cy="125413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21600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8664" name="Arc 1256"/>
            <p:cNvSpPr>
              <a:spLocks/>
            </p:cNvSpPr>
            <p:nvPr/>
          </p:nvSpPr>
          <p:spPr bwMode="auto">
            <a:xfrm rot="16200000">
              <a:off x="6563519" y="1816894"/>
              <a:ext cx="911225" cy="2087563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600 w 21600"/>
                <a:gd name="T1" fmla="*/ 0 h 21600"/>
                <a:gd name="T2" fmla="*/ 0 w 21600"/>
                <a:gd name="T3" fmla="*/ 2160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8665" name="Arc 1257"/>
            <p:cNvSpPr>
              <a:spLocks/>
            </p:cNvSpPr>
            <p:nvPr/>
          </p:nvSpPr>
          <p:spPr bwMode="auto">
            <a:xfrm rot="16200000">
              <a:off x="5073650" y="1390650"/>
              <a:ext cx="760413" cy="1268413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600 h 21600"/>
                <a:gd name="T2" fmla="*/ 21556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600"/>
                  </a:moveTo>
                  <a:cubicBezTo>
                    <a:pt x="0" y="9687"/>
                    <a:pt x="9643" y="24"/>
                    <a:pt x="21556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687"/>
                    <a:pt x="9643" y="24"/>
                    <a:pt x="21556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8666" name="Arc 1258"/>
            <p:cNvSpPr>
              <a:spLocks/>
            </p:cNvSpPr>
            <p:nvPr/>
          </p:nvSpPr>
          <p:spPr bwMode="auto">
            <a:xfrm rot="16200000">
              <a:off x="2770188" y="3609975"/>
              <a:ext cx="306387" cy="106363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600 h 21600"/>
                <a:gd name="T2" fmla="*/ 2149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600"/>
                  </a:moveTo>
                  <a:cubicBezTo>
                    <a:pt x="0" y="9713"/>
                    <a:pt x="9603" y="60"/>
                    <a:pt x="21490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713"/>
                    <a:pt x="9603" y="60"/>
                    <a:pt x="21490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8667" name="Line 1259"/>
            <p:cNvSpPr>
              <a:spLocks noChangeShapeType="1"/>
            </p:cNvSpPr>
            <p:nvPr/>
          </p:nvSpPr>
          <p:spPr bwMode="auto">
            <a:xfrm rot="16200000" flipH="1" flipV="1">
              <a:off x="3483769" y="1058069"/>
              <a:ext cx="1822450" cy="30591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8668" name="Arc 1260"/>
            <p:cNvSpPr>
              <a:spLocks/>
            </p:cNvSpPr>
            <p:nvPr/>
          </p:nvSpPr>
          <p:spPr bwMode="auto">
            <a:xfrm rot="16200000">
              <a:off x="3236913" y="3478213"/>
              <a:ext cx="231775" cy="168275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16281 w 21600"/>
                <a:gd name="T1" fmla="*/ 20935 h 20935"/>
                <a:gd name="T2" fmla="*/ 0 w 21600"/>
                <a:gd name="T3" fmla="*/ 0 h 20935"/>
                <a:gd name="T4" fmla="*/ 21600 w 21600"/>
                <a:gd name="T5" fmla="*/ 0 h 209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935" fill="none" extrusionOk="0">
                  <a:moveTo>
                    <a:pt x="16281" y="20934"/>
                  </a:moveTo>
                  <a:cubicBezTo>
                    <a:pt x="6704" y="18501"/>
                    <a:pt x="0" y="9880"/>
                    <a:pt x="0" y="0"/>
                  </a:cubicBezTo>
                </a:path>
                <a:path w="21600" h="20935" stroke="0" extrusionOk="0">
                  <a:moveTo>
                    <a:pt x="16281" y="20934"/>
                  </a:moveTo>
                  <a:cubicBezTo>
                    <a:pt x="6704" y="18501"/>
                    <a:pt x="0" y="9880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8669" name="Arc 1261"/>
            <p:cNvSpPr>
              <a:spLocks/>
            </p:cNvSpPr>
            <p:nvPr/>
          </p:nvSpPr>
          <p:spPr bwMode="auto">
            <a:xfrm rot="16200000">
              <a:off x="3452812" y="3051176"/>
              <a:ext cx="434975" cy="4572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8670" name="Line 1262"/>
            <p:cNvSpPr>
              <a:spLocks noChangeShapeType="1"/>
            </p:cNvSpPr>
            <p:nvPr/>
          </p:nvSpPr>
          <p:spPr bwMode="auto">
            <a:xfrm rot="16200000">
              <a:off x="6069807" y="842169"/>
              <a:ext cx="6350" cy="44402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8671" name="Arc 1263"/>
            <p:cNvSpPr>
              <a:spLocks/>
            </p:cNvSpPr>
            <p:nvPr/>
          </p:nvSpPr>
          <p:spPr bwMode="auto">
            <a:xfrm rot="16200000">
              <a:off x="8141494" y="3144044"/>
              <a:ext cx="403225" cy="220663"/>
            </a:xfrm>
            <a:custGeom>
              <a:avLst/>
              <a:gdLst>
                <a:gd name="G0" fmla="+- 3427 0 0"/>
                <a:gd name="G1" fmla="+- 0 0 0"/>
                <a:gd name="G2" fmla="+- 21600 0 0"/>
                <a:gd name="T0" fmla="*/ 25027 w 25027"/>
                <a:gd name="T1" fmla="*/ 0 h 21600"/>
                <a:gd name="T2" fmla="*/ 0 w 25027"/>
                <a:gd name="T3" fmla="*/ 21326 h 21600"/>
                <a:gd name="T4" fmla="*/ 3427 w 25027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027" h="21600" fill="none" extrusionOk="0">
                  <a:moveTo>
                    <a:pt x="25027" y="0"/>
                  </a:moveTo>
                  <a:cubicBezTo>
                    <a:pt x="25027" y="11929"/>
                    <a:pt x="15356" y="21600"/>
                    <a:pt x="3427" y="21600"/>
                  </a:cubicBezTo>
                  <a:cubicBezTo>
                    <a:pt x="2279" y="21600"/>
                    <a:pt x="1133" y="21508"/>
                    <a:pt x="-1" y="21326"/>
                  </a:cubicBezTo>
                </a:path>
                <a:path w="25027" h="21600" stroke="0" extrusionOk="0">
                  <a:moveTo>
                    <a:pt x="25027" y="0"/>
                  </a:moveTo>
                  <a:cubicBezTo>
                    <a:pt x="25027" y="11929"/>
                    <a:pt x="15356" y="21600"/>
                    <a:pt x="3427" y="21600"/>
                  </a:cubicBezTo>
                  <a:cubicBezTo>
                    <a:pt x="2279" y="21600"/>
                    <a:pt x="1133" y="21508"/>
                    <a:pt x="-1" y="21326"/>
                  </a:cubicBezTo>
                  <a:lnTo>
                    <a:pt x="3427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8672" name="Arc 1264"/>
            <p:cNvSpPr>
              <a:spLocks/>
            </p:cNvSpPr>
            <p:nvPr/>
          </p:nvSpPr>
          <p:spPr bwMode="auto">
            <a:xfrm rot="16200000">
              <a:off x="8360569" y="3504407"/>
              <a:ext cx="263525" cy="96837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600 h 21600"/>
                <a:gd name="T2" fmla="*/ 21471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600"/>
                  </a:moveTo>
                  <a:cubicBezTo>
                    <a:pt x="0" y="9720"/>
                    <a:pt x="9592" y="71"/>
                    <a:pt x="21471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720"/>
                    <a:pt x="9592" y="71"/>
                    <a:pt x="21471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8673" name="Arc 1265"/>
            <p:cNvSpPr>
              <a:spLocks/>
            </p:cNvSpPr>
            <p:nvPr/>
          </p:nvSpPr>
          <p:spPr bwMode="auto">
            <a:xfrm rot="16200000">
              <a:off x="8735219" y="3413919"/>
              <a:ext cx="385762" cy="127000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21600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8674" name="Arc 1266"/>
            <p:cNvSpPr>
              <a:spLocks/>
            </p:cNvSpPr>
            <p:nvPr/>
          </p:nvSpPr>
          <p:spPr bwMode="auto">
            <a:xfrm rot="16200000">
              <a:off x="7581901" y="1889125"/>
              <a:ext cx="957262" cy="1830387"/>
            </a:xfrm>
            <a:custGeom>
              <a:avLst/>
              <a:gdLst>
                <a:gd name="G0" fmla="+- 0 0 0"/>
                <a:gd name="G1" fmla="+- 783 0 0"/>
                <a:gd name="G2" fmla="+- 21600 0 0"/>
                <a:gd name="T0" fmla="*/ 21586 w 21600"/>
                <a:gd name="T1" fmla="*/ 0 h 22383"/>
                <a:gd name="T2" fmla="*/ 0 w 21600"/>
                <a:gd name="T3" fmla="*/ 22383 h 22383"/>
                <a:gd name="T4" fmla="*/ 0 w 21600"/>
                <a:gd name="T5" fmla="*/ 783 h 22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2383" fill="none" extrusionOk="0">
                  <a:moveTo>
                    <a:pt x="21585" y="0"/>
                  </a:moveTo>
                  <a:cubicBezTo>
                    <a:pt x="21595" y="260"/>
                    <a:pt x="21600" y="521"/>
                    <a:pt x="21600" y="783"/>
                  </a:cubicBezTo>
                  <a:cubicBezTo>
                    <a:pt x="21600" y="12712"/>
                    <a:pt x="11929" y="22382"/>
                    <a:pt x="0" y="22383"/>
                  </a:cubicBezTo>
                </a:path>
                <a:path w="21600" h="22383" stroke="0" extrusionOk="0">
                  <a:moveTo>
                    <a:pt x="21585" y="0"/>
                  </a:moveTo>
                  <a:cubicBezTo>
                    <a:pt x="21595" y="260"/>
                    <a:pt x="21600" y="521"/>
                    <a:pt x="21600" y="783"/>
                  </a:cubicBezTo>
                  <a:cubicBezTo>
                    <a:pt x="21600" y="12712"/>
                    <a:pt x="11929" y="22382"/>
                    <a:pt x="0" y="22383"/>
                  </a:cubicBezTo>
                  <a:lnTo>
                    <a:pt x="0" y="783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8675" name="Arc 1267"/>
            <p:cNvSpPr>
              <a:spLocks/>
            </p:cNvSpPr>
            <p:nvPr/>
          </p:nvSpPr>
          <p:spPr bwMode="auto">
            <a:xfrm rot="16200000">
              <a:off x="6390481" y="1543844"/>
              <a:ext cx="650875" cy="915988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3481"/>
                <a:gd name="T1" fmla="*/ 21600 h 21600"/>
                <a:gd name="T2" fmla="*/ 23481 w 23481"/>
                <a:gd name="T3" fmla="*/ 82 h 21600"/>
                <a:gd name="T4" fmla="*/ 21600 w 23481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481" h="21600" fill="none" extrusionOk="0">
                  <a:moveTo>
                    <a:pt x="0" y="21600"/>
                  </a:moveTo>
                  <a:cubicBezTo>
                    <a:pt x="0" y="9670"/>
                    <a:pt x="9670" y="0"/>
                    <a:pt x="21600" y="0"/>
                  </a:cubicBezTo>
                  <a:cubicBezTo>
                    <a:pt x="22227" y="0"/>
                    <a:pt x="22855" y="27"/>
                    <a:pt x="23480" y="82"/>
                  </a:cubicBezTo>
                </a:path>
                <a:path w="23481" h="21600" stroke="0" extrusionOk="0">
                  <a:moveTo>
                    <a:pt x="0" y="21600"/>
                  </a:moveTo>
                  <a:cubicBezTo>
                    <a:pt x="0" y="9670"/>
                    <a:pt x="9670" y="0"/>
                    <a:pt x="21600" y="0"/>
                  </a:cubicBezTo>
                  <a:cubicBezTo>
                    <a:pt x="22227" y="0"/>
                    <a:pt x="22855" y="27"/>
                    <a:pt x="23480" y="82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8676" name="Arc 1268"/>
            <p:cNvSpPr>
              <a:spLocks/>
            </p:cNvSpPr>
            <p:nvPr/>
          </p:nvSpPr>
          <p:spPr bwMode="auto">
            <a:xfrm rot="16200000">
              <a:off x="3409156" y="3621882"/>
              <a:ext cx="306387" cy="9525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600 h 21600"/>
                <a:gd name="T2" fmla="*/ 2149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600"/>
                  </a:moveTo>
                  <a:cubicBezTo>
                    <a:pt x="0" y="9713"/>
                    <a:pt x="9603" y="60"/>
                    <a:pt x="21490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713"/>
                    <a:pt x="9603" y="60"/>
                    <a:pt x="21490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8677" name="Line 1269"/>
            <p:cNvSpPr>
              <a:spLocks noChangeShapeType="1"/>
            </p:cNvSpPr>
            <p:nvPr/>
          </p:nvSpPr>
          <p:spPr bwMode="auto">
            <a:xfrm rot="16200000">
              <a:off x="4342607" y="851693"/>
              <a:ext cx="1841500" cy="34909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8678" name="Line 1270"/>
            <p:cNvSpPr>
              <a:spLocks noChangeShapeType="1"/>
            </p:cNvSpPr>
            <p:nvPr/>
          </p:nvSpPr>
          <p:spPr bwMode="auto">
            <a:xfrm rot="16200000">
              <a:off x="4604544" y="989806"/>
              <a:ext cx="2051050" cy="34242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8679" name="Line 1271"/>
            <p:cNvSpPr>
              <a:spLocks noChangeShapeType="1"/>
            </p:cNvSpPr>
            <p:nvPr/>
          </p:nvSpPr>
          <p:spPr bwMode="auto">
            <a:xfrm rot="16200000" flipH="1" flipV="1">
              <a:off x="7128669" y="3707607"/>
              <a:ext cx="992187" cy="2565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8680" name="Arc 1272"/>
            <p:cNvSpPr>
              <a:spLocks/>
            </p:cNvSpPr>
            <p:nvPr/>
          </p:nvSpPr>
          <p:spPr bwMode="auto">
            <a:xfrm rot="16200000">
              <a:off x="7908131" y="5333207"/>
              <a:ext cx="238125" cy="220662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21600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8681" name="Arc 1273"/>
            <p:cNvSpPr>
              <a:spLocks/>
            </p:cNvSpPr>
            <p:nvPr/>
          </p:nvSpPr>
          <p:spPr bwMode="auto">
            <a:xfrm rot="16200000">
              <a:off x="7645400" y="5132388"/>
              <a:ext cx="466725" cy="2413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8682" name="Arc 1274"/>
            <p:cNvSpPr>
              <a:spLocks/>
            </p:cNvSpPr>
            <p:nvPr/>
          </p:nvSpPr>
          <p:spPr bwMode="auto">
            <a:xfrm rot="16200000">
              <a:off x="7930357" y="5099844"/>
              <a:ext cx="293687" cy="136525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600 w 21600"/>
                <a:gd name="T1" fmla="*/ 0 h 21600"/>
                <a:gd name="T2" fmla="*/ 0 w 21600"/>
                <a:gd name="T3" fmla="*/ 2160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18688" name="Group 1280"/>
            <p:cNvGrpSpPr>
              <a:grpSpLocks/>
            </p:cNvGrpSpPr>
            <p:nvPr/>
          </p:nvGrpSpPr>
          <p:grpSpPr bwMode="auto">
            <a:xfrm rot="5400000">
              <a:off x="1757362" y="5151438"/>
              <a:ext cx="269875" cy="1092200"/>
              <a:chOff x="1193" y="3299"/>
              <a:chExt cx="170" cy="629"/>
            </a:xfrm>
          </p:grpSpPr>
          <p:sp>
            <p:nvSpPr>
              <p:cNvPr id="18593" name="Rectangle 1185"/>
              <p:cNvSpPr>
                <a:spLocks noChangeArrowheads="1"/>
              </p:cNvSpPr>
              <p:nvPr/>
            </p:nvSpPr>
            <p:spPr bwMode="auto">
              <a:xfrm rot="16200000">
                <a:off x="962" y="3530"/>
                <a:ext cx="629" cy="16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8684" name="Line 1276"/>
              <p:cNvSpPr>
                <a:spLocks noChangeShapeType="1"/>
              </p:cNvSpPr>
              <p:nvPr/>
            </p:nvSpPr>
            <p:spPr bwMode="auto">
              <a:xfrm rot="16200000" flipH="1">
                <a:off x="1280" y="3673"/>
                <a:ext cx="2" cy="1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8685" name="Line 1277"/>
              <p:cNvSpPr>
                <a:spLocks noChangeShapeType="1"/>
              </p:cNvSpPr>
              <p:nvPr/>
            </p:nvSpPr>
            <p:spPr bwMode="auto">
              <a:xfrm rot="16200000" flipH="1">
                <a:off x="1277" y="3502"/>
                <a:ext cx="2" cy="17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8686" name="Line 1278"/>
              <p:cNvSpPr>
                <a:spLocks noChangeShapeType="1"/>
              </p:cNvSpPr>
              <p:nvPr/>
            </p:nvSpPr>
            <p:spPr bwMode="auto">
              <a:xfrm rot="16200000">
                <a:off x="1278" y="3422"/>
                <a:ext cx="0" cy="17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18687" name="Text Box 1279"/>
            <p:cNvSpPr txBox="1">
              <a:spLocks noChangeArrowheads="1"/>
            </p:cNvSpPr>
            <p:nvPr/>
          </p:nvSpPr>
          <p:spPr bwMode="auto">
            <a:xfrm>
              <a:off x="-92075" y="3656013"/>
              <a:ext cx="608013" cy="4270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US" altLang="zh-TW" sz="2200" b="1">
                  <a:latin typeface="Times New Roman" pitchFamily="18" charset="0"/>
                  <a:ea typeface="新細明體" pitchFamily="18" charset="-120"/>
                </a:rPr>
                <a:t>SP</a:t>
              </a:r>
            </a:p>
          </p:txBody>
        </p:sp>
        <p:sp>
          <p:nvSpPr>
            <p:cNvPr id="18690" name="Rectangle 1282"/>
            <p:cNvSpPr>
              <a:spLocks noChangeArrowheads="1"/>
            </p:cNvSpPr>
            <p:nvPr/>
          </p:nvSpPr>
          <p:spPr bwMode="auto">
            <a:xfrm>
              <a:off x="152400" y="1371600"/>
              <a:ext cx="3698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2400" b="1">
                  <a:latin typeface="Times New Roman" pitchFamily="18" charset="0"/>
                  <a:ea typeface="新細明體" pitchFamily="18" charset="-120"/>
                </a:rPr>
                <a:t>P</a:t>
              </a:r>
              <a:endParaRPr lang="zh-TW" altLang="en-US" sz="2400" b="1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8691" name="Rectangle 1283"/>
            <p:cNvSpPr>
              <a:spLocks noChangeArrowheads="1"/>
            </p:cNvSpPr>
            <p:nvPr/>
          </p:nvSpPr>
          <p:spPr bwMode="auto">
            <a:xfrm>
              <a:off x="304800" y="5486400"/>
              <a:ext cx="354013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2400" b="1">
                  <a:latin typeface="Times New Roman" pitchFamily="18" charset="0"/>
                  <a:ea typeface="新細明體" pitchFamily="18" charset="-120"/>
                </a:rPr>
                <a:t>S</a:t>
              </a:r>
              <a:endParaRPr lang="zh-TW" altLang="en-US" sz="2400" b="1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8692" name="Rectangle 1284"/>
            <p:cNvSpPr>
              <a:spLocks noChangeArrowheads="1"/>
            </p:cNvSpPr>
            <p:nvPr/>
          </p:nvSpPr>
          <p:spPr bwMode="auto">
            <a:xfrm>
              <a:off x="1263650" y="5507038"/>
              <a:ext cx="12636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b="1">
                  <a:latin typeface="Times New Roman" pitchFamily="18" charset="0"/>
                  <a:ea typeface="新細明體" pitchFamily="18" charset="-120"/>
                </a:rPr>
                <a:t>S1</a:t>
              </a:r>
              <a:r>
                <a:rPr lang="en-US" altLang="zh-TW" sz="1200" b="1">
                  <a:latin typeface="Times New Roman" pitchFamily="18" charset="0"/>
                  <a:ea typeface="新細明體" pitchFamily="18" charset="-120"/>
                </a:rPr>
                <a:t> </a:t>
              </a:r>
              <a:r>
                <a:rPr lang="en-US" altLang="zh-TW" sz="900">
                  <a:latin typeface="Times New Roman" pitchFamily="18" charset="0"/>
                  <a:ea typeface="新細明體" pitchFamily="18" charset="-120"/>
                </a:rPr>
                <a:t>Smith 20 London</a:t>
              </a:r>
              <a:endParaRPr lang="zh-TW" altLang="en-US" sz="9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8694" name="Text Box 1286"/>
            <p:cNvSpPr txBox="1">
              <a:spLocks noChangeArrowheads="1"/>
            </p:cNvSpPr>
            <p:nvPr/>
          </p:nvSpPr>
          <p:spPr bwMode="auto">
            <a:xfrm>
              <a:off x="2895600" y="5562600"/>
              <a:ext cx="45243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2000" b="1">
                  <a:latin typeface="Times New Roman" pitchFamily="18" charset="0"/>
                </a:rPr>
                <a:t>S2</a:t>
              </a:r>
            </a:p>
          </p:txBody>
        </p:sp>
        <p:sp>
          <p:nvSpPr>
            <p:cNvPr id="18695" name="Text Box 1287"/>
            <p:cNvSpPr txBox="1">
              <a:spLocks noChangeArrowheads="1"/>
            </p:cNvSpPr>
            <p:nvPr/>
          </p:nvSpPr>
          <p:spPr bwMode="auto">
            <a:xfrm>
              <a:off x="4572000" y="5486400"/>
              <a:ext cx="45243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2000" b="1">
                  <a:latin typeface="Times New Roman" pitchFamily="18" charset="0"/>
                </a:rPr>
                <a:t>S3</a:t>
              </a:r>
            </a:p>
          </p:txBody>
        </p:sp>
        <p:sp>
          <p:nvSpPr>
            <p:cNvPr id="18696" name="Text Box 1288"/>
            <p:cNvSpPr txBox="1">
              <a:spLocks noChangeArrowheads="1"/>
            </p:cNvSpPr>
            <p:nvPr/>
          </p:nvSpPr>
          <p:spPr bwMode="auto">
            <a:xfrm>
              <a:off x="5943600" y="5486400"/>
              <a:ext cx="45243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2000" b="1">
                  <a:latin typeface="Times New Roman" pitchFamily="18" charset="0"/>
                </a:rPr>
                <a:t>S4</a:t>
              </a:r>
            </a:p>
          </p:txBody>
        </p:sp>
        <p:sp>
          <p:nvSpPr>
            <p:cNvPr id="18697" name="Text Box 1289"/>
            <p:cNvSpPr txBox="1">
              <a:spLocks noChangeArrowheads="1"/>
            </p:cNvSpPr>
            <p:nvPr/>
          </p:nvSpPr>
          <p:spPr bwMode="auto">
            <a:xfrm>
              <a:off x="7162800" y="5486400"/>
              <a:ext cx="45243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2000" b="1">
                  <a:latin typeface="Times New Roman" pitchFamily="18" charset="0"/>
                </a:rPr>
                <a:t>S5</a:t>
              </a:r>
            </a:p>
          </p:txBody>
        </p:sp>
        <p:sp>
          <p:nvSpPr>
            <p:cNvPr id="18698" name="Text Box 1290"/>
            <p:cNvSpPr txBox="1">
              <a:spLocks noChangeArrowheads="1"/>
            </p:cNvSpPr>
            <p:nvPr/>
          </p:nvSpPr>
          <p:spPr bwMode="auto">
            <a:xfrm>
              <a:off x="982663" y="1447800"/>
              <a:ext cx="46672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2000" b="1">
                  <a:latin typeface="Times New Roman" pitchFamily="18" charset="0"/>
                </a:rPr>
                <a:t>P1</a:t>
              </a:r>
            </a:p>
          </p:txBody>
        </p:sp>
        <p:sp>
          <p:nvSpPr>
            <p:cNvPr id="18699" name="Text Box 1291"/>
            <p:cNvSpPr txBox="1">
              <a:spLocks noChangeArrowheads="1"/>
            </p:cNvSpPr>
            <p:nvPr/>
          </p:nvSpPr>
          <p:spPr bwMode="auto">
            <a:xfrm>
              <a:off x="2286000" y="1371600"/>
              <a:ext cx="46672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2000" b="1">
                  <a:latin typeface="Times New Roman" pitchFamily="18" charset="0"/>
                </a:rPr>
                <a:t>P2</a:t>
              </a:r>
            </a:p>
          </p:txBody>
        </p:sp>
        <p:sp>
          <p:nvSpPr>
            <p:cNvPr id="18700" name="Text Box 1292"/>
            <p:cNvSpPr txBox="1">
              <a:spLocks noChangeArrowheads="1"/>
            </p:cNvSpPr>
            <p:nvPr/>
          </p:nvSpPr>
          <p:spPr bwMode="auto">
            <a:xfrm>
              <a:off x="3429000" y="1371600"/>
              <a:ext cx="46672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2000" b="1">
                  <a:latin typeface="Times New Roman" pitchFamily="18" charset="0"/>
                </a:rPr>
                <a:t>P3</a:t>
              </a:r>
            </a:p>
          </p:txBody>
        </p:sp>
        <p:sp>
          <p:nvSpPr>
            <p:cNvPr id="18701" name="Text Box 1293"/>
            <p:cNvSpPr txBox="1">
              <a:spLocks noChangeArrowheads="1"/>
            </p:cNvSpPr>
            <p:nvPr/>
          </p:nvSpPr>
          <p:spPr bwMode="auto">
            <a:xfrm>
              <a:off x="4495800" y="1371600"/>
              <a:ext cx="46672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2000" b="1">
                  <a:latin typeface="Times New Roman" pitchFamily="18" charset="0"/>
                </a:rPr>
                <a:t>P4</a:t>
              </a:r>
            </a:p>
          </p:txBody>
        </p:sp>
        <p:sp>
          <p:nvSpPr>
            <p:cNvPr id="18702" name="Text Box 1294"/>
            <p:cNvSpPr txBox="1">
              <a:spLocks noChangeArrowheads="1"/>
            </p:cNvSpPr>
            <p:nvPr/>
          </p:nvSpPr>
          <p:spPr bwMode="auto">
            <a:xfrm>
              <a:off x="5867400" y="1371600"/>
              <a:ext cx="46672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2000" b="1">
                  <a:latin typeface="Times New Roman" pitchFamily="18" charset="0"/>
                </a:rPr>
                <a:t>P5</a:t>
              </a:r>
            </a:p>
          </p:txBody>
        </p:sp>
        <p:sp>
          <p:nvSpPr>
            <p:cNvPr id="18703" name="Text Box 1295"/>
            <p:cNvSpPr txBox="1">
              <a:spLocks noChangeArrowheads="1"/>
            </p:cNvSpPr>
            <p:nvPr/>
          </p:nvSpPr>
          <p:spPr bwMode="auto">
            <a:xfrm>
              <a:off x="7086600" y="1371600"/>
              <a:ext cx="46672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2000" b="1">
                  <a:latin typeface="Times New Roman" pitchFamily="18" charset="0"/>
                </a:rPr>
                <a:t>P6</a:t>
              </a:r>
            </a:p>
          </p:txBody>
        </p:sp>
        <p:sp>
          <p:nvSpPr>
            <p:cNvPr id="18704" name="Text Box 1296"/>
            <p:cNvSpPr txBox="1">
              <a:spLocks noChangeArrowheads="1"/>
            </p:cNvSpPr>
            <p:nvPr/>
          </p:nvSpPr>
          <p:spPr bwMode="auto">
            <a:xfrm rot="16200000">
              <a:off x="4391025" y="-341312"/>
              <a:ext cx="527050" cy="8445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zh-TW" altLang="en-US">
                  <a:latin typeface="Times New Roman" pitchFamily="18" charset="0"/>
                  <a:ea typeface="新細明體" pitchFamily="18" charset="-120"/>
                </a:rPr>
                <a:t>300</a:t>
              </a:r>
            </a:p>
            <a:p>
              <a:pPr algn="l" eaLnBrk="0" hangingPunct="0"/>
              <a:endParaRPr lang="zh-TW" altLang="en-US" sz="1000">
                <a:latin typeface="Times New Roman" pitchFamily="18" charset="0"/>
                <a:ea typeface="新細明體" pitchFamily="18" charset="-120"/>
              </a:endParaRPr>
            </a:p>
            <a:p>
              <a:pPr algn="l" eaLnBrk="0" hangingPunct="0"/>
              <a:endParaRPr lang="zh-TW" altLang="en-US">
                <a:latin typeface="Times New Roman" pitchFamily="18" charset="0"/>
                <a:ea typeface="新細明體" pitchFamily="18" charset="-120"/>
              </a:endParaRPr>
            </a:p>
            <a:p>
              <a:pPr algn="l" eaLnBrk="0" hangingPunct="0"/>
              <a:r>
                <a:rPr lang="zh-TW" altLang="en-US">
                  <a:latin typeface="Times New Roman" pitchFamily="18" charset="0"/>
                  <a:ea typeface="新細明體" pitchFamily="18" charset="-120"/>
                </a:rPr>
                <a:t>200</a:t>
              </a:r>
            </a:p>
            <a:p>
              <a:pPr algn="l" eaLnBrk="0" hangingPunct="0"/>
              <a:endParaRPr lang="zh-TW" altLang="en-US">
                <a:latin typeface="Times New Roman" pitchFamily="18" charset="0"/>
                <a:ea typeface="新細明體" pitchFamily="18" charset="-120"/>
              </a:endParaRPr>
            </a:p>
            <a:p>
              <a:pPr algn="l" eaLnBrk="0" hangingPunct="0"/>
              <a:r>
                <a:rPr lang="zh-TW" altLang="en-US">
                  <a:latin typeface="Times New Roman" pitchFamily="18" charset="0"/>
                  <a:ea typeface="新細明體" pitchFamily="18" charset="-120"/>
                </a:rPr>
                <a:t>400</a:t>
              </a:r>
            </a:p>
            <a:p>
              <a:pPr algn="l" eaLnBrk="0" hangingPunct="0"/>
              <a:endParaRPr lang="zh-TW" altLang="en-US" sz="2400">
                <a:latin typeface="Times New Roman" pitchFamily="18" charset="0"/>
                <a:ea typeface="新細明體" pitchFamily="18" charset="-120"/>
              </a:endParaRPr>
            </a:p>
            <a:p>
              <a:pPr algn="l" eaLnBrk="0" hangingPunct="0"/>
              <a:r>
                <a:rPr lang="zh-TW" altLang="en-US">
                  <a:latin typeface="Times New Roman" pitchFamily="18" charset="0"/>
                  <a:ea typeface="新細明體" pitchFamily="18" charset="-120"/>
                </a:rPr>
                <a:t>200</a:t>
              </a:r>
            </a:p>
            <a:p>
              <a:pPr algn="l" eaLnBrk="0" hangingPunct="0"/>
              <a:endParaRPr lang="zh-TW" altLang="en-US" sz="2400">
                <a:latin typeface="Times New Roman" pitchFamily="18" charset="0"/>
                <a:ea typeface="新細明體" pitchFamily="18" charset="-120"/>
              </a:endParaRPr>
            </a:p>
            <a:p>
              <a:pPr algn="l" eaLnBrk="0" hangingPunct="0"/>
              <a:r>
                <a:rPr lang="zh-TW" altLang="en-US">
                  <a:latin typeface="Times New Roman" pitchFamily="18" charset="0"/>
                  <a:ea typeface="新細明體" pitchFamily="18" charset="-120"/>
                </a:rPr>
                <a:t>100</a:t>
              </a:r>
            </a:p>
            <a:p>
              <a:pPr algn="l" eaLnBrk="0" hangingPunct="0"/>
              <a:endParaRPr lang="zh-TW" altLang="en-US" sz="2000">
                <a:latin typeface="Times New Roman" pitchFamily="18" charset="0"/>
                <a:ea typeface="新細明體" pitchFamily="18" charset="-120"/>
              </a:endParaRPr>
            </a:p>
            <a:p>
              <a:pPr algn="l" eaLnBrk="0" hangingPunct="0"/>
              <a:r>
                <a:rPr lang="zh-TW" altLang="en-US">
                  <a:latin typeface="Times New Roman" pitchFamily="18" charset="0"/>
                  <a:ea typeface="新細明體" pitchFamily="18" charset="-120"/>
                </a:rPr>
                <a:t>100</a:t>
              </a:r>
            </a:p>
            <a:p>
              <a:pPr algn="l" eaLnBrk="0" hangingPunct="0"/>
              <a:endParaRPr lang="zh-TW" altLang="en-US">
                <a:latin typeface="Times New Roman" pitchFamily="18" charset="0"/>
                <a:ea typeface="新細明體" pitchFamily="18" charset="-120"/>
              </a:endParaRPr>
            </a:p>
            <a:p>
              <a:pPr algn="l" eaLnBrk="0" hangingPunct="0"/>
              <a:endParaRPr lang="zh-TW" altLang="en-US" sz="1000">
                <a:latin typeface="Times New Roman" pitchFamily="18" charset="0"/>
                <a:ea typeface="新細明體" pitchFamily="18" charset="-120"/>
              </a:endParaRPr>
            </a:p>
            <a:p>
              <a:pPr algn="l" eaLnBrk="0" hangingPunct="0"/>
              <a:endParaRPr lang="zh-TW" altLang="en-US">
                <a:latin typeface="Times New Roman" pitchFamily="18" charset="0"/>
                <a:ea typeface="新細明體" pitchFamily="18" charset="-120"/>
              </a:endParaRPr>
            </a:p>
            <a:p>
              <a:pPr algn="l" eaLnBrk="0" hangingPunct="0"/>
              <a:r>
                <a:rPr lang="zh-TW" altLang="en-US">
                  <a:latin typeface="Times New Roman" pitchFamily="18" charset="0"/>
                  <a:ea typeface="新細明體" pitchFamily="18" charset="-120"/>
                </a:rPr>
                <a:t>300</a:t>
              </a:r>
            </a:p>
            <a:p>
              <a:pPr algn="l" eaLnBrk="0" hangingPunct="0"/>
              <a:endParaRPr lang="zh-TW" altLang="en-US" sz="2000">
                <a:latin typeface="Times New Roman" pitchFamily="18" charset="0"/>
                <a:ea typeface="新細明體" pitchFamily="18" charset="-120"/>
              </a:endParaRPr>
            </a:p>
            <a:p>
              <a:pPr algn="l" eaLnBrk="0" hangingPunct="0"/>
              <a:r>
                <a:rPr lang="zh-TW" altLang="en-US">
                  <a:latin typeface="Times New Roman" pitchFamily="18" charset="0"/>
                  <a:ea typeface="新細明體" pitchFamily="18" charset="-120"/>
                </a:rPr>
                <a:t>400</a:t>
              </a:r>
            </a:p>
            <a:p>
              <a:pPr algn="l" eaLnBrk="0" hangingPunct="0"/>
              <a:endParaRPr lang="zh-TW" altLang="en-US" sz="2000">
                <a:latin typeface="Times New Roman" pitchFamily="18" charset="0"/>
                <a:ea typeface="新細明體" pitchFamily="18" charset="-120"/>
              </a:endParaRPr>
            </a:p>
            <a:p>
              <a:pPr algn="l" eaLnBrk="0" hangingPunct="0"/>
              <a:endParaRPr lang="zh-TW" altLang="en-US" sz="2400">
                <a:latin typeface="Times New Roman" pitchFamily="18" charset="0"/>
                <a:ea typeface="新細明體" pitchFamily="18" charset="-120"/>
              </a:endParaRPr>
            </a:p>
            <a:p>
              <a:pPr algn="l" eaLnBrk="0" hangingPunct="0"/>
              <a:r>
                <a:rPr lang="zh-TW" altLang="en-US">
                  <a:latin typeface="Times New Roman" pitchFamily="18" charset="0"/>
                  <a:ea typeface="新細明體" pitchFamily="18" charset="-120"/>
                </a:rPr>
                <a:t>200</a:t>
              </a:r>
            </a:p>
            <a:p>
              <a:pPr algn="l" eaLnBrk="0" hangingPunct="0"/>
              <a:endParaRPr lang="zh-TW" altLang="en-US">
                <a:latin typeface="Times New Roman" pitchFamily="18" charset="0"/>
                <a:ea typeface="新細明體" pitchFamily="18" charset="-120"/>
              </a:endParaRPr>
            </a:p>
            <a:p>
              <a:pPr algn="l" eaLnBrk="0" hangingPunct="0"/>
              <a:endParaRPr lang="zh-TW" altLang="en-US" sz="2400">
                <a:latin typeface="Times New Roman" pitchFamily="18" charset="0"/>
                <a:ea typeface="新細明體" pitchFamily="18" charset="-120"/>
              </a:endParaRPr>
            </a:p>
            <a:p>
              <a:pPr algn="l" eaLnBrk="0" hangingPunct="0"/>
              <a:r>
                <a:rPr lang="zh-TW" altLang="en-US">
                  <a:latin typeface="Times New Roman" pitchFamily="18" charset="0"/>
                  <a:ea typeface="新細明體" pitchFamily="18" charset="-120"/>
                </a:rPr>
                <a:t>200</a:t>
              </a:r>
            </a:p>
            <a:p>
              <a:pPr algn="l" eaLnBrk="0" hangingPunct="0"/>
              <a:endParaRPr lang="zh-TW" altLang="en-US" sz="2400">
                <a:latin typeface="Times New Roman" pitchFamily="18" charset="0"/>
                <a:ea typeface="新細明體" pitchFamily="18" charset="-120"/>
              </a:endParaRPr>
            </a:p>
            <a:p>
              <a:pPr algn="l" eaLnBrk="0" hangingPunct="0"/>
              <a:r>
                <a:rPr lang="zh-TW" altLang="en-US">
                  <a:latin typeface="Times New Roman" pitchFamily="18" charset="0"/>
                  <a:ea typeface="新細明體" pitchFamily="18" charset="-120"/>
                </a:rPr>
                <a:t>300</a:t>
              </a:r>
            </a:p>
            <a:p>
              <a:pPr algn="l" eaLnBrk="0" hangingPunct="0"/>
              <a:endParaRPr lang="zh-TW" altLang="en-US">
                <a:latin typeface="Times New Roman" pitchFamily="18" charset="0"/>
                <a:ea typeface="新細明體" pitchFamily="18" charset="-120"/>
              </a:endParaRPr>
            </a:p>
            <a:p>
              <a:pPr algn="l" eaLnBrk="0" hangingPunct="0"/>
              <a:endParaRPr lang="zh-TW" altLang="en-US" sz="2400">
                <a:latin typeface="Times New Roman" pitchFamily="18" charset="0"/>
                <a:ea typeface="新細明體" pitchFamily="18" charset="-120"/>
              </a:endParaRPr>
            </a:p>
            <a:p>
              <a:pPr algn="l" eaLnBrk="0" hangingPunct="0"/>
              <a:r>
                <a:rPr lang="zh-TW" altLang="en-US">
                  <a:latin typeface="Times New Roman" pitchFamily="18" charset="0"/>
                  <a:ea typeface="新細明體" pitchFamily="18" charset="-120"/>
                </a:rPr>
                <a:t>400</a:t>
              </a:r>
            </a:p>
          </p:txBody>
        </p:sp>
      </p:grpSp>
      <p:sp>
        <p:nvSpPr>
          <p:cNvPr id="18705" name="Rectangle 1297"/>
          <p:cNvSpPr>
            <a:spLocks noChangeArrowheads="1"/>
          </p:cNvSpPr>
          <p:nvPr/>
        </p:nvSpPr>
        <p:spPr bwMode="auto">
          <a:xfrm>
            <a:off x="838200" y="381000"/>
            <a:ext cx="75438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altLang="zh-TW" sz="3200" b="1">
                <a:latin typeface="Times New Roman" pitchFamily="18" charset="0"/>
                <a:ea typeface="新細明體" pitchFamily="18" charset="-120"/>
              </a:rPr>
              <a:t>The Network Model: Sample Values</a:t>
            </a:r>
            <a:endParaRPr lang="zh-TW" altLang="en-US" sz="3200">
              <a:latin typeface="Times New Roman" pitchFamily="18" charset="0"/>
              <a:ea typeface="新細明體" pitchFamily="18" charset="-120"/>
            </a:endParaRPr>
          </a:p>
        </p:txBody>
      </p:sp>
      <p:grpSp>
        <p:nvGrpSpPr>
          <p:cNvPr id="117" name="Group 1057"/>
          <p:cNvGrpSpPr>
            <a:grpSpLocks/>
          </p:cNvGrpSpPr>
          <p:nvPr/>
        </p:nvGrpSpPr>
        <p:grpSpPr bwMode="auto">
          <a:xfrm>
            <a:off x="7615238" y="144463"/>
            <a:ext cx="1361657" cy="2425700"/>
            <a:chOff x="2680" y="1851"/>
            <a:chExt cx="921" cy="1560"/>
          </a:xfrm>
        </p:grpSpPr>
        <p:grpSp>
          <p:nvGrpSpPr>
            <p:cNvPr id="118" name="Group 1058"/>
            <p:cNvGrpSpPr>
              <a:grpSpLocks/>
            </p:cNvGrpSpPr>
            <p:nvPr/>
          </p:nvGrpSpPr>
          <p:grpSpPr bwMode="auto">
            <a:xfrm>
              <a:off x="2884" y="1883"/>
              <a:ext cx="717" cy="1528"/>
              <a:chOff x="2884" y="1883"/>
              <a:chExt cx="717" cy="1528"/>
            </a:xfrm>
          </p:grpSpPr>
          <p:sp>
            <p:nvSpPr>
              <p:cNvPr id="120" name="Rectangle 1059"/>
              <p:cNvSpPr>
                <a:spLocks noChangeArrowheads="1"/>
              </p:cNvSpPr>
              <p:nvPr/>
            </p:nvSpPr>
            <p:spPr bwMode="auto">
              <a:xfrm>
                <a:off x="2884" y="1883"/>
                <a:ext cx="712" cy="1528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 anchor="ctr"/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TW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ea typeface="新細明體" charset="-120"/>
                  </a:rPr>
                  <a:t>    S#     P#     QTY    </a:t>
                </a:r>
              </a:p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TW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ea typeface="新細明體" charset="-120"/>
                  </a:rPr>
                  <a:t> S1     P1     300</a:t>
                </a:r>
              </a:p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TW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ea typeface="新細明體" charset="-120"/>
                  </a:rPr>
                  <a:t> S1     P2     200 </a:t>
                </a:r>
              </a:p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TW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ea typeface="新細明體" charset="-120"/>
                  </a:rPr>
                  <a:t> S1     P3     400 </a:t>
                </a:r>
              </a:p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TW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ea typeface="新細明體" charset="-120"/>
                  </a:rPr>
                  <a:t>S1     P4     200</a:t>
                </a:r>
              </a:p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TW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ea typeface="新細明體" charset="-120"/>
                  </a:rPr>
                  <a:t>S1     P5     100</a:t>
                </a:r>
              </a:p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TW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ea typeface="新細明體" charset="-120"/>
                  </a:rPr>
                  <a:t>S1     P6     100</a:t>
                </a:r>
              </a:p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TW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ea typeface="新細明體" charset="-120"/>
                  </a:rPr>
                  <a:t>S2     P1     300</a:t>
                </a:r>
              </a:p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TW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ea typeface="新細明體" charset="-120"/>
                  </a:rPr>
                  <a:t>S2     P2     400</a:t>
                </a:r>
              </a:p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TW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ea typeface="新細明體" charset="-120"/>
                  </a:rPr>
                  <a:t>S3     P2     200</a:t>
                </a:r>
              </a:p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TW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ea typeface="新細明體" charset="-120"/>
                  </a:rPr>
                  <a:t>S4     P2     200</a:t>
                </a:r>
              </a:p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TW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ea typeface="新細明體" charset="-120"/>
                  </a:rPr>
                  <a:t>S4     P4     300</a:t>
                </a:r>
              </a:p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TW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ea typeface="新細明體" charset="-120"/>
                  </a:rPr>
                  <a:t>S4     P5     400</a:t>
                </a:r>
              </a:p>
            </p:txBody>
          </p:sp>
          <p:sp>
            <p:nvSpPr>
              <p:cNvPr id="121" name="Line 1060"/>
              <p:cNvSpPr>
                <a:spLocks noChangeShapeType="1"/>
              </p:cNvSpPr>
              <p:nvPr/>
            </p:nvSpPr>
            <p:spPr bwMode="auto">
              <a:xfrm>
                <a:off x="3120" y="1883"/>
                <a:ext cx="0" cy="152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22" name="Line 1061"/>
              <p:cNvSpPr>
                <a:spLocks noChangeShapeType="1"/>
              </p:cNvSpPr>
              <p:nvPr/>
            </p:nvSpPr>
            <p:spPr bwMode="auto">
              <a:xfrm>
                <a:off x="3330" y="1883"/>
                <a:ext cx="0" cy="152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23" name="Line 1062"/>
              <p:cNvSpPr>
                <a:spLocks noChangeShapeType="1"/>
              </p:cNvSpPr>
              <p:nvPr/>
            </p:nvSpPr>
            <p:spPr bwMode="auto">
              <a:xfrm>
                <a:off x="2884" y="2022"/>
                <a:ext cx="712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24" name="Line 1063"/>
              <p:cNvSpPr>
                <a:spLocks noChangeShapeType="1"/>
              </p:cNvSpPr>
              <p:nvPr/>
            </p:nvSpPr>
            <p:spPr bwMode="auto">
              <a:xfrm>
                <a:off x="2884" y="2129"/>
                <a:ext cx="712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25" name="Line 1064"/>
              <p:cNvSpPr>
                <a:spLocks noChangeShapeType="1"/>
              </p:cNvSpPr>
              <p:nvPr/>
            </p:nvSpPr>
            <p:spPr bwMode="auto">
              <a:xfrm>
                <a:off x="2884" y="2236"/>
                <a:ext cx="712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26" name="Line 1065"/>
              <p:cNvSpPr>
                <a:spLocks noChangeShapeType="1"/>
              </p:cNvSpPr>
              <p:nvPr/>
            </p:nvSpPr>
            <p:spPr bwMode="auto">
              <a:xfrm>
                <a:off x="2884" y="2347"/>
                <a:ext cx="712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27" name="Line 1066"/>
              <p:cNvSpPr>
                <a:spLocks noChangeShapeType="1"/>
              </p:cNvSpPr>
              <p:nvPr/>
            </p:nvSpPr>
            <p:spPr bwMode="auto">
              <a:xfrm>
                <a:off x="2884" y="2469"/>
                <a:ext cx="712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28" name="Line 1067"/>
              <p:cNvSpPr>
                <a:spLocks noChangeShapeType="1"/>
              </p:cNvSpPr>
              <p:nvPr/>
            </p:nvSpPr>
            <p:spPr bwMode="auto">
              <a:xfrm>
                <a:off x="2889" y="2582"/>
                <a:ext cx="712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29" name="Line 1068"/>
              <p:cNvSpPr>
                <a:spLocks noChangeShapeType="1"/>
              </p:cNvSpPr>
              <p:nvPr/>
            </p:nvSpPr>
            <p:spPr bwMode="auto">
              <a:xfrm>
                <a:off x="2884" y="2700"/>
                <a:ext cx="712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30" name="Line 1069"/>
              <p:cNvSpPr>
                <a:spLocks noChangeShapeType="1"/>
              </p:cNvSpPr>
              <p:nvPr/>
            </p:nvSpPr>
            <p:spPr bwMode="auto">
              <a:xfrm>
                <a:off x="2884" y="2808"/>
                <a:ext cx="712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31" name="Line 1070"/>
              <p:cNvSpPr>
                <a:spLocks noChangeShapeType="1"/>
              </p:cNvSpPr>
              <p:nvPr/>
            </p:nvSpPr>
            <p:spPr bwMode="auto">
              <a:xfrm>
                <a:off x="2884" y="2924"/>
                <a:ext cx="712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32" name="Line 1071"/>
              <p:cNvSpPr>
                <a:spLocks noChangeShapeType="1"/>
              </p:cNvSpPr>
              <p:nvPr/>
            </p:nvSpPr>
            <p:spPr bwMode="auto">
              <a:xfrm>
                <a:off x="2885" y="3032"/>
                <a:ext cx="712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33" name="Line 1072"/>
              <p:cNvSpPr>
                <a:spLocks noChangeShapeType="1"/>
              </p:cNvSpPr>
              <p:nvPr/>
            </p:nvSpPr>
            <p:spPr bwMode="auto">
              <a:xfrm>
                <a:off x="2884" y="3165"/>
                <a:ext cx="712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34" name="Line 1073"/>
              <p:cNvSpPr>
                <a:spLocks noChangeShapeType="1"/>
              </p:cNvSpPr>
              <p:nvPr/>
            </p:nvSpPr>
            <p:spPr bwMode="auto">
              <a:xfrm>
                <a:off x="2884" y="3272"/>
                <a:ext cx="712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119" name="Rectangle 1074"/>
            <p:cNvSpPr>
              <a:spLocks noChangeArrowheads="1"/>
            </p:cNvSpPr>
            <p:nvPr/>
          </p:nvSpPr>
          <p:spPr bwMode="auto">
            <a:xfrm>
              <a:off x="2680" y="1851"/>
              <a:ext cx="238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marL="0" marR="0" lvl="0" indent="0" algn="l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1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新細明體" charset="-120"/>
                </a:rPr>
                <a:t>SP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>
                <a:solidFill>
                  <a:schemeClr val="tx1"/>
                </a:solidFill>
                <a:ea typeface="新細明體" pitchFamily="18" charset="-120"/>
              </a:rPr>
              <a:t>The Network Model: </a:t>
            </a:r>
            <a:r>
              <a:rPr lang="en-US" altLang="zh-TW" sz="3200"/>
              <a:t>Data Manipulation</a:t>
            </a:r>
            <a:endParaRPr lang="zh-TW" altLang="en-US" sz="320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396552" y="1358991"/>
            <a:ext cx="7993062" cy="4724400"/>
          </a:xfrm>
        </p:spPr>
        <p:txBody>
          <a:bodyPr/>
          <a:lstStyle/>
          <a:p>
            <a:pPr lvl="1">
              <a:lnSpc>
                <a:spcPct val="130000"/>
              </a:lnSpc>
            </a:pPr>
            <a:r>
              <a:rPr lang="en-US" altLang="zh-TW" sz="2000" dirty="0"/>
              <a:t>Data Manipulation</a:t>
            </a:r>
          </a:p>
          <a:p>
            <a:pPr lvl="2">
              <a:lnSpc>
                <a:spcPct val="80000"/>
              </a:lnSpc>
            </a:pPr>
            <a:r>
              <a:rPr lang="en-US" altLang="zh-TW" sz="2000" dirty="0"/>
              <a:t>locate a specific record</a:t>
            </a:r>
          </a:p>
          <a:p>
            <a:pPr lvl="2">
              <a:lnSpc>
                <a:spcPct val="80000"/>
              </a:lnSpc>
            </a:pPr>
            <a:r>
              <a:rPr lang="en-US" altLang="zh-TW" sz="2000" dirty="0"/>
              <a:t>move from a parent to its first child</a:t>
            </a:r>
          </a:p>
          <a:p>
            <a:pPr lvl="2">
              <a:lnSpc>
                <a:spcPct val="80000"/>
              </a:lnSpc>
            </a:pPr>
            <a:r>
              <a:rPr lang="en-US" altLang="zh-TW" sz="2000" dirty="0"/>
              <a:t>move from one child to the next</a:t>
            </a:r>
          </a:p>
          <a:p>
            <a:pPr lvl="4">
              <a:lnSpc>
                <a:spcPct val="80000"/>
              </a:lnSpc>
              <a:buFontTx/>
              <a:buNone/>
            </a:pPr>
            <a:r>
              <a:rPr lang="en-US" altLang="zh-TW" sz="2400" dirty="0"/>
              <a:t>.</a:t>
            </a:r>
          </a:p>
          <a:p>
            <a:pPr lvl="4">
              <a:lnSpc>
                <a:spcPct val="80000"/>
              </a:lnSpc>
              <a:buFontTx/>
              <a:buNone/>
            </a:pPr>
            <a:r>
              <a:rPr lang="en-US" altLang="zh-TW" sz="2400" dirty="0"/>
              <a:t>.</a:t>
            </a:r>
          </a:p>
          <a:p>
            <a:pPr lvl="4">
              <a:lnSpc>
                <a:spcPct val="80000"/>
              </a:lnSpc>
              <a:buFontTx/>
              <a:buNone/>
            </a:pPr>
            <a:r>
              <a:rPr lang="en-US" altLang="zh-TW" sz="2400" dirty="0"/>
              <a:t>.</a:t>
            </a:r>
          </a:p>
          <a:p>
            <a:pPr lvl="2">
              <a:lnSpc>
                <a:spcPct val="80000"/>
              </a:lnSpc>
            </a:pPr>
            <a:r>
              <a:rPr lang="en-US" altLang="zh-TW" sz="2000" dirty="0"/>
              <a:t>create a new record</a:t>
            </a:r>
          </a:p>
          <a:p>
            <a:pPr lvl="2">
              <a:lnSpc>
                <a:spcPct val="80000"/>
              </a:lnSpc>
            </a:pPr>
            <a:r>
              <a:rPr lang="en-US" altLang="zh-TW" sz="2000" dirty="0"/>
              <a:t>delete a new record</a:t>
            </a:r>
          </a:p>
          <a:p>
            <a:pPr lvl="2">
              <a:lnSpc>
                <a:spcPct val="80000"/>
              </a:lnSpc>
            </a:pPr>
            <a:r>
              <a:rPr lang="en-US" altLang="zh-TW" sz="2000" dirty="0"/>
              <a:t>update a new record</a:t>
            </a:r>
          </a:p>
          <a:p>
            <a:pPr lvl="2">
              <a:lnSpc>
                <a:spcPct val="80000"/>
              </a:lnSpc>
            </a:pPr>
            <a:r>
              <a:rPr lang="en-US" altLang="zh-TW" sz="2000" dirty="0"/>
              <a:t>connect a child into a link</a:t>
            </a:r>
          </a:p>
          <a:p>
            <a:pPr lvl="1">
              <a:lnSpc>
                <a:spcPct val="110000"/>
              </a:lnSpc>
            </a:pPr>
            <a:r>
              <a:rPr lang="en-US" altLang="zh-TW" sz="2000" dirty="0"/>
              <a:t>Data Integrity</a:t>
            </a:r>
          </a:p>
          <a:p>
            <a:pPr lvl="2">
              <a:lnSpc>
                <a:spcPct val="130000"/>
              </a:lnSpc>
              <a:spcBef>
                <a:spcPct val="10000"/>
              </a:spcBef>
              <a:buFontTx/>
              <a:buNone/>
            </a:pPr>
            <a:r>
              <a:rPr lang="en-US" altLang="zh-TW" sz="2000" b="1" dirty="0"/>
              <a:t>Rule</a:t>
            </a:r>
            <a:r>
              <a:rPr lang="en-US" altLang="zh-TW" sz="2000" dirty="0"/>
              <a:t>: A child can not be inserted unless its parent already exists</a:t>
            </a:r>
          </a:p>
          <a:p>
            <a:endParaRPr lang="zh-TW" alt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276872"/>
            <a:ext cx="4731333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pcUnit 1">
  <a:themeElements>
    <a:clrScheme name="cpcUnit 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pcUnit 1">
      <a:majorFont>
        <a:latin typeface="Times New Roman"/>
        <a:ea typeface="華康行書體(P)"/>
        <a:cs typeface=""/>
      </a:majorFont>
      <a:minorFont>
        <a:latin typeface="Times New Roman"/>
        <a:ea typeface="華康行書體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0000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標楷體" pitchFamily="6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0000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標楷體" pitchFamily="65" charset="-120"/>
          </a:defRPr>
        </a:defPPr>
      </a:lstStyle>
    </a:lnDef>
  </a:objectDefaults>
  <a:extraClrSchemeLst>
    <a:extraClrScheme>
      <a:clrScheme name="cpcUnit 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pcUnit 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pcUnit 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pcUnit 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pcUnit 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pcUnit 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pcUnit 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J:\dbms(new)\cpcUnit 1.pot</Template>
  <TotalTime>1726</TotalTime>
  <Words>1184</Words>
  <Application>Microsoft Office PowerPoint</Application>
  <PresentationFormat>如螢幕大小 (4:3)</PresentationFormat>
  <Paragraphs>361</Paragraphs>
  <Slides>16</Slides>
  <Notes>15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17" baseType="lpstr">
      <vt:lpstr>cpcUnit 1</vt:lpstr>
      <vt:lpstr>Unit  5   The Network Model </vt:lpstr>
      <vt:lpstr>Data Modeling Issue</vt:lpstr>
      <vt:lpstr>Model 1: Relational</vt:lpstr>
      <vt:lpstr>Model 2: Hierarchical</vt:lpstr>
      <vt:lpstr>Model 3: Network</vt:lpstr>
      <vt:lpstr>5.1 The Network Model</vt:lpstr>
      <vt:lpstr>The Network Model: Sets and Structure</vt:lpstr>
      <vt:lpstr>PowerPoint 簡報</vt:lpstr>
      <vt:lpstr>The Network Model: Data Manipulation</vt:lpstr>
      <vt:lpstr>5.2 IDMS: Overview</vt:lpstr>
      <vt:lpstr>IDMS: Data Structure</vt:lpstr>
      <vt:lpstr>IDMS: Schema</vt:lpstr>
      <vt:lpstr>IDMS: Subschema “View”</vt:lpstr>
      <vt:lpstr>IDMS: Data Manipulation</vt:lpstr>
      <vt:lpstr>IDMS: Data Manipulation (cont.)</vt:lpstr>
      <vt:lpstr>PowerPoint 簡報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ndh</cp:lastModifiedBy>
  <cp:revision>30</cp:revision>
  <dcterms:created xsi:type="dcterms:W3CDTF">1601-01-01T00:00:00Z</dcterms:created>
  <dcterms:modified xsi:type="dcterms:W3CDTF">2013-08-29T09:45:35Z</dcterms:modified>
</cp:coreProperties>
</file>