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73" r:id="rId2"/>
  </p:sldMasterIdLst>
  <p:notesMasterIdLst>
    <p:notesMasterId r:id="rId87"/>
  </p:notesMasterIdLst>
  <p:sldIdLst>
    <p:sldId id="256" r:id="rId3"/>
    <p:sldId id="431" r:id="rId4"/>
    <p:sldId id="427" r:id="rId5"/>
    <p:sldId id="428" r:id="rId6"/>
    <p:sldId id="260" r:id="rId7"/>
    <p:sldId id="261" r:id="rId8"/>
    <p:sldId id="257" r:id="rId9"/>
    <p:sldId id="375" r:id="rId10"/>
    <p:sldId id="374" r:id="rId11"/>
    <p:sldId id="298" r:id="rId12"/>
    <p:sldId id="299" r:id="rId13"/>
    <p:sldId id="354" r:id="rId14"/>
    <p:sldId id="355" r:id="rId15"/>
    <p:sldId id="258" r:id="rId16"/>
    <p:sldId id="262" r:id="rId17"/>
    <p:sldId id="263" r:id="rId18"/>
    <p:sldId id="264" r:id="rId19"/>
    <p:sldId id="404" r:id="rId20"/>
    <p:sldId id="266" r:id="rId21"/>
    <p:sldId id="372" r:id="rId22"/>
    <p:sldId id="373" r:id="rId23"/>
    <p:sldId id="270" r:id="rId24"/>
    <p:sldId id="271" r:id="rId25"/>
    <p:sldId id="362" r:id="rId26"/>
    <p:sldId id="398" r:id="rId27"/>
    <p:sldId id="399" r:id="rId28"/>
    <p:sldId id="400" r:id="rId29"/>
    <p:sldId id="402" r:id="rId30"/>
    <p:sldId id="403" r:id="rId31"/>
    <p:sldId id="272" r:id="rId32"/>
    <p:sldId id="380" r:id="rId33"/>
    <p:sldId id="382" r:id="rId34"/>
    <p:sldId id="384" r:id="rId35"/>
    <p:sldId id="385" r:id="rId36"/>
    <p:sldId id="386" r:id="rId37"/>
    <p:sldId id="273" r:id="rId38"/>
    <p:sldId id="274" r:id="rId39"/>
    <p:sldId id="276" r:id="rId40"/>
    <p:sldId id="363" r:id="rId41"/>
    <p:sldId id="405" r:id="rId42"/>
    <p:sldId id="364" r:id="rId43"/>
    <p:sldId id="406" r:id="rId44"/>
    <p:sldId id="407" r:id="rId45"/>
    <p:sldId id="365" r:id="rId46"/>
    <p:sldId id="366" r:id="rId47"/>
    <p:sldId id="377" r:id="rId48"/>
    <p:sldId id="320" r:id="rId49"/>
    <p:sldId id="321" r:id="rId50"/>
    <p:sldId id="322" r:id="rId51"/>
    <p:sldId id="429" r:id="rId52"/>
    <p:sldId id="324" r:id="rId53"/>
    <p:sldId id="325" r:id="rId54"/>
    <p:sldId id="281" r:id="rId55"/>
    <p:sldId id="390" r:id="rId56"/>
    <p:sldId id="423" r:id="rId57"/>
    <p:sldId id="424" r:id="rId58"/>
    <p:sldId id="425" r:id="rId59"/>
    <p:sldId id="426" r:id="rId60"/>
    <p:sldId id="387" r:id="rId61"/>
    <p:sldId id="409" r:id="rId62"/>
    <p:sldId id="410" r:id="rId63"/>
    <p:sldId id="411" r:id="rId64"/>
    <p:sldId id="430" r:id="rId65"/>
    <p:sldId id="412" r:id="rId66"/>
    <p:sldId id="391" r:id="rId67"/>
    <p:sldId id="333" r:id="rId68"/>
    <p:sldId id="334" r:id="rId69"/>
    <p:sldId id="282" r:id="rId70"/>
    <p:sldId id="283" r:id="rId71"/>
    <p:sldId id="284" r:id="rId72"/>
    <p:sldId id="285" r:id="rId73"/>
    <p:sldId id="279" r:id="rId74"/>
    <p:sldId id="286" r:id="rId75"/>
    <p:sldId id="287" r:id="rId76"/>
    <p:sldId id="289" r:id="rId77"/>
    <p:sldId id="290" r:id="rId78"/>
    <p:sldId id="392" r:id="rId79"/>
    <p:sldId id="378" r:id="rId80"/>
    <p:sldId id="414" r:id="rId81"/>
    <p:sldId id="415" r:id="rId82"/>
    <p:sldId id="416" r:id="rId83"/>
    <p:sldId id="417" r:id="rId84"/>
    <p:sldId id="418" r:id="rId85"/>
    <p:sldId id="361" r:id="rId86"/>
  </p:sldIdLst>
  <p:sldSz cx="9144000" cy="6858000" type="screen4x3"/>
  <p:notesSz cx="6799263" cy="9929813"/>
  <p:defaultTextStyle>
    <a:defPPr>
      <a:defRPr lang="zh-TW"/>
    </a:defPPr>
    <a:lvl1pPr algn="ctr" rtl="0" fontAlgn="base">
      <a:spcBef>
        <a:spcPct val="0"/>
      </a:spcBef>
      <a:spcAft>
        <a:spcPct val="0"/>
      </a:spcAft>
      <a:defRPr kumimoji="1" kern="1200">
        <a:solidFill>
          <a:schemeClr val="tx1"/>
        </a:solidFill>
        <a:latin typeface="Arial" charset="0"/>
        <a:ea typeface="標楷體" pitchFamily="65" charset="-120"/>
        <a:cs typeface="+mn-cs"/>
      </a:defRPr>
    </a:lvl1pPr>
    <a:lvl2pPr marL="457200" algn="ctr" rtl="0" fontAlgn="base">
      <a:spcBef>
        <a:spcPct val="0"/>
      </a:spcBef>
      <a:spcAft>
        <a:spcPct val="0"/>
      </a:spcAft>
      <a:defRPr kumimoji="1" kern="1200">
        <a:solidFill>
          <a:schemeClr val="tx1"/>
        </a:solidFill>
        <a:latin typeface="Arial" charset="0"/>
        <a:ea typeface="標楷體" pitchFamily="65" charset="-120"/>
        <a:cs typeface="+mn-cs"/>
      </a:defRPr>
    </a:lvl2pPr>
    <a:lvl3pPr marL="914400" algn="ctr" rtl="0" fontAlgn="base">
      <a:spcBef>
        <a:spcPct val="0"/>
      </a:spcBef>
      <a:spcAft>
        <a:spcPct val="0"/>
      </a:spcAft>
      <a:defRPr kumimoji="1" kern="1200">
        <a:solidFill>
          <a:schemeClr val="tx1"/>
        </a:solidFill>
        <a:latin typeface="Arial" charset="0"/>
        <a:ea typeface="標楷體" pitchFamily="65" charset="-120"/>
        <a:cs typeface="+mn-cs"/>
      </a:defRPr>
    </a:lvl3pPr>
    <a:lvl4pPr marL="1371600" algn="ctr" rtl="0" fontAlgn="base">
      <a:spcBef>
        <a:spcPct val="0"/>
      </a:spcBef>
      <a:spcAft>
        <a:spcPct val="0"/>
      </a:spcAft>
      <a:defRPr kumimoji="1" kern="1200">
        <a:solidFill>
          <a:schemeClr val="tx1"/>
        </a:solidFill>
        <a:latin typeface="Arial" charset="0"/>
        <a:ea typeface="標楷體" pitchFamily="65" charset="-120"/>
        <a:cs typeface="+mn-cs"/>
      </a:defRPr>
    </a:lvl4pPr>
    <a:lvl5pPr marL="1828800" algn="ctr" rtl="0" fontAlgn="base">
      <a:spcBef>
        <a:spcPct val="0"/>
      </a:spcBef>
      <a:spcAft>
        <a:spcPct val="0"/>
      </a:spcAft>
      <a:defRPr kumimoji="1" kern="1200">
        <a:solidFill>
          <a:schemeClr val="tx1"/>
        </a:solidFill>
        <a:latin typeface="Arial" charset="0"/>
        <a:ea typeface="標楷體" pitchFamily="65" charset="-120"/>
        <a:cs typeface="+mn-cs"/>
      </a:defRPr>
    </a:lvl5pPr>
    <a:lvl6pPr marL="2286000" algn="l" defTabSz="914400" rtl="0" eaLnBrk="1" latinLnBrk="0" hangingPunct="1">
      <a:defRPr kumimoji="1" kern="1200">
        <a:solidFill>
          <a:schemeClr val="tx1"/>
        </a:solidFill>
        <a:latin typeface="Arial" charset="0"/>
        <a:ea typeface="標楷體" pitchFamily="65" charset="-120"/>
        <a:cs typeface="+mn-cs"/>
      </a:defRPr>
    </a:lvl6pPr>
    <a:lvl7pPr marL="2743200" algn="l" defTabSz="914400" rtl="0" eaLnBrk="1" latinLnBrk="0" hangingPunct="1">
      <a:defRPr kumimoji="1" kern="1200">
        <a:solidFill>
          <a:schemeClr val="tx1"/>
        </a:solidFill>
        <a:latin typeface="Arial" charset="0"/>
        <a:ea typeface="標楷體" pitchFamily="65" charset="-120"/>
        <a:cs typeface="+mn-cs"/>
      </a:defRPr>
    </a:lvl7pPr>
    <a:lvl8pPr marL="3200400" algn="l" defTabSz="914400" rtl="0" eaLnBrk="1" latinLnBrk="0" hangingPunct="1">
      <a:defRPr kumimoji="1" kern="1200">
        <a:solidFill>
          <a:schemeClr val="tx1"/>
        </a:solidFill>
        <a:latin typeface="Arial" charset="0"/>
        <a:ea typeface="標楷體" pitchFamily="65" charset="-120"/>
        <a:cs typeface="+mn-cs"/>
      </a:defRPr>
    </a:lvl8pPr>
    <a:lvl9pPr marL="3657600" algn="l" defTabSz="914400" rtl="0" eaLnBrk="1" latinLnBrk="0" hangingPunct="1">
      <a:defRPr kumimoji="1" kern="1200">
        <a:solidFill>
          <a:schemeClr val="tx1"/>
        </a:solidFill>
        <a:latin typeface="Arial" charset="0"/>
        <a:ea typeface="標楷體" pitchFamily="65"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30" autoAdjust="0"/>
  </p:normalViewPr>
  <p:slideViewPr>
    <p:cSldViewPr>
      <p:cViewPr varScale="1">
        <p:scale>
          <a:sx n="82" d="100"/>
          <a:sy n="82" d="100"/>
        </p:scale>
        <p:origin x="-1128" y="-96"/>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Lst>
  </p:outlineViewPr>
  <p:notesTextViewPr>
    <p:cViewPr>
      <p:scale>
        <a:sx n="100" d="100"/>
        <a:sy n="100" d="100"/>
      </p:scale>
      <p:origin x="0" y="0"/>
    </p:cViewPr>
  </p:notesTextViewPr>
  <p:sorterViewPr>
    <p:cViewPr>
      <p:scale>
        <a:sx n="134" d="100"/>
        <a:sy n="134"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theme" Target="theme/theme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4" Type="http://schemas.openxmlformats.org/officeDocument/2006/relationships/slide" Target="slides/slide2.xml"/><Relationship Id="rId9" Type="http://schemas.openxmlformats.org/officeDocument/2006/relationships/slide" Target="slides/slide7.xml"/></Relationships>
</file>

<file path=ppt/_rels/viewProps.xml.rels><?xml version="1.0" encoding="UTF-8" standalone="yes"?>
<Relationships xmlns="http://schemas.openxmlformats.org/package/2006/relationships"><Relationship Id="rId8" Type="http://schemas.openxmlformats.org/officeDocument/2006/relationships/slide" Target="slides/slide52.xml"/><Relationship Id="rId3" Type="http://schemas.openxmlformats.org/officeDocument/2006/relationships/slide" Target="slides/slide21.xml"/><Relationship Id="rId7" Type="http://schemas.openxmlformats.org/officeDocument/2006/relationships/slide" Target="slides/slide49.xml"/><Relationship Id="rId2" Type="http://schemas.openxmlformats.org/officeDocument/2006/relationships/slide" Target="slides/slide20.xml"/><Relationship Id="rId1" Type="http://schemas.openxmlformats.org/officeDocument/2006/relationships/slide" Target="slides/slide10.xml"/><Relationship Id="rId6" Type="http://schemas.openxmlformats.org/officeDocument/2006/relationships/slide" Target="slides/slide48.xml"/><Relationship Id="rId5" Type="http://schemas.openxmlformats.org/officeDocument/2006/relationships/slide" Target="slides/slide43.xml"/><Relationship Id="rId4" Type="http://schemas.openxmlformats.org/officeDocument/2006/relationships/slide" Target="slides/slide39.xml"/><Relationship Id="rId9" Type="http://schemas.openxmlformats.org/officeDocument/2006/relationships/slide" Target="slides/slide63.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2.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vl1pPr>
          </a:lstStyle>
          <a:p>
            <a:endParaRPr lang="en-US" altLang="zh-TW"/>
          </a:p>
        </p:txBody>
      </p:sp>
      <p:sp>
        <p:nvSpPr>
          <p:cNvPr id="38915" name="Rectangle 3"/>
          <p:cNvSpPr>
            <a:spLocks noGrp="1" noChangeArrowheads="1"/>
          </p:cNvSpPr>
          <p:nvPr>
            <p:ph type="dt" idx="1"/>
          </p:nvPr>
        </p:nvSpPr>
        <p:spPr bwMode="auto">
          <a:xfrm>
            <a:off x="3852863"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zh-TW"/>
          </a:p>
        </p:txBody>
      </p:sp>
      <p:sp>
        <p:nvSpPr>
          <p:cNvPr id="38916" name="Rectangle 4"/>
          <p:cNvSpPr>
            <a:spLocks noGrp="1" noRot="1" noChangeAspect="1" noChangeArrowheads="1" noTextEdit="1"/>
          </p:cNvSpPr>
          <p:nvPr>
            <p:ph type="sldImg" idx="2"/>
          </p:nvPr>
        </p:nvSpPr>
        <p:spPr bwMode="auto">
          <a:xfrm>
            <a:off x="917575" y="744538"/>
            <a:ext cx="4965700" cy="3724275"/>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8917" name="Rectangle 5"/>
          <p:cNvSpPr>
            <a:spLocks noGrp="1" noChangeArrowheads="1"/>
          </p:cNvSpPr>
          <p:nvPr>
            <p:ph type="body" sz="quarter" idx="3"/>
          </p:nvPr>
        </p:nvSpPr>
        <p:spPr bwMode="auto">
          <a:xfrm>
            <a:off x="906463" y="4716463"/>
            <a:ext cx="4986337" cy="4468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38918" name="Rectangle 6"/>
          <p:cNvSpPr>
            <a:spLocks noGrp="1" noChangeArrowheads="1"/>
          </p:cNvSpPr>
          <p:nvPr>
            <p:ph type="ftr" sz="quarter" idx="4"/>
          </p:nvPr>
        </p:nvSpPr>
        <p:spPr bwMode="auto">
          <a:xfrm>
            <a:off x="0" y="9432925"/>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vl1pPr>
          </a:lstStyle>
          <a:p>
            <a:endParaRPr lang="en-US" altLang="zh-TW"/>
          </a:p>
        </p:txBody>
      </p:sp>
      <p:sp>
        <p:nvSpPr>
          <p:cNvPr id="38919" name="Rectangle 7"/>
          <p:cNvSpPr>
            <a:spLocks noGrp="1" noChangeArrowheads="1"/>
          </p:cNvSpPr>
          <p:nvPr>
            <p:ph type="sldNum" sz="quarter" idx="5"/>
          </p:nvPr>
        </p:nvSpPr>
        <p:spPr bwMode="auto">
          <a:xfrm>
            <a:off x="3852863" y="9432925"/>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10349AE5-E0A8-49C6-8085-2113210F8139}" type="slidenum">
              <a:rPr lang="en-US" altLang="zh-TW"/>
              <a:pPr/>
              <a:t>‹#›</a:t>
            </a:fld>
            <a:endParaRPr lang="en-US" altLang="zh-TW"/>
          </a:p>
        </p:txBody>
      </p:sp>
    </p:spTree>
    <p:extLst>
      <p:ext uri="{BB962C8B-B14F-4D97-AF65-F5344CB8AC3E}">
        <p14:creationId xmlns:p14="http://schemas.microsoft.com/office/powerpoint/2010/main" val="160839578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Times New Roman" pitchFamily="18" charset="0"/>
        <a:ea typeface="新細明體" pitchFamily="18" charset="-120"/>
        <a:cs typeface="+mn-cs"/>
      </a:defRPr>
    </a:lvl1pPr>
    <a:lvl2pPr marL="457200" algn="l" rtl="0" fontAlgn="base">
      <a:spcBef>
        <a:spcPct val="30000"/>
      </a:spcBef>
      <a:spcAft>
        <a:spcPct val="0"/>
      </a:spcAft>
      <a:defRPr kumimoji="1" sz="1200" kern="1200">
        <a:solidFill>
          <a:schemeClr val="tx1"/>
        </a:solidFill>
        <a:latin typeface="Times New Roman" pitchFamily="18" charset="0"/>
        <a:ea typeface="新細明體" pitchFamily="18" charset="-120"/>
        <a:cs typeface="+mn-cs"/>
      </a:defRPr>
    </a:lvl2pPr>
    <a:lvl3pPr marL="914400" algn="l" rtl="0" fontAlgn="base">
      <a:spcBef>
        <a:spcPct val="30000"/>
      </a:spcBef>
      <a:spcAft>
        <a:spcPct val="0"/>
      </a:spcAft>
      <a:defRPr kumimoji="1" sz="1200" kern="1200">
        <a:solidFill>
          <a:schemeClr val="tx1"/>
        </a:solidFill>
        <a:latin typeface="Times New Roman" pitchFamily="18" charset="0"/>
        <a:ea typeface="新細明體" pitchFamily="18" charset="-120"/>
        <a:cs typeface="+mn-cs"/>
      </a:defRPr>
    </a:lvl3pPr>
    <a:lvl4pPr marL="1371600" algn="l" rtl="0" fontAlgn="base">
      <a:spcBef>
        <a:spcPct val="30000"/>
      </a:spcBef>
      <a:spcAft>
        <a:spcPct val="0"/>
      </a:spcAft>
      <a:defRPr kumimoji="1" sz="1200" kern="1200">
        <a:solidFill>
          <a:schemeClr val="tx1"/>
        </a:solidFill>
        <a:latin typeface="Times New Roman" pitchFamily="18" charset="0"/>
        <a:ea typeface="新細明體" pitchFamily="18" charset="-120"/>
        <a:cs typeface="+mn-cs"/>
      </a:defRPr>
    </a:lvl4pPr>
    <a:lvl5pPr marL="1828800" algn="l" rtl="0" fontAlgn="base">
      <a:spcBef>
        <a:spcPct val="30000"/>
      </a:spcBef>
      <a:spcAft>
        <a:spcPct val="0"/>
      </a:spcAft>
      <a:defRPr kumimoji="1" sz="1200" kern="1200">
        <a:solidFill>
          <a:schemeClr val="tx1"/>
        </a:solidFill>
        <a:latin typeface="Times New Roman" pitchFamily="18" charset="0"/>
        <a:ea typeface="新細明體"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5800" y="1981200"/>
            <a:ext cx="7772400" cy="1143000"/>
          </a:xfrm>
        </p:spPr>
        <p:txBody>
          <a:bodyPr/>
          <a:lstStyle>
            <a:lvl1pPr>
              <a:defRPr sz="4000"/>
            </a:lvl1pPr>
          </a:lstStyle>
          <a:p>
            <a:pPr lvl="0"/>
            <a:r>
              <a:rPr lang="zh-TW" altLang="en-US" noProof="0" smtClean="0"/>
              <a:t>按一下以編輯母片標題樣式</a:t>
            </a:r>
          </a:p>
        </p:txBody>
      </p:sp>
      <p:sp>
        <p:nvSpPr>
          <p:cNvPr id="4099" name="Rectangle 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pPr lvl="0"/>
            <a:r>
              <a:rPr lang="zh-TW" altLang="en-US" noProof="0" smtClean="0"/>
              <a:t>按一下以編輯母片副標題樣式</a:t>
            </a:r>
          </a:p>
        </p:txBody>
      </p:sp>
      <p:sp>
        <p:nvSpPr>
          <p:cNvPr id="4100" name="Rectangle 4"/>
          <p:cNvSpPr>
            <a:spLocks noGrp="1" noChangeArrowheads="1"/>
          </p:cNvSpPr>
          <p:nvPr>
            <p:ph type="dt" sz="half" idx="2"/>
          </p:nvPr>
        </p:nvSpPr>
        <p:spPr bwMode="auto">
          <a:xfrm>
            <a:off x="685800" y="6248400"/>
            <a:ext cx="19050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atin typeface="+mn-lt"/>
                <a:ea typeface="新細明體" pitchFamily="18" charset="-120"/>
              </a:defRPr>
            </a:lvl1pPr>
          </a:lstStyle>
          <a:p>
            <a:endParaRPr lang="en-US" altLang="zh-TW"/>
          </a:p>
        </p:txBody>
      </p:sp>
      <p:sp>
        <p:nvSpPr>
          <p:cNvPr id="4102" name="Rectangle 6"/>
          <p:cNvSpPr>
            <a:spLocks noGrp="1" noChangeArrowheads="1"/>
          </p:cNvSpPr>
          <p:nvPr>
            <p:ph type="sldNum" sz="quarter" idx="4"/>
          </p:nvPr>
        </p:nvSpPr>
        <p:spPr/>
        <p:txBody>
          <a:bodyPr/>
          <a:lstStyle>
            <a:lvl1pPr>
              <a:defRPr/>
            </a:lvl1pPr>
          </a:lstStyle>
          <a:p>
            <a:r>
              <a:rPr lang="en-US" altLang="zh-TW" dirty="0"/>
              <a:t>1-</a:t>
            </a:r>
            <a:fld id="{89AE7F3D-7814-4B18-B185-67F5E53916EB}" type="slidenum">
              <a:rPr lang="en-US" altLang="zh-TW"/>
              <a:pPr/>
              <a:t>‹#›</a:t>
            </a:fld>
            <a:endParaRPr lang="en-US" altLang="zh-TW" dirty="0"/>
          </a:p>
        </p:txBody>
      </p:sp>
      <p:sp>
        <p:nvSpPr>
          <p:cNvPr id="4103" name="Line 7"/>
          <p:cNvSpPr>
            <a:spLocks noChangeShapeType="1"/>
          </p:cNvSpPr>
          <p:nvPr/>
        </p:nvSpPr>
        <p:spPr bwMode="auto">
          <a:xfrm>
            <a:off x="685800" y="3657600"/>
            <a:ext cx="7772400" cy="0"/>
          </a:xfrm>
          <a:prstGeom prst="line">
            <a:avLst/>
          </a:prstGeom>
          <a:noFill/>
          <a:ln w="38100">
            <a:solidFill>
              <a:srgbClr val="CC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投影片編號版面配置區 4"/>
          <p:cNvSpPr>
            <a:spLocks noGrp="1"/>
          </p:cNvSpPr>
          <p:nvPr>
            <p:ph type="sldNum" sz="quarter" idx="11"/>
          </p:nvPr>
        </p:nvSpPr>
        <p:spPr/>
        <p:txBody>
          <a:bodyPr/>
          <a:lstStyle>
            <a:lvl1pPr>
              <a:defRPr/>
            </a:lvl1pPr>
          </a:lstStyle>
          <a:p>
            <a:r>
              <a:rPr lang="en-US" altLang="zh-TW"/>
              <a:t>1-</a:t>
            </a:r>
            <a:fld id="{79E48AF8-9329-4C1D-AE9A-C258CAFB6F44}" type="slidenum">
              <a:rPr lang="en-US" altLang="zh-TW"/>
              <a:pPr/>
              <a:t>‹#›</a:t>
            </a:fld>
            <a:endParaRPr lang="en-US" altLang="zh-TW"/>
          </a:p>
        </p:txBody>
      </p:sp>
    </p:spTree>
    <p:extLst>
      <p:ext uri="{BB962C8B-B14F-4D97-AF65-F5344CB8AC3E}">
        <p14:creationId xmlns:p14="http://schemas.microsoft.com/office/powerpoint/2010/main" val="26963168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67500" y="381000"/>
            <a:ext cx="2095500" cy="5638800"/>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381000" y="381000"/>
            <a:ext cx="6134100" cy="5638800"/>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投影片編號版面配置區 4"/>
          <p:cNvSpPr>
            <a:spLocks noGrp="1"/>
          </p:cNvSpPr>
          <p:nvPr>
            <p:ph type="sldNum" sz="quarter" idx="11"/>
          </p:nvPr>
        </p:nvSpPr>
        <p:spPr/>
        <p:txBody>
          <a:bodyPr/>
          <a:lstStyle>
            <a:lvl1pPr>
              <a:defRPr/>
            </a:lvl1pPr>
          </a:lstStyle>
          <a:p>
            <a:r>
              <a:rPr lang="en-US" altLang="zh-TW"/>
              <a:t>1-</a:t>
            </a:r>
            <a:fld id="{2F3F2918-F3A2-4A52-A1B1-93F6033EDA61}" type="slidenum">
              <a:rPr lang="en-US" altLang="zh-TW"/>
              <a:pPr/>
              <a:t>‹#›</a:t>
            </a:fld>
            <a:endParaRPr lang="en-US" altLang="zh-TW"/>
          </a:p>
        </p:txBody>
      </p:sp>
    </p:spTree>
    <p:extLst>
      <p:ext uri="{BB962C8B-B14F-4D97-AF65-F5344CB8AC3E}">
        <p14:creationId xmlns:p14="http://schemas.microsoft.com/office/powerpoint/2010/main" val="20635154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Line 7"/>
          <p:cNvSpPr>
            <a:spLocks noChangeShapeType="1"/>
          </p:cNvSpPr>
          <p:nvPr/>
        </p:nvSpPr>
        <p:spPr bwMode="auto">
          <a:xfrm>
            <a:off x="685800" y="3657600"/>
            <a:ext cx="7772400" cy="0"/>
          </a:xfrm>
          <a:prstGeom prst="line">
            <a:avLst/>
          </a:prstGeom>
          <a:noFill/>
          <a:ln w="38100">
            <a:solidFill>
              <a:srgbClr val="CC3300"/>
            </a:solidFill>
            <a:round/>
            <a:headEnd/>
            <a:tailEnd/>
          </a:ln>
          <a:effectLst/>
        </p:spPr>
        <p:txBody>
          <a:bodyPr wrap="none" anchor="ctr"/>
          <a:lstStyle/>
          <a:p>
            <a:pPr>
              <a:defRPr/>
            </a:pPr>
            <a:endParaRPr lang="zh-TW" altLang="en-US">
              <a:solidFill>
                <a:srgbClr val="000000"/>
              </a:solidFill>
            </a:endParaRPr>
          </a:p>
        </p:txBody>
      </p:sp>
      <p:sp>
        <p:nvSpPr>
          <p:cNvPr id="76802" name="Rectangle 2"/>
          <p:cNvSpPr>
            <a:spLocks noGrp="1" noChangeArrowheads="1"/>
          </p:cNvSpPr>
          <p:nvPr>
            <p:ph type="ctrTitle"/>
          </p:nvPr>
        </p:nvSpPr>
        <p:spPr>
          <a:xfrm>
            <a:off x="685800" y="1981200"/>
            <a:ext cx="7772400" cy="1143000"/>
          </a:xfrm>
        </p:spPr>
        <p:txBody>
          <a:bodyPr/>
          <a:lstStyle>
            <a:lvl1pPr>
              <a:defRPr sz="4000"/>
            </a:lvl1pPr>
          </a:lstStyle>
          <a:p>
            <a:r>
              <a:rPr lang="zh-TW" altLang="en-US"/>
              <a:t>按一下以編輯母片標題樣式</a:t>
            </a:r>
          </a:p>
        </p:txBody>
      </p:sp>
      <p:sp>
        <p:nvSpPr>
          <p:cNvPr id="76803" name="Rectangle 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zh-TW" altLang="en-US"/>
              <a:t>按一下以編輯母片副標題樣式</a:t>
            </a:r>
          </a:p>
        </p:txBody>
      </p:sp>
      <p:sp>
        <p:nvSpPr>
          <p:cNvPr id="5" name="Rectangle 4"/>
          <p:cNvSpPr>
            <a:spLocks noGrp="1" noChangeArrowheads="1"/>
          </p:cNvSpPr>
          <p:nvPr>
            <p:ph type="dt" sz="half" idx="10"/>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l">
              <a:defRPr sz="1400" smtClean="0">
                <a:latin typeface="+mn-lt"/>
                <a:ea typeface="新細明體" pitchFamily="18" charset="-120"/>
              </a:defRPr>
            </a:lvl1pPr>
          </a:lstStyle>
          <a:p>
            <a:pPr>
              <a:defRPr/>
            </a:pPr>
            <a:endParaRPr lang="en-US" altLang="zh-TW">
              <a:solidFill>
                <a:srgbClr val="000000"/>
              </a:solidFill>
            </a:endParaRPr>
          </a:p>
        </p:txBody>
      </p:sp>
      <p:sp>
        <p:nvSpPr>
          <p:cNvPr id="6" name="Rectangle 5"/>
          <p:cNvSpPr>
            <a:spLocks noGrp="1" noChangeArrowheads="1"/>
          </p:cNvSpPr>
          <p:nvPr>
            <p:ph type="ftr" sz="quarter" idx="11"/>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smtClean="0">
                <a:latin typeface="+mn-lt"/>
                <a:ea typeface="新細明體" pitchFamily="18" charset="-120"/>
              </a:defRPr>
            </a:lvl1pPr>
          </a:lstStyle>
          <a:p>
            <a:pPr>
              <a:defRPr/>
            </a:pPr>
            <a:endParaRPr lang="en-US" altLang="zh-TW">
              <a:solidFill>
                <a:srgbClr val="000000"/>
              </a:solidFill>
            </a:endParaRPr>
          </a:p>
        </p:txBody>
      </p:sp>
      <p:sp>
        <p:nvSpPr>
          <p:cNvPr id="7" name="Rectangle 6"/>
          <p:cNvSpPr>
            <a:spLocks noGrp="1" noChangeArrowheads="1"/>
          </p:cNvSpPr>
          <p:nvPr>
            <p:ph type="sldNum" sz="quarter" idx="12"/>
          </p:nvPr>
        </p:nvSpPr>
        <p:spPr>
          <a:xfrm>
            <a:off x="6858000" y="6248400"/>
            <a:ext cx="1905000" cy="457200"/>
          </a:xfrm>
        </p:spPr>
        <p:txBody>
          <a:bodyPr/>
          <a:lstStyle>
            <a:lvl1pPr>
              <a:defRPr smtClean="0"/>
            </a:lvl1pPr>
          </a:lstStyle>
          <a:p>
            <a:pPr>
              <a:defRPr/>
            </a:pPr>
            <a:r>
              <a:rPr lang="en-US" altLang="zh-TW">
                <a:solidFill>
                  <a:srgbClr val="000000"/>
                </a:solidFill>
              </a:rPr>
              <a:t>1-</a:t>
            </a:r>
            <a:fld id="{441F9255-158D-4093-9FA9-B535ADCFE9D1}"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31669562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7"/>
          <p:cNvSpPr>
            <a:spLocks noGrp="1" noChangeArrowheads="1"/>
          </p:cNvSpPr>
          <p:nvPr>
            <p:ph type="sldNum" sz="quarter" idx="10"/>
          </p:nvPr>
        </p:nvSpPr>
        <p:spPr>
          <a:ln/>
        </p:spPr>
        <p:txBody>
          <a:bodyPr/>
          <a:lstStyle>
            <a:lvl1pPr>
              <a:defRPr/>
            </a:lvl1pPr>
          </a:lstStyle>
          <a:p>
            <a:pPr>
              <a:defRPr/>
            </a:pPr>
            <a:r>
              <a:rPr lang="en-US" altLang="zh-TW">
                <a:solidFill>
                  <a:srgbClr val="000000"/>
                </a:solidFill>
              </a:rPr>
              <a:t>0-</a:t>
            </a:r>
            <a:fld id="{6F92A22F-A5E8-45B9-AFA9-5B00FE1D762A}"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23837706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7"/>
          <p:cNvSpPr>
            <a:spLocks noGrp="1" noChangeArrowheads="1"/>
          </p:cNvSpPr>
          <p:nvPr>
            <p:ph type="sldNum" sz="quarter" idx="10"/>
          </p:nvPr>
        </p:nvSpPr>
        <p:spPr>
          <a:ln/>
        </p:spPr>
        <p:txBody>
          <a:bodyPr/>
          <a:lstStyle>
            <a:lvl1pPr>
              <a:defRPr/>
            </a:lvl1pPr>
          </a:lstStyle>
          <a:p>
            <a:pPr>
              <a:defRPr/>
            </a:pPr>
            <a:r>
              <a:rPr lang="en-US" altLang="zh-TW">
                <a:solidFill>
                  <a:srgbClr val="000000"/>
                </a:solidFill>
              </a:rPr>
              <a:t>0-</a:t>
            </a:r>
            <a:fld id="{7959B2F5-53AD-4B78-8AD8-88C6F90B0786}"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29503030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381000" y="1371600"/>
            <a:ext cx="41148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371600"/>
            <a:ext cx="41148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7"/>
          <p:cNvSpPr>
            <a:spLocks noGrp="1" noChangeArrowheads="1"/>
          </p:cNvSpPr>
          <p:nvPr>
            <p:ph type="sldNum" sz="quarter" idx="10"/>
          </p:nvPr>
        </p:nvSpPr>
        <p:spPr>
          <a:ln/>
        </p:spPr>
        <p:txBody>
          <a:bodyPr/>
          <a:lstStyle>
            <a:lvl1pPr>
              <a:defRPr/>
            </a:lvl1pPr>
          </a:lstStyle>
          <a:p>
            <a:pPr>
              <a:defRPr/>
            </a:pPr>
            <a:r>
              <a:rPr lang="en-US" altLang="zh-TW">
                <a:solidFill>
                  <a:srgbClr val="000000"/>
                </a:solidFill>
              </a:rPr>
              <a:t>0-</a:t>
            </a:r>
            <a:fld id="{4FAC7938-9881-4DB5-81D0-BF93FF0D890E}"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10984129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7"/>
          <p:cNvSpPr>
            <a:spLocks noGrp="1" noChangeArrowheads="1"/>
          </p:cNvSpPr>
          <p:nvPr>
            <p:ph type="sldNum" sz="quarter" idx="10"/>
          </p:nvPr>
        </p:nvSpPr>
        <p:spPr>
          <a:ln/>
        </p:spPr>
        <p:txBody>
          <a:bodyPr/>
          <a:lstStyle>
            <a:lvl1pPr>
              <a:defRPr/>
            </a:lvl1pPr>
          </a:lstStyle>
          <a:p>
            <a:pPr>
              <a:defRPr/>
            </a:pPr>
            <a:r>
              <a:rPr lang="en-US" altLang="zh-TW">
                <a:solidFill>
                  <a:srgbClr val="000000"/>
                </a:solidFill>
              </a:rPr>
              <a:t>0-</a:t>
            </a:r>
            <a:fld id="{2BCB08D8-18D6-41AA-86C1-D935769B86A6}"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2534242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7"/>
          <p:cNvSpPr>
            <a:spLocks noGrp="1" noChangeArrowheads="1"/>
          </p:cNvSpPr>
          <p:nvPr>
            <p:ph type="sldNum" sz="quarter" idx="10"/>
          </p:nvPr>
        </p:nvSpPr>
        <p:spPr>
          <a:ln/>
        </p:spPr>
        <p:txBody>
          <a:bodyPr/>
          <a:lstStyle>
            <a:lvl1pPr>
              <a:defRPr/>
            </a:lvl1pPr>
          </a:lstStyle>
          <a:p>
            <a:pPr>
              <a:defRPr/>
            </a:pPr>
            <a:r>
              <a:rPr lang="en-US" altLang="zh-TW">
                <a:solidFill>
                  <a:srgbClr val="000000"/>
                </a:solidFill>
              </a:rPr>
              <a:t>0-</a:t>
            </a:r>
            <a:fld id="{E9369AB3-9B2F-4CBE-A7E1-A76DFF530499}"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28789101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7"/>
          <p:cNvSpPr>
            <a:spLocks noGrp="1" noChangeArrowheads="1"/>
          </p:cNvSpPr>
          <p:nvPr>
            <p:ph type="sldNum" sz="quarter" idx="10"/>
          </p:nvPr>
        </p:nvSpPr>
        <p:spPr>
          <a:ln/>
        </p:spPr>
        <p:txBody>
          <a:bodyPr/>
          <a:lstStyle>
            <a:lvl1pPr>
              <a:defRPr/>
            </a:lvl1pPr>
          </a:lstStyle>
          <a:p>
            <a:pPr>
              <a:defRPr/>
            </a:pPr>
            <a:r>
              <a:rPr lang="en-US" altLang="zh-TW">
                <a:solidFill>
                  <a:srgbClr val="000000"/>
                </a:solidFill>
              </a:rPr>
              <a:t>0-</a:t>
            </a:r>
            <a:fld id="{BD680388-5A38-450F-B397-C2E5F0A883FF}"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40261710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7"/>
          <p:cNvSpPr>
            <a:spLocks noGrp="1" noChangeArrowheads="1"/>
          </p:cNvSpPr>
          <p:nvPr>
            <p:ph type="sldNum" sz="quarter" idx="10"/>
          </p:nvPr>
        </p:nvSpPr>
        <p:spPr>
          <a:ln/>
        </p:spPr>
        <p:txBody>
          <a:bodyPr/>
          <a:lstStyle>
            <a:lvl1pPr>
              <a:defRPr/>
            </a:lvl1pPr>
          </a:lstStyle>
          <a:p>
            <a:pPr>
              <a:defRPr/>
            </a:pPr>
            <a:r>
              <a:rPr lang="en-US" altLang="zh-TW">
                <a:solidFill>
                  <a:srgbClr val="000000"/>
                </a:solidFill>
              </a:rPr>
              <a:t>0-</a:t>
            </a:r>
            <a:fld id="{65AFA186-4318-4E99-B5AC-B8C69CBE1FF3}"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28801563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投影片編號版面配置區 4"/>
          <p:cNvSpPr>
            <a:spLocks noGrp="1"/>
          </p:cNvSpPr>
          <p:nvPr>
            <p:ph type="sldNum" sz="quarter" idx="11"/>
          </p:nvPr>
        </p:nvSpPr>
        <p:spPr/>
        <p:txBody>
          <a:bodyPr/>
          <a:lstStyle>
            <a:lvl1pPr>
              <a:defRPr/>
            </a:lvl1pPr>
          </a:lstStyle>
          <a:p>
            <a:r>
              <a:rPr lang="en-US" altLang="zh-TW"/>
              <a:t>1-</a:t>
            </a:r>
            <a:fld id="{01737AE9-E746-44BF-B662-1129501DEE51}" type="slidenum">
              <a:rPr lang="en-US" altLang="zh-TW"/>
              <a:pPr/>
              <a:t>‹#›</a:t>
            </a:fld>
            <a:endParaRPr lang="en-US" altLang="zh-TW"/>
          </a:p>
        </p:txBody>
      </p:sp>
    </p:spTree>
    <p:extLst>
      <p:ext uri="{BB962C8B-B14F-4D97-AF65-F5344CB8AC3E}">
        <p14:creationId xmlns:p14="http://schemas.microsoft.com/office/powerpoint/2010/main" val="32824964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7"/>
          <p:cNvSpPr>
            <a:spLocks noGrp="1" noChangeArrowheads="1"/>
          </p:cNvSpPr>
          <p:nvPr>
            <p:ph type="sldNum" sz="quarter" idx="10"/>
          </p:nvPr>
        </p:nvSpPr>
        <p:spPr>
          <a:ln/>
        </p:spPr>
        <p:txBody>
          <a:bodyPr/>
          <a:lstStyle>
            <a:lvl1pPr>
              <a:defRPr/>
            </a:lvl1pPr>
          </a:lstStyle>
          <a:p>
            <a:pPr>
              <a:defRPr/>
            </a:pPr>
            <a:r>
              <a:rPr lang="en-US" altLang="zh-TW">
                <a:solidFill>
                  <a:srgbClr val="000000"/>
                </a:solidFill>
              </a:rPr>
              <a:t>0-</a:t>
            </a:r>
            <a:fld id="{4434E7D7-3A1F-4ADF-8680-50A6593D7A1B}"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42579596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7"/>
          <p:cNvSpPr>
            <a:spLocks noGrp="1" noChangeArrowheads="1"/>
          </p:cNvSpPr>
          <p:nvPr>
            <p:ph type="sldNum" sz="quarter" idx="10"/>
          </p:nvPr>
        </p:nvSpPr>
        <p:spPr>
          <a:ln/>
        </p:spPr>
        <p:txBody>
          <a:bodyPr/>
          <a:lstStyle>
            <a:lvl1pPr>
              <a:defRPr/>
            </a:lvl1pPr>
          </a:lstStyle>
          <a:p>
            <a:pPr>
              <a:defRPr/>
            </a:pPr>
            <a:r>
              <a:rPr lang="en-US" altLang="zh-TW">
                <a:solidFill>
                  <a:srgbClr val="000000"/>
                </a:solidFill>
              </a:rPr>
              <a:t>0-</a:t>
            </a:r>
            <a:fld id="{EE4640FD-DAD5-4A30-9714-1EFC1084CAFF}"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41884786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67500" y="381000"/>
            <a:ext cx="2095500" cy="5638800"/>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381000" y="381000"/>
            <a:ext cx="6134100" cy="5638800"/>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7"/>
          <p:cNvSpPr>
            <a:spLocks noGrp="1" noChangeArrowheads="1"/>
          </p:cNvSpPr>
          <p:nvPr>
            <p:ph type="sldNum" sz="quarter" idx="10"/>
          </p:nvPr>
        </p:nvSpPr>
        <p:spPr>
          <a:ln/>
        </p:spPr>
        <p:txBody>
          <a:bodyPr/>
          <a:lstStyle>
            <a:lvl1pPr>
              <a:defRPr/>
            </a:lvl1pPr>
          </a:lstStyle>
          <a:p>
            <a:pPr>
              <a:defRPr/>
            </a:pPr>
            <a:r>
              <a:rPr lang="en-US" altLang="zh-TW">
                <a:solidFill>
                  <a:srgbClr val="000000"/>
                </a:solidFill>
              </a:rPr>
              <a:t>0-</a:t>
            </a:r>
            <a:fld id="{EA645ED3-AA44-4CA0-AC20-0D19C1B345E1}"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3451597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5" name="投影片編號版面配置區 4"/>
          <p:cNvSpPr>
            <a:spLocks noGrp="1"/>
          </p:cNvSpPr>
          <p:nvPr>
            <p:ph type="sldNum" sz="quarter" idx="11"/>
          </p:nvPr>
        </p:nvSpPr>
        <p:spPr/>
        <p:txBody>
          <a:bodyPr/>
          <a:lstStyle>
            <a:lvl1pPr>
              <a:defRPr/>
            </a:lvl1pPr>
          </a:lstStyle>
          <a:p>
            <a:r>
              <a:rPr lang="en-US" altLang="zh-TW"/>
              <a:t>1-</a:t>
            </a:r>
            <a:fld id="{D5B3A458-34C0-49B3-B42B-4B9D9E202867}" type="slidenum">
              <a:rPr lang="en-US" altLang="zh-TW"/>
              <a:pPr/>
              <a:t>‹#›</a:t>
            </a:fld>
            <a:endParaRPr lang="en-US" altLang="zh-TW"/>
          </a:p>
        </p:txBody>
      </p:sp>
    </p:spTree>
    <p:extLst>
      <p:ext uri="{BB962C8B-B14F-4D97-AF65-F5344CB8AC3E}">
        <p14:creationId xmlns:p14="http://schemas.microsoft.com/office/powerpoint/2010/main" val="17770205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381000" y="1371600"/>
            <a:ext cx="41148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371600"/>
            <a:ext cx="41148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投影片編號版面配置區 5"/>
          <p:cNvSpPr>
            <a:spLocks noGrp="1"/>
          </p:cNvSpPr>
          <p:nvPr>
            <p:ph type="sldNum" sz="quarter" idx="11"/>
          </p:nvPr>
        </p:nvSpPr>
        <p:spPr/>
        <p:txBody>
          <a:bodyPr/>
          <a:lstStyle>
            <a:lvl1pPr>
              <a:defRPr/>
            </a:lvl1pPr>
          </a:lstStyle>
          <a:p>
            <a:r>
              <a:rPr lang="en-US" altLang="zh-TW"/>
              <a:t>1-</a:t>
            </a:r>
            <a:fld id="{23FB179A-42F6-4338-99F0-9795E3589F42}" type="slidenum">
              <a:rPr lang="en-US" altLang="zh-TW"/>
              <a:pPr/>
              <a:t>‹#›</a:t>
            </a:fld>
            <a:endParaRPr lang="en-US" altLang="zh-TW"/>
          </a:p>
        </p:txBody>
      </p:sp>
    </p:spTree>
    <p:extLst>
      <p:ext uri="{BB962C8B-B14F-4D97-AF65-F5344CB8AC3E}">
        <p14:creationId xmlns:p14="http://schemas.microsoft.com/office/powerpoint/2010/main" val="6961235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8" name="投影片編號版面配置區 7"/>
          <p:cNvSpPr>
            <a:spLocks noGrp="1"/>
          </p:cNvSpPr>
          <p:nvPr>
            <p:ph type="sldNum" sz="quarter" idx="11"/>
          </p:nvPr>
        </p:nvSpPr>
        <p:spPr/>
        <p:txBody>
          <a:bodyPr/>
          <a:lstStyle>
            <a:lvl1pPr>
              <a:defRPr/>
            </a:lvl1pPr>
          </a:lstStyle>
          <a:p>
            <a:r>
              <a:rPr lang="en-US" altLang="zh-TW"/>
              <a:t>1-</a:t>
            </a:r>
            <a:fld id="{E97AF729-E396-4F4E-AD3E-88CCDD9D1ECD}" type="slidenum">
              <a:rPr lang="en-US" altLang="zh-TW"/>
              <a:pPr/>
              <a:t>‹#›</a:t>
            </a:fld>
            <a:endParaRPr lang="en-US" altLang="zh-TW"/>
          </a:p>
        </p:txBody>
      </p:sp>
    </p:spTree>
    <p:extLst>
      <p:ext uri="{BB962C8B-B14F-4D97-AF65-F5344CB8AC3E}">
        <p14:creationId xmlns:p14="http://schemas.microsoft.com/office/powerpoint/2010/main" val="1230773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頁尾版面配置區 2"/>
          <p:cNvSpPr>
            <a:spLocks noGrp="1"/>
          </p:cNvSpPr>
          <p:nvPr>
            <p:ph type="ftr" sz="quarter" idx="10"/>
          </p:nvPr>
        </p:nvSpPr>
        <p:spPr>
          <a:xfrm>
            <a:off x="3131840" y="6248400"/>
            <a:ext cx="2895600" cy="457200"/>
          </a:xfrm>
          <a:prstGeom prst="rect">
            <a:avLst/>
          </a:prstGeom>
        </p:spPr>
        <p:txBody>
          <a:bodyPr/>
          <a:lstStyle>
            <a:lvl1pPr>
              <a:defRPr/>
            </a:lvl1pPr>
          </a:lstStyle>
          <a:p>
            <a:endParaRPr lang="en-US" altLang="zh-TW"/>
          </a:p>
        </p:txBody>
      </p:sp>
      <p:sp>
        <p:nvSpPr>
          <p:cNvPr id="4" name="投影片編號版面配置區 3"/>
          <p:cNvSpPr>
            <a:spLocks noGrp="1"/>
          </p:cNvSpPr>
          <p:nvPr>
            <p:ph type="sldNum" sz="quarter" idx="11"/>
          </p:nvPr>
        </p:nvSpPr>
        <p:spPr/>
        <p:txBody>
          <a:bodyPr/>
          <a:lstStyle>
            <a:lvl1pPr>
              <a:defRPr/>
            </a:lvl1pPr>
          </a:lstStyle>
          <a:p>
            <a:r>
              <a:rPr lang="en-US" altLang="zh-TW"/>
              <a:t>1-</a:t>
            </a:r>
            <a:fld id="{84A87A80-34F0-4130-AB62-73EA4773CB60}" type="slidenum">
              <a:rPr lang="en-US" altLang="zh-TW"/>
              <a:pPr/>
              <a:t>‹#›</a:t>
            </a:fld>
            <a:endParaRPr lang="en-US" altLang="zh-TW"/>
          </a:p>
        </p:txBody>
      </p:sp>
    </p:spTree>
    <p:extLst>
      <p:ext uri="{BB962C8B-B14F-4D97-AF65-F5344CB8AC3E}">
        <p14:creationId xmlns:p14="http://schemas.microsoft.com/office/powerpoint/2010/main" val="18749367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頁尾版面配置區 1"/>
          <p:cNvSpPr>
            <a:spLocks noGrp="1"/>
          </p:cNvSpPr>
          <p:nvPr>
            <p:ph type="ftr" sz="quarter" idx="10"/>
          </p:nvPr>
        </p:nvSpPr>
        <p:spPr>
          <a:xfrm>
            <a:off x="3131840" y="6248400"/>
            <a:ext cx="2895600" cy="457200"/>
          </a:xfrm>
          <a:prstGeom prst="rect">
            <a:avLst/>
          </a:prstGeom>
        </p:spPr>
        <p:txBody>
          <a:bodyPr/>
          <a:lstStyle>
            <a:lvl1pPr>
              <a:defRPr/>
            </a:lvl1pPr>
          </a:lstStyle>
          <a:p>
            <a:endParaRPr lang="en-US" altLang="zh-TW"/>
          </a:p>
        </p:txBody>
      </p:sp>
      <p:sp>
        <p:nvSpPr>
          <p:cNvPr id="3" name="投影片編號版面配置區 2"/>
          <p:cNvSpPr>
            <a:spLocks noGrp="1"/>
          </p:cNvSpPr>
          <p:nvPr>
            <p:ph type="sldNum" sz="quarter" idx="11"/>
          </p:nvPr>
        </p:nvSpPr>
        <p:spPr/>
        <p:txBody>
          <a:bodyPr/>
          <a:lstStyle>
            <a:lvl1pPr>
              <a:defRPr/>
            </a:lvl1pPr>
          </a:lstStyle>
          <a:p>
            <a:r>
              <a:rPr lang="en-US" altLang="zh-TW"/>
              <a:t>1-</a:t>
            </a:r>
            <a:fld id="{92A02B47-088B-45F9-936E-A43B867C913B}" type="slidenum">
              <a:rPr lang="en-US" altLang="zh-TW"/>
              <a:pPr/>
              <a:t>‹#›</a:t>
            </a:fld>
            <a:endParaRPr lang="en-US" altLang="zh-TW"/>
          </a:p>
        </p:txBody>
      </p:sp>
    </p:spTree>
    <p:extLst>
      <p:ext uri="{BB962C8B-B14F-4D97-AF65-F5344CB8AC3E}">
        <p14:creationId xmlns:p14="http://schemas.microsoft.com/office/powerpoint/2010/main" val="40807666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6" name="投影片編號版面配置區 5"/>
          <p:cNvSpPr>
            <a:spLocks noGrp="1"/>
          </p:cNvSpPr>
          <p:nvPr>
            <p:ph type="sldNum" sz="quarter" idx="11"/>
          </p:nvPr>
        </p:nvSpPr>
        <p:spPr/>
        <p:txBody>
          <a:bodyPr/>
          <a:lstStyle>
            <a:lvl1pPr>
              <a:defRPr/>
            </a:lvl1pPr>
          </a:lstStyle>
          <a:p>
            <a:r>
              <a:rPr lang="en-US" altLang="zh-TW"/>
              <a:t>1-</a:t>
            </a:r>
            <a:fld id="{0074024D-2F27-4437-B3BD-9E10997E233D}" type="slidenum">
              <a:rPr lang="en-US" altLang="zh-TW"/>
              <a:pPr/>
              <a:t>‹#›</a:t>
            </a:fld>
            <a:endParaRPr lang="en-US" altLang="zh-TW"/>
          </a:p>
        </p:txBody>
      </p:sp>
    </p:spTree>
    <p:extLst>
      <p:ext uri="{BB962C8B-B14F-4D97-AF65-F5344CB8AC3E}">
        <p14:creationId xmlns:p14="http://schemas.microsoft.com/office/powerpoint/2010/main" val="3987553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6" name="投影片編號版面配置區 5"/>
          <p:cNvSpPr>
            <a:spLocks noGrp="1"/>
          </p:cNvSpPr>
          <p:nvPr>
            <p:ph type="sldNum" sz="quarter" idx="11"/>
          </p:nvPr>
        </p:nvSpPr>
        <p:spPr/>
        <p:txBody>
          <a:bodyPr/>
          <a:lstStyle>
            <a:lvl1pPr>
              <a:defRPr/>
            </a:lvl1pPr>
          </a:lstStyle>
          <a:p>
            <a:r>
              <a:rPr lang="en-US" altLang="zh-TW"/>
              <a:t>1-</a:t>
            </a:r>
            <a:fld id="{63CE75D9-559A-46BD-B603-73F1E19FECE9}" type="slidenum">
              <a:rPr lang="en-US" altLang="zh-TW"/>
              <a:pPr/>
              <a:t>‹#›</a:t>
            </a:fld>
            <a:endParaRPr lang="en-US" altLang="zh-TW"/>
          </a:p>
        </p:txBody>
      </p:sp>
    </p:spTree>
    <p:extLst>
      <p:ext uri="{BB962C8B-B14F-4D97-AF65-F5344CB8AC3E}">
        <p14:creationId xmlns:p14="http://schemas.microsoft.com/office/powerpoint/2010/main" val="40295804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838200" y="381000"/>
            <a:ext cx="7543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3075" name="Rectangle 3"/>
          <p:cNvSpPr>
            <a:spLocks noGrp="1" noChangeArrowheads="1"/>
          </p:cNvSpPr>
          <p:nvPr>
            <p:ph type="body" idx="1"/>
          </p:nvPr>
        </p:nvSpPr>
        <p:spPr bwMode="auto">
          <a:xfrm>
            <a:off x="381000" y="1371600"/>
            <a:ext cx="83820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3077" name="Line 5"/>
          <p:cNvSpPr>
            <a:spLocks noChangeShapeType="1"/>
          </p:cNvSpPr>
          <p:nvPr/>
        </p:nvSpPr>
        <p:spPr bwMode="auto">
          <a:xfrm>
            <a:off x="381000" y="1230313"/>
            <a:ext cx="8382000" cy="0"/>
          </a:xfrm>
          <a:prstGeom prst="line">
            <a:avLst/>
          </a:prstGeom>
          <a:noFill/>
          <a:ln w="57150">
            <a:solidFill>
              <a:srgbClr val="CC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078" name="Line 6"/>
          <p:cNvSpPr>
            <a:spLocks noChangeShapeType="1"/>
          </p:cNvSpPr>
          <p:nvPr/>
        </p:nvSpPr>
        <p:spPr bwMode="auto">
          <a:xfrm>
            <a:off x="381000" y="6172200"/>
            <a:ext cx="8458200" cy="0"/>
          </a:xfrm>
          <a:prstGeom prst="line">
            <a:avLst/>
          </a:prstGeom>
          <a:noFill/>
          <a:ln w="57150">
            <a:solidFill>
              <a:srgbClr val="CC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079" name="Rectangle 7"/>
          <p:cNvSpPr>
            <a:spLocks noGrp="1" noChangeArrowheads="1"/>
          </p:cNvSpPr>
          <p:nvPr>
            <p:ph type="sldNum" sz="quarter" idx="4"/>
          </p:nvPr>
        </p:nvSpPr>
        <p:spPr bwMode="auto">
          <a:xfrm>
            <a:off x="68580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mn-lt"/>
                <a:ea typeface="新細明體" pitchFamily="18" charset="-120"/>
              </a:defRPr>
            </a:lvl1pPr>
          </a:lstStyle>
          <a:p>
            <a:r>
              <a:rPr lang="en-US" altLang="zh-TW" dirty="0"/>
              <a:t>1-</a:t>
            </a:r>
            <a:fld id="{BD4D4B44-5933-4EE0-8B9D-94A00379791E}" type="slidenum">
              <a:rPr lang="en-US" altLang="zh-TW"/>
              <a:pPr/>
              <a:t>‹#›</a:t>
            </a:fld>
            <a:endParaRPr lang="en-US" altLang="zh-TW" dirty="0"/>
          </a:p>
        </p:txBody>
      </p:sp>
      <p:sp>
        <p:nvSpPr>
          <p:cNvPr id="3082" name="Text Box 10"/>
          <p:cNvSpPr txBox="1">
            <a:spLocks noChangeArrowheads="1"/>
          </p:cNvSpPr>
          <p:nvPr userDrawn="1"/>
        </p:nvSpPr>
        <p:spPr bwMode="auto">
          <a:xfrm>
            <a:off x="387350" y="6286500"/>
            <a:ext cx="295592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r>
              <a:rPr kumimoji="0" lang="en-US" altLang="zh-TW" sz="900" b="1" i="1" dirty="0">
                <a:latin typeface="Times New Roman" pitchFamily="18" charset="0"/>
              </a:rPr>
              <a:t>Wei-Pang Yang, Information Management, NDHU</a:t>
            </a:r>
          </a:p>
        </p:txBody>
      </p:sp>
      <p:sp>
        <p:nvSpPr>
          <p:cNvPr id="2" name="矩形 1"/>
          <p:cNvSpPr/>
          <p:nvPr userDrawn="1"/>
        </p:nvSpPr>
        <p:spPr>
          <a:xfrm>
            <a:off x="3626067" y="6286500"/>
            <a:ext cx="1891864" cy="253916"/>
          </a:xfrm>
          <a:prstGeom prst="rect">
            <a:avLst/>
          </a:prstGeom>
        </p:spPr>
        <p:txBody>
          <a:bodyPr wrap="none">
            <a:spAutoFit/>
          </a:bodyPr>
          <a:lstStyle/>
          <a:p>
            <a:r>
              <a:rPr lang="en-US" altLang="zh-TW" sz="1050" b="0" dirty="0" smtClean="0"/>
              <a:t>Unit</a:t>
            </a:r>
            <a:r>
              <a:rPr lang="en-US" altLang="zh-TW" sz="1050" b="0" baseline="0" dirty="0" smtClean="0"/>
              <a:t> </a:t>
            </a:r>
            <a:r>
              <a:rPr lang="en-US" altLang="zh-TW" sz="1050" b="0" dirty="0" smtClean="0"/>
              <a:t>1  Introduction to DBMS</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hdr="0" dt="0"/>
  <p:txStyles>
    <p:titleStyle>
      <a:lvl1pPr algn="ctr" rtl="0" fontAlgn="base">
        <a:spcBef>
          <a:spcPct val="0"/>
        </a:spcBef>
        <a:spcAft>
          <a:spcPct val="0"/>
        </a:spcAft>
        <a:defRPr kumimoji="1" sz="3600" b="1">
          <a:solidFill>
            <a:schemeClr val="tx2"/>
          </a:solidFill>
          <a:latin typeface="+mj-lt"/>
          <a:ea typeface="+mj-ea"/>
          <a:cs typeface="+mj-cs"/>
        </a:defRPr>
      </a:lvl1pPr>
      <a:lvl2pPr algn="ctr" rtl="0" fontAlgn="base">
        <a:spcBef>
          <a:spcPct val="0"/>
        </a:spcBef>
        <a:spcAft>
          <a:spcPct val="0"/>
        </a:spcAft>
        <a:defRPr kumimoji="1" sz="3600" b="1">
          <a:solidFill>
            <a:schemeClr val="tx2"/>
          </a:solidFill>
          <a:latin typeface="Times New Roman" pitchFamily="18" charset="0"/>
          <a:ea typeface="華康行書體(P)" pitchFamily="66" charset="-120"/>
        </a:defRPr>
      </a:lvl2pPr>
      <a:lvl3pPr algn="ctr" rtl="0" fontAlgn="base">
        <a:spcBef>
          <a:spcPct val="0"/>
        </a:spcBef>
        <a:spcAft>
          <a:spcPct val="0"/>
        </a:spcAft>
        <a:defRPr kumimoji="1" sz="3600" b="1">
          <a:solidFill>
            <a:schemeClr val="tx2"/>
          </a:solidFill>
          <a:latin typeface="Times New Roman" pitchFamily="18" charset="0"/>
          <a:ea typeface="華康行書體(P)" pitchFamily="66" charset="-120"/>
        </a:defRPr>
      </a:lvl3pPr>
      <a:lvl4pPr algn="ctr" rtl="0" fontAlgn="base">
        <a:spcBef>
          <a:spcPct val="0"/>
        </a:spcBef>
        <a:spcAft>
          <a:spcPct val="0"/>
        </a:spcAft>
        <a:defRPr kumimoji="1" sz="3600" b="1">
          <a:solidFill>
            <a:schemeClr val="tx2"/>
          </a:solidFill>
          <a:latin typeface="Times New Roman" pitchFamily="18" charset="0"/>
          <a:ea typeface="華康行書體(P)" pitchFamily="66" charset="-120"/>
        </a:defRPr>
      </a:lvl4pPr>
      <a:lvl5pPr algn="ctr" rtl="0" fontAlgn="base">
        <a:spcBef>
          <a:spcPct val="0"/>
        </a:spcBef>
        <a:spcAft>
          <a:spcPct val="0"/>
        </a:spcAft>
        <a:defRPr kumimoji="1" sz="3600" b="1">
          <a:solidFill>
            <a:schemeClr val="tx2"/>
          </a:solidFill>
          <a:latin typeface="Times New Roman" pitchFamily="18" charset="0"/>
          <a:ea typeface="華康行書體(P)" pitchFamily="66" charset="-120"/>
        </a:defRPr>
      </a:lvl5pPr>
      <a:lvl6pPr marL="457200" algn="ctr" rtl="0" fontAlgn="base">
        <a:spcBef>
          <a:spcPct val="0"/>
        </a:spcBef>
        <a:spcAft>
          <a:spcPct val="0"/>
        </a:spcAft>
        <a:defRPr kumimoji="1" sz="3600" b="1">
          <a:solidFill>
            <a:schemeClr val="tx2"/>
          </a:solidFill>
          <a:latin typeface="Times New Roman" pitchFamily="18" charset="0"/>
          <a:ea typeface="華康行書體(P)" pitchFamily="66" charset="-120"/>
        </a:defRPr>
      </a:lvl6pPr>
      <a:lvl7pPr marL="914400" algn="ctr" rtl="0" fontAlgn="base">
        <a:spcBef>
          <a:spcPct val="0"/>
        </a:spcBef>
        <a:spcAft>
          <a:spcPct val="0"/>
        </a:spcAft>
        <a:defRPr kumimoji="1" sz="3600" b="1">
          <a:solidFill>
            <a:schemeClr val="tx2"/>
          </a:solidFill>
          <a:latin typeface="Times New Roman" pitchFamily="18" charset="0"/>
          <a:ea typeface="華康行書體(P)" pitchFamily="66" charset="-120"/>
        </a:defRPr>
      </a:lvl7pPr>
      <a:lvl8pPr marL="1371600" algn="ctr" rtl="0" fontAlgn="base">
        <a:spcBef>
          <a:spcPct val="0"/>
        </a:spcBef>
        <a:spcAft>
          <a:spcPct val="0"/>
        </a:spcAft>
        <a:defRPr kumimoji="1" sz="3600" b="1">
          <a:solidFill>
            <a:schemeClr val="tx2"/>
          </a:solidFill>
          <a:latin typeface="Times New Roman" pitchFamily="18" charset="0"/>
          <a:ea typeface="華康行書體(P)" pitchFamily="66" charset="-120"/>
        </a:defRPr>
      </a:lvl8pPr>
      <a:lvl9pPr marL="1828800" algn="ctr" rtl="0" fontAlgn="base">
        <a:spcBef>
          <a:spcPct val="0"/>
        </a:spcBef>
        <a:spcAft>
          <a:spcPct val="0"/>
        </a:spcAft>
        <a:defRPr kumimoji="1" sz="3600" b="1">
          <a:solidFill>
            <a:schemeClr val="tx2"/>
          </a:solidFill>
          <a:latin typeface="Times New Roman" pitchFamily="18" charset="0"/>
          <a:ea typeface="華康行書體(P)" pitchFamily="66" charset="-120"/>
        </a:defRPr>
      </a:lvl9pPr>
    </p:titleStyle>
    <p:bodyStyle>
      <a:lvl1pPr marL="342900" indent="-342900" algn="l" rtl="0" fontAlgn="base">
        <a:spcBef>
          <a:spcPct val="50000"/>
        </a:spcBef>
        <a:spcAft>
          <a:spcPct val="0"/>
        </a:spcAft>
        <a:buClr>
          <a:srgbClr val="009900"/>
        </a:buClr>
        <a:buSzPct val="70000"/>
        <a:buFont typeface="Wingdings" pitchFamily="2" charset="2"/>
        <a:buChar char="q"/>
        <a:defRPr kumimoji="1" sz="2800">
          <a:solidFill>
            <a:schemeClr val="tx1"/>
          </a:solidFill>
          <a:latin typeface="+mn-lt"/>
          <a:ea typeface="+mn-ea"/>
          <a:cs typeface="+mn-cs"/>
        </a:defRPr>
      </a:lvl1pPr>
      <a:lvl2pPr marL="742950" indent="-285750" algn="l" rtl="0" fontAlgn="base">
        <a:spcBef>
          <a:spcPct val="40000"/>
        </a:spcBef>
        <a:spcAft>
          <a:spcPct val="0"/>
        </a:spcAft>
        <a:buClr>
          <a:srgbClr val="009900"/>
        </a:buClr>
        <a:buSzPct val="110000"/>
        <a:buFont typeface="Wingdings" pitchFamily="2" charset="2"/>
        <a:buChar char="§"/>
        <a:defRPr kumimoji="1" sz="2400">
          <a:solidFill>
            <a:schemeClr val="tx1"/>
          </a:solidFill>
          <a:latin typeface="+mn-lt"/>
          <a:ea typeface="+mn-ea"/>
        </a:defRPr>
      </a:lvl2pPr>
      <a:lvl3pPr marL="1143000" indent="-228600" algn="l" rtl="0" fontAlgn="base">
        <a:spcBef>
          <a:spcPct val="20000"/>
        </a:spcBef>
        <a:spcAft>
          <a:spcPct val="0"/>
        </a:spcAft>
        <a:buClr>
          <a:schemeClr val="accent1"/>
        </a:buClr>
        <a:buSzPct val="120000"/>
        <a:buChar char="•"/>
        <a:defRPr kumimoji="1" sz="2200">
          <a:solidFill>
            <a:schemeClr val="tx1"/>
          </a:solidFill>
          <a:latin typeface="+mn-lt"/>
          <a:ea typeface="+mn-ea"/>
        </a:defRPr>
      </a:lvl3pPr>
      <a:lvl4pPr marL="1600200" indent="-228600" algn="l" rtl="0" fontAlgn="base">
        <a:spcBef>
          <a:spcPct val="20000"/>
        </a:spcBef>
        <a:spcAft>
          <a:spcPct val="0"/>
        </a:spcAft>
        <a:buClr>
          <a:srgbClr val="009900"/>
        </a:buClr>
        <a:buSzPct val="110000"/>
        <a:buChar char="•"/>
        <a:defRPr kumimoji="1" sz="2000">
          <a:solidFill>
            <a:schemeClr val="tx1"/>
          </a:solidFill>
          <a:latin typeface="+mn-lt"/>
          <a:ea typeface="+mn-ea"/>
        </a:defRPr>
      </a:lvl4pPr>
      <a:lvl5pPr marL="2057400" indent="-228600" algn="l" rtl="0" fontAlgn="base">
        <a:spcBef>
          <a:spcPct val="20000"/>
        </a:spcBef>
        <a:spcAft>
          <a:spcPct val="0"/>
        </a:spcAft>
        <a:buClr>
          <a:schemeClr val="accent1"/>
        </a:buClr>
        <a:buChar char="•"/>
        <a:defRPr kumimoji="1" sz="2000">
          <a:solidFill>
            <a:schemeClr val="tx1"/>
          </a:solidFill>
          <a:latin typeface="+mn-lt"/>
          <a:ea typeface="+mn-ea"/>
        </a:defRPr>
      </a:lvl5pPr>
      <a:lvl6pPr marL="2514600" indent="-228600" algn="l" rtl="0" fontAlgn="base">
        <a:spcBef>
          <a:spcPct val="20000"/>
        </a:spcBef>
        <a:spcAft>
          <a:spcPct val="0"/>
        </a:spcAft>
        <a:buClr>
          <a:schemeClr val="accent1"/>
        </a:buClr>
        <a:buChar char="•"/>
        <a:defRPr kumimoji="1" sz="2000">
          <a:solidFill>
            <a:schemeClr val="tx1"/>
          </a:solidFill>
          <a:latin typeface="+mn-lt"/>
          <a:ea typeface="+mn-ea"/>
        </a:defRPr>
      </a:lvl6pPr>
      <a:lvl7pPr marL="2971800" indent="-228600" algn="l" rtl="0" fontAlgn="base">
        <a:spcBef>
          <a:spcPct val="20000"/>
        </a:spcBef>
        <a:spcAft>
          <a:spcPct val="0"/>
        </a:spcAft>
        <a:buClr>
          <a:schemeClr val="accent1"/>
        </a:buClr>
        <a:buChar char="•"/>
        <a:defRPr kumimoji="1" sz="2000">
          <a:solidFill>
            <a:schemeClr val="tx1"/>
          </a:solidFill>
          <a:latin typeface="+mn-lt"/>
          <a:ea typeface="+mn-ea"/>
        </a:defRPr>
      </a:lvl7pPr>
      <a:lvl8pPr marL="3429000" indent="-228600" algn="l" rtl="0" fontAlgn="base">
        <a:spcBef>
          <a:spcPct val="20000"/>
        </a:spcBef>
        <a:spcAft>
          <a:spcPct val="0"/>
        </a:spcAft>
        <a:buClr>
          <a:schemeClr val="accent1"/>
        </a:buClr>
        <a:buChar char="•"/>
        <a:defRPr kumimoji="1" sz="2000">
          <a:solidFill>
            <a:schemeClr val="tx1"/>
          </a:solidFill>
          <a:latin typeface="+mn-lt"/>
          <a:ea typeface="+mn-ea"/>
        </a:defRPr>
      </a:lvl8pPr>
      <a:lvl9pPr marL="3886200" indent="-228600" algn="l" rtl="0" fontAlgn="base">
        <a:spcBef>
          <a:spcPct val="20000"/>
        </a:spcBef>
        <a:spcAft>
          <a:spcPct val="0"/>
        </a:spcAft>
        <a:buClr>
          <a:schemeClr val="accent1"/>
        </a:buClr>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838200" y="381000"/>
            <a:ext cx="75438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7171" name="Rectangle 3"/>
          <p:cNvSpPr>
            <a:spLocks noGrp="1" noChangeArrowheads="1"/>
          </p:cNvSpPr>
          <p:nvPr>
            <p:ph type="body" idx="1"/>
          </p:nvPr>
        </p:nvSpPr>
        <p:spPr bwMode="auto">
          <a:xfrm>
            <a:off x="381000" y="1371600"/>
            <a:ext cx="83820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75781" name="Line 5"/>
          <p:cNvSpPr>
            <a:spLocks noChangeShapeType="1"/>
          </p:cNvSpPr>
          <p:nvPr/>
        </p:nvSpPr>
        <p:spPr bwMode="auto">
          <a:xfrm>
            <a:off x="381000" y="1230313"/>
            <a:ext cx="8382000" cy="0"/>
          </a:xfrm>
          <a:prstGeom prst="line">
            <a:avLst/>
          </a:prstGeom>
          <a:noFill/>
          <a:ln w="57150">
            <a:solidFill>
              <a:srgbClr val="CC3300"/>
            </a:solidFill>
            <a:round/>
            <a:headEnd/>
            <a:tailEnd/>
          </a:ln>
          <a:effectLst/>
        </p:spPr>
        <p:txBody>
          <a:bodyPr wrap="none" anchor="ctr"/>
          <a:lstStyle/>
          <a:p>
            <a:pPr>
              <a:defRPr/>
            </a:pPr>
            <a:endParaRPr lang="zh-TW" altLang="en-US">
              <a:solidFill>
                <a:srgbClr val="000000"/>
              </a:solidFill>
            </a:endParaRPr>
          </a:p>
        </p:txBody>
      </p:sp>
      <p:sp>
        <p:nvSpPr>
          <p:cNvPr id="75782" name="Line 6"/>
          <p:cNvSpPr>
            <a:spLocks noChangeShapeType="1"/>
          </p:cNvSpPr>
          <p:nvPr/>
        </p:nvSpPr>
        <p:spPr bwMode="auto">
          <a:xfrm>
            <a:off x="381000" y="6172200"/>
            <a:ext cx="8458200" cy="0"/>
          </a:xfrm>
          <a:prstGeom prst="line">
            <a:avLst/>
          </a:prstGeom>
          <a:noFill/>
          <a:ln w="57150">
            <a:solidFill>
              <a:srgbClr val="CC3300"/>
            </a:solidFill>
            <a:round/>
            <a:headEnd/>
            <a:tailEnd/>
          </a:ln>
          <a:effectLst/>
        </p:spPr>
        <p:txBody>
          <a:bodyPr wrap="none" anchor="ctr"/>
          <a:lstStyle/>
          <a:p>
            <a:pPr>
              <a:defRPr/>
            </a:pPr>
            <a:endParaRPr lang="zh-TW" altLang="en-US">
              <a:solidFill>
                <a:srgbClr val="000000"/>
              </a:solidFill>
            </a:endParaRPr>
          </a:p>
        </p:txBody>
      </p:sp>
      <p:sp>
        <p:nvSpPr>
          <p:cNvPr id="75783" name="Rectangle 7"/>
          <p:cNvSpPr>
            <a:spLocks noGrp="1" noChangeArrowheads="1"/>
          </p:cNvSpPr>
          <p:nvPr>
            <p:ph type="sldNum" sz="quarter" idx="4"/>
          </p:nvPr>
        </p:nvSpPr>
        <p:spPr bwMode="auto">
          <a:xfrm>
            <a:off x="6970713" y="6211888"/>
            <a:ext cx="1585912"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atin typeface="+mn-lt"/>
                <a:ea typeface="新細明體" pitchFamily="18" charset="-120"/>
              </a:defRPr>
            </a:lvl1pPr>
          </a:lstStyle>
          <a:p>
            <a:pPr>
              <a:defRPr/>
            </a:pPr>
            <a:r>
              <a:rPr lang="en-US" altLang="zh-TW">
                <a:solidFill>
                  <a:srgbClr val="000000"/>
                </a:solidFill>
              </a:rPr>
              <a:t>0-</a:t>
            </a:r>
            <a:fld id="{B5BAE49D-1CD8-4780-B02B-02FCB599E323}" type="slidenum">
              <a:rPr lang="en-US" altLang="zh-TW">
                <a:solidFill>
                  <a:srgbClr val="000000"/>
                </a:solidFill>
              </a:rPr>
              <a:pPr>
                <a:defRPr/>
              </a:pPr>
              <a:t>‹#›</a:t>
            </a:fld>
            <a:endParaRPr lang="en-US" altLang="zh-TW">
              <a:solidFill>
                <a:srgbClr val="000000"/>
              </a:solidFill>
            </a:endParaRPr>
          </a:p>
        </p:txBody>
      </p:sp>
      <p:sp>
        <p:nvSpPr>
          <p:cNvPr id="75784" name="Text Box 8"/>
          <p:cNvSpPr txBox="1">
            <a:spLocks noChangeArrowheads="1"/>
          </p:cNvSpPr>
          <p:nvPr/>
        </p:nvSpPr>
        <p:spPr bwMode="auto">
          <a:xfrm>
            <a:off x="387350" y="6286500"/>
            <a:ext cx="2955925" cy="228600"/>
          </a:xfrm>
          <a:prstGeom prst="rect">
            <a:avLst/>
          </a:prstGeom>
          <a:noFill/>
          <a:ln w="9525">
            <a:noFill/>
            <a:miter lim="800000"/>
            <a:headEnd/>
            <a:tailEnd/>
          </a:ln>
          <a:effectLst/>
        </p:spPr>
        <p:txBody>
          <a:bodyPr>
            <a:spAutoFit/>
          </a:bodyPr>
          <a:lstStyle/>
          <a:p>
            <a:pPr algn="l">
              <a:defRPr/>
            </a:pPr>
            <a:r>
              <a:rPr lang="en-US" altLang="zh-TW" sz="900" b="1" i="1">
                <a:solidFill>
                  <a:srgbClr val="000000"/>
                </a:solidFill>
                <a:latin typeface="Times New Roman" pitchFamily="18" charset="0"/>
              </a:rPr>
              <a:t>Wei-Pang Yang, Information Management, NDHU</a:t>
            </a:r>
          </a:p>
        </p:txBody>
      </p:sp>
    </p:spTree>
    <p:extLst>
      <p:ext uri="{BB962C8B-B14F-4D97-AF65-F5344CB8AC3E}">
        <p14:creationId xmlns:p14="http://schemas.microsoft.com/office/powerpoint/2010/main" val="354929478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dt="0"/>
  <p:txStyles>
    <p:titleStyle>
      <a:lvl1pPr algn="ctr" rtl="0" eaLnBrk="0" fontAlgn="base" hangingPunct="0">
        <a:spcBef>
          <a:spcPct val="0"/>
        </a:spcBef>
        <a:spcAft>
          <a:spcPct val="0"/>
        </a:spcAft>
        <a:defRPr kumimoji="1" sz="3600" b="1">
          <a:solidFill>
            <a:schemeClr val="tx2"/>
          </a:solidFill>
          <a:latin typeface="+mj-lt"/>
          <a:ea typeface="+mj-ea"/>
          <a:cs typeface="+mj-cs"/>
        </a:defRPr>
      </a:lvl1pPr>
      <a:lvl2pPr algn="ctr" rtl="0" eaLnBrk="0" fontAlgn="base" hangingPunct="0">
        <a:spcBef>
          <a:spcPct val="0"/>
        </a:spcBef>
        <a:spcAft>
          <a:spcPct val="0"/>
        </a:spcAft>
        <a:defRPr kumimoji="1" sz="3600" b="1">
          <a:solidFill>
            <a:schemeClr val="tx2"/>
          </a:solidFill>
          <a:latin typeface="Times New Roman" pitchFamily="18" charset="0"/>
          <a:ea typeface="華康行書體(P)" pitchFamily="66" charset="-120"/>
        </a:defRPr>
      </a:lvl2pPr>
      <a:lvl3pPr algn="ctr" rtl="0" eaLnBrk="0" fontAlgn="base" hangingPunct="0">
        <a:spcBef>
          <a:spcPct val="0"/>
        </a:spcBef>
        <a:spcAft>
          <a:spcPct val="0"/>
        </a:spcAft>
        <a:defRPr kumimoji="1" sz="3600" b="1">
          <a:solidFill>
            <a:schemeClr val="tx2"/>
          </a:solidFill>
          <a:latin typeface="Times New Roman" pitchFamily="18" charset="0"/>
          <a:ea typeface="華康行書體(P)" pitchFamily="66" charset="-120"/>
        </a:defRPr>
      </a:lvl3pPr>
      <a:lvl4pPr algn="ctr" rtl="0" eaLnBrk="0" fontAlgn="base" hangingPunct="0">
        <a:spcBef>
          <a:spcPct val="0"/>
        </a:spcBef>
        <a:spcAft>
          <a:spcPct val="0"/>
        </a:spcAft>
        <a:defRPr kumimoji="1" sz="3600" b="1">
          <a:solidFill>
            <a:schemeClr val="tx2"/>
          </a:solidFill>
          <a:latin typeface="Times New Roman" pitchFamily="18" charset="0"/>
          <a:ea typeface="華康行書體(P)" pitchFamily="66" charset="-120"/>
        </a:defRPr>
      </a:lvl4pPr>
      <a:lvl5pPr algn="ctr" rtl="0" eaLnBrk="0" fontAlgn="base" hangingPunct="0">
        <a:spcBef>
          <a:spcPct val="0"/>
        </a:spcBef>
        <a:spcAft>
          <a:spcPct val="0"/>
        </a:spcAft>
        <a:defRPr kumimoji="1" sz="3600" b="1">
          <a:solidFill>
            <a:schemeClr val="tx2"/>
          </a:solidFill>
          <a:latin typeface="Times New Roman" pitchFamily="18" charset="0"/>
          <a:ea typeface="華康行書體(P)" pitchFamily="66" charset="-120"/>
        </a:defRPr>
      </a:lvl5pPr>
      <a:lvl6pPr marL="457200" algn="ctr" rtl="0" fontAlgn="base">
        <a:spcBef>
          <a:spcPct val="0"/>
        </a:spcBef>
        <a:spcAft>
          <a:spcPct val="0"/>
        </a:spcAft>
        <a:defRPr kumimoji="1" sz="3600" b="1">
          <a:solidFill>
            <a:schemeClr val="tx2"/>
          </a:solidFill>
          <a:latin typeface="Times New Roman" pitchFamily="18" charset="0"/>
          <a:ea typeface="華康行書體(P)" pitchFamily="66" charset="-120"/>
        </a:defRPr>
      </a:lvl6pPr>
      <a:lvl7pPr marL="914400" algn="ctr" rtl="0" fontAlgn="base">
        <a:spcBef>
          <a:spcPct val="0"/>
        </a:spcBef>
        <a:spcAft>
          <a:spcPct val="0"/>
        </a:spcAft>
        <a:defRPr kumimoji="1" sz="3600" b="1">
          <a:solidFill>
            <a:schemeClr val="tx2"/>
          </a:solidFill>
          <a:latin typeface="Times New Roman" pitchFamily="18" charset="0"/>
          <a:ea typeface="華康行書體(P)" pitchFamily="66" charset="-120"/>
        </a:defRPr>
      </a:lvl7pPr>
      <a:lvl8pPr marL="1371600" algn="ctr" rtl="0" fontAlgn="base">
        <a:spcBef>
          <a:spcPct val="0"/>
        </a:spcBef>
        <a:spcAft>
          <a:spcPct val="0"/>
        </a:spcAft>
        <a:defRPr kumimoji="1" sz="3600" b="1">
          <a:solidFill>
            <a:schemeClr val="tx2"/>
          </a:solidFill>
          <a:latin typeface="Times New Roman" pitchFamily="18" charset="0"/>
          <a:ea typeface="華康行書體(P)" pitchFamily="66" charset="-120"/>
        </a:defRPr>
      </a:lvl8pPr>
      <a:lvl9pPr marL="1828800" algn="ctr" rtl="0" fontAlgn="base">
        <a:spcBef>
          <a:spcPct val="0"/>
        </a:spcBef>
        <a:spcAft>
          <a:spcPct val="0"/>
        </a:spcAft>
        <a:defRPr kumimoji="1" sz="3600" b="1">
          <a:solidFill>
            <a:schemeClr val="tx2"/>
          </a:solidFill>
          <a:latin typeface="Times New Roman" pitchFamily="18" charset="0"/>
          <a:ea typeface="華康行書體(P)" pitchFamily="66" charset="-120"/>
        </a:defRPr>
      </a:lvl9pPr>
    </p:titleStyle>
    <p:bodyStyle>
      <a:lvl1pPr marL="342900" indent="-342900" algn="l" rtl="0" eaLnBrk="0" fontAlgn="base" hangingPunct="0">
        <a:spcBef>
          <a:spcPct val="50000"/>
        </a:spcBef>
        <a:spcAft>
          <a:spcPct val="0"/>
        </a:spcAft>
        <a:buClr>
          <a:srgbClr val="009900"/>
        </a:buClr>
        <a:buSzPct val="70000"/>
        <a:buFont typeface="Wingdings" pitchFamily="2" charset="2"/>
        <a:buChar char="q"/>
        <a:defRPr kumimoji="1" sz="2800">
          <a:solidFill>
            <a:schemeClr val="tx1"/>
          </a:solidFill>
          <a:latin typeface="+mn-lt"/>
          <a:ea typeface="+mn-ea"/>
          <a:cs typeface="+mn-cs"/>
        </a:defRPr>
      </a:lvl1pPr>
      <a:lvl2pPr marL="742950" indent="-285750" algn="l" rtl="0" eaLnBrk="0" fontAlgn="base" hangingPunct="0">
        <a:spcBef>
          <a:spcPct val="40000"/>
        </a:spcBef>
        <a:spcAft>
          <a:spcPct val="0"/>
        </a:spcAft>
        <a:buClr>
          <a:srgbClr val="009900"/>
        </a:buClr>
        <a:buSzPct val="110000"/>
        <a:buFont typeface="Wingdings" pitchFamily="2" charset="2"/>
        <a:buChar char="§"/>
        <a:defRPr kumimoji="1" sz="2400">
          <a:solidFill>
            <a:schemeClr val="tx1"/>
          </a:solidFill>
          <a:latin typeface="+mn-lt"/>
          <a:ea typeface="+mn-ea"/>
        </a:defRPr>
      </a:lvl2pPr>
      <a:lvl3pPr marL="1143000" indent="-228600" algn="l" rtl="0" eaLnBrk="0" fontAlgn="base" hangingPunct="0">
        <a:spcBef>
          <a:spcPct val="20000"/>
        </a:spcBef>
        <a:spcAft>
          <a:spcPct val="0"/>
        </a:spcAft>
        <a:buClr>
          <a:schemeClr val="accent1"/>
        </a:buClr>
        <a:buSzPct val="120000"/>
        <a:buChar char="•"/>
        <a:defRPr kumimoji="1" sz="2200">
          <a:solidFill>
            <a:schemeClr val="tx1"/>
          </a:solidFill>
          <a:latin typeface="+mn-lt"/>
          <a:ea typeface="+mn-ea"/>
        </a:defRPr>
      </a:lvl3pPr>
      <a:lvl4pPr marL="1600200" indent="-228600" algn="l" rtl="0" eaLnBrk="0" fontAlgn="base" hangingPunct="0">
        <a:spcBef>
          <a:spcPct val="20000"/>
        </a:spcBef>
        <a:spcAft>
          <a:spcPct val="0"/>
        </a:spcAft>
        <a:buClr>
          <a:srgbClr val="009900"/>
        </a:buClr>
        <a:buSzPct val="110000"/>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Char char="•"/>
        <a:defRPr kumimoji="1" sz="2000">
          <a:solidFill>
            <a:schemeClr val="tx1"/>
          </a:solidFill>
          <a:latin typeface="+mn-lt"/>
          <a:ea typeface="+mn-ea"/>
        </a:defRPr>
      </a:lvl5pPr>
      <a:lvl6pPr marL="2514600" indent="-228600" algn="l" rtl="0" fontAlgn="base">
        <a:spcBef>
          <a:spcPct val="20000"/>
        </a:spcBef>
        <a:spcAft>
          <a:spcPct val="0"/>
        </a:spcAft>
        <a:buClr>
          <a:schemeClr val="accent1"/>
        </a:buClr>
        <a:buChar char="•"/>
        <a:defRPr kumimoji="1" sz="2000">
          <a:solidFill>
            <a:schemeClr val="tx1"/>
          </a:solidFill>
          <a:latin typeface="+mn-lt"/>
          <a:ea typeface="+mn-ea"/>
        </a:defRPr>
      </a:lvl6pPr>
      <a:lvl7pPr marL="2971800" indent="-228600" algn="l" rtl="0" fontAlgn="base">
        <a:spcBef>
          <a:spcPct val="20000"/>
        </a:spcBef>
        <a:spcAft>
          <a:spcPct val="0"/>
        </a:spcAft>
        <a:buClr>
          <a:schemeClr val="accent1"/>
        </a:buClr>
        <a:buChar char="•"/>
        <a:defRPr kumimoji="1" sz="2000">
          <a:solidFill>
            <a:schemeClr val="tx1"/>
          </a:solidFill>
          <a:latin typeface="+mn-lt"/>
          <a:ea typeface="+mn-ea"/>
        </a:defRPr>
      </a:lvl7pPr>
      <a:lvl8pPr marL="3429000" indent="-228600" algn="l" rtl="0" fontAlgn="base">
        <a:spcBef>
          <a:spcPct val="20000"/>
        </a:spcBef>
        <a:spcAft>
          <a:spcPct val="0"/>
        </a:spcAft>
        <a:buClr>
          <a:schemeClr val="accent1"/>
        </a:buClr>
        <a:buChar char="•"/>
        <a:defRPr kumimoji="1" sz="2000">
          <a:solidFill>
            <a:schemeClr val="tx1"/>
          </a:solidFill>
          <a:latin typeface="+mn-lt"/>
          <a:ea typeface="+mn-ea"/>
        </a:defRPr>
      </a:lvl8pPr>
      <a:lvl9pPr marL="3886200" indent="-228600" algn="l" rtl="0" fontAlgn="base">
        <a:spcBef>
          <a:spcPct val="20000"/>
        </a:spcBef>
        <a:spcAft>
          <a:spcPct val="0"/>
        </a:spcAft>
        <a:buClr>
          <a:schemeClr val="accent1"/>
        </a:buClr>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Microsoft_Excel_97-2003_Worksheet1.xls"/><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9.emf"/><Relationship Id="rId5" Type="http://schemas.openxmlformats.org/officeDocument/2006/relationships/oleObject" Target="../embeddings/Microsoft_Excel_97-2003_Worksheet2.xls"/><Relationship Id="rId4" Type="http://schemas.openxmlformats.org/officeDocument/2006/relationships/image" Target="../media/image8.emf"/></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21.png"/></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22.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3.png"/><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3.bin"/><Relationship Id="rId7"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5.bin"/><Relationship Id="rId5" Type="http://schemas.openxmlformats.org/officeDocument/2006/relationships/oleObject" Target="../embeddings/oleObject4.bin"/><Relationship Id="rId4" Type="http://schemas.openxmlformats.org/officeDocument/2006/relationships/image" Target="../media/image26.w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28.wmf"/></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en.wikipedia.org/wiki/File:LA2-katalogkort.jpg" TargetMode="Externa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26.wmf"/></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 name="Rectangle 71" descr="10%"/>
          <p:cNvSpPr>
            <a:spLocks noChangeArrowheads="1"/>
          </p:cNvSpPr>
          <p:nvPr/>
        </p:nvSpPr>
        <p:spPr bwMode="auto">
          <a:xfrm>
            <a:off x="366713" y="914400"/>
            <a:ext cx="8472487" cy="3048000"/>
          </a:xfrm>
          <a:prstGeom prst="rect">
            <a:avLst/>
          </a:prstGeom>
          <a:pattFill prst="pct10">
            <a:fgClr>
              <a:schemeClr val="tx1"/>
            </a:fgClr>
            <a:bgClr>
              <a:schemeClr val="bg1"/>
            </a:bgClr>
          </a:pattFill>
          <a:ln w="57150" cmpd="thickThin">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marL="114300" lvl="1" defTabSz="114300" eaLnBrk="0" hangingPunct="0">
              <a:tabLst>
                <a:tab pos="2641600" algn="l"/>
                <a:tab pos="2743200" algn="dec"/>
                <a:tab pos="2995613" algn="dec"/>
                <a:tab pos="3062288" algn="dec"/>
                <a:tab pos="3167063" algn="dec"/>
                <a:tab pos="3281363" algn="l"/>
                <a:tab pos="3371850" algn="l"/>
                <a:tab pos="3441700" algn="dec"/>
                <a:tab pos="3509963" algn="dec"/>
                <a:tab pos="3841750" algn="dec"/>
              </a:tabLst>
            </a:pPr>
            <a:endParaRPr lang="zh-TW" altLang="zh-TW" b="1">
              <a:latin typeface="Times New Roman" pitchFamily="18" charset="0"/>
              <a:ea typeface="新細明體" pitchFamily="18" charset="-120"/>
            </a:endParaRPr>
          </a:p>
        </p:txBody>
      </p:sp>
      <p:sp>
        <p:nvSpPr>
          <p:cNvPr id="2050" name="Rectangle 2"/>
          <p:cNvSpPr>
            <a:spLocks noGrp="1" noChangeArrowheads="1"/>
          </p:cNvSpPr>
          <p:nvPr>
            <p:ph type="ctrTitle"/>
          </p:nvPr>
        </p:nvSpPr>
        <p:spPr>
          <a:xfrm>
            <a:off x="381000" y="1371600"/>
            <a:ext cx="8382000" cy="2057400"/>
          </a:xfrm>
        </p:spPr>
        <p:txBody>
          <a:bodyPr/>
          <a:lstStyle/>
          <a:p>
            <a:r>
              <a:rPr lang="en-US" altLang="zh-TW" sz="4400" dirty="0">
                <a:solidFill>
                  <a:schemeClr val="tx1"/>
                </a:solidFill>
                <a:ea typeface="新細明體" pitchFamily="18" charset="-120"/>
              </a:rPr>
              <a:t>Unit  1</a:t>
            </a:r>
            <a:r>
              <a:rPr lang="en-US" altLang="zh-TW" sz="2800" dirty="0">
                <a:solidFill>
                  <a:schemeClr val="tx1"/>
                </a:solidFill>
                <a:ea typeface="新細明體" pitchFamily="18" charset="-120"/>
              </a:rPr>
              <a:t/>
            </a:r>
            <a:br>
              <a:rPr lang="en-US" altLang="zh-TW" sz="2800" dirty="0">
                <a:solidFill>
                  <a:schemeClr val="tx1"/>
                </a:solidFill>
                <a:ea typeface="新細明體" pitchFamily="18" charset="-120"/>
              </a:rPr>
            </a:br>
            <a:r>
              <a:rPr lang="en-US" altLang="zh-TW" sz="1600" dirty="0">
                <a:solidFill>
                  <a:schemeClr val="tx1"/>
                </a:solidFill>
                <a:ea typeface="新細明體" pitchFamily="18" charset="-120"/>
              </a:rPr>
              <a:t/>
            </a:r>
            <a:br>
              <a:rPr lang="en-US" altLang="zh-TW" sz="1600" dirty="0">
                <a:solidFill>
                  <a:schemeClr val="tx1"/>
                </a:solidFill>
                <a:ea typeface="新細明體" pitchFamily="18" charset="-120"/>
              </a:rPr>
            </a:br>
            <a:r>
              <a:rPr lang="en-US" altLang="zh-TW" dirty="0">
                <a:solidFill>
                  <a:schemeClr val="tx1"/>
                </a:solidFill>
                <a:ea typeface="新細明體" pitchFamily="18" charset="-120"/>
              </a:rPr>
              <a:t> </a:t>
            </a:r>
            <a:r>
              <a:rPr lang="en-US" altLang="zh-TW" sz="4800" dirty="0">
                <a:solidFill>
                  <a:schemeClr val="tx1"/>
                </a:solidFill>
                <a:ea typeface="新細明體" pitchFamily="18" charset="-120"/>
              </a:rPr>
              <a:t>Introduction to DBMS</a:t>
            </a:r>
            <a:r>
              <a:rPr lang="en-US" altLang="zh-TW" sz="5400" dirty="0">
                <a:solidFill>
                  <a:schemeClr val="tx1"/>
                </a:solidFill>
                <a:ea typeface="新細明體" pitchFamily="18" charset="-120"/>
              </a:rPr>
              <a:t/>
            </a:r>
            <a:br>
              <a:rPr lang="en-US" altLang="zh-TW" sz="5400" dirty="0">
                <a:solidFill>
                  <a:schemeClr val="tx1"/>
                </a:solidFill>
                <a:ea typeface="新細明體" pitchFamily="18" charset="-120"/>
              </a:rPr>
            </a:br>
            <a:r>
              <a:rPr lang="en-US" altLang="zh-TW" sz="4400" dirty="0">
                <a:solidFill>
                  <a:schemeClr val="tx1"/>
                </a:solidFill>
                <a:ea typeface="新細明體" pitchFamily="18" charset="-120"/>
              </a:rPr>
              <a:t> </a:t>
            </a:r>
            <a:r>
              <a:rPr lang="en-US" altLang="zh-TW" sz="3600" dirty="0">
                <a:solidFill>
                  <a:schemeClr val="tx1"/>
                </a:solidFill>
                <a:ea typeface="新細明體" pitchFamily="18" charset="-120"/>
              </a:rPr>
              <a:t>(Database Management Systems)</a:t>
            </a:r>
          </a:p>
        </p:txBody>
      </p:sp>
      <p:grpSp>
        <p:nvGrpSpPr>
          <p:cNvPr id="2118" name="Group 70"/>
          <p:cNvGrpSpPr>
            <a:grpSpLocks/>
          </p:cNvGrpSpPr>
          <p:nvPr/>
        </p:nvGrpSpPr>
        <p:grpSpPr bwMode="auto">
          <a:xfrm>
            <a:off x="2411413" y="4530427"/>
            <a:ext cx="4395787" cy="2066925"/>
            <a:chOff x="1104" y="2544"/>
            <a:chExt cx="3796" cy="1601"/>
          </a:xfrm>
        </p:grpSpPr>
        <p:sp>
          <p:nvSpPr>
            <p:cNvPr id="2053" name="Rectangle 5"/>
            <p:cNvSpPr>
              <a:spLocks noChangeArrowheads="1"/>
            </p:cNvSpPr>
            <p:nvPr/>
          </p:nvSpPr>
          <p:spPr bwMode="auto">
            <a:xfrm>
              <a:off x="1957" y="2544"/>
              <a:ext cx="1786" cy="1274"/>
            </a:xfrm>
            <a:prstGeom prst="rect">
              <a:avLst/>
            </a:prstGeom>
            <a:solidFill>
              <a:schemeClr val="bg1"/>
            </a:soli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054" name="Rectangle 6"/>
            <p:cNvSpPr>
              <a:spLocks noChangeArrowheads="1"/>
            </p:cNvSpPr>
            <p:nvPr/>
          </p:nvSpPr>
          <p:spPr bwMode="auto">
            <a:xfrm>
              <a:off x="2637" y="2830"/>
              <a:ext cx="382" cy="67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055" name="Rectangle 7"/>
            <p:cNvSpPr>
              <a:spLocks noChangeArrowheads="1"/>
            </p:cNvSpPr>
            <p:nvPr/>
          </p:nvSpPr>
          <p:spPr bwMode="auto">
            <a:xfrm>
              <a:off x="1471" y="2830"/>
              <a:ext cx="252" cy="11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056" name="Rectangle 8"/>
            <p:cNvSpPr>
              <a:spLocks noChangeArrowheads="1"/>
            </p:cNvSpPr>
            <p:nvPr/>
          </p:nvSpPr>
          <p:spPr bwMode="auto">
            <a:xfrm>
              <a:off x="1471" y="3098"/>
              <a:ext cx="252" cy="11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057" name="Rectangle 9"/>
            <p:cNvSpPr>
              <a:spLocks noChangeArrowheads="1"/>
            </p:cNvSpPr>
            <p:nvPr/>
          </p:nvSpPr>
          <p:spPr bwMode="auto">
            <a:xfrm>
              <a:off x="1471" y="3390"/>
              <a:ext cx="252" cy="11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058" name="Rectangle 10"/>
            <p:cNvSpPr>
              <a:spLocks noChangeArrowheads="1"/>
            </p:cNvSpPr>
            <p:nvPr/>
          </p:nvSpPr>
          <p:spPr bwMode="auto">
            <a:xfrm>
              <a:off x="2292" y="2928"/>
              <a:ext cx="468" cy="117"/>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059" name="Rectangle 11"/>
            <p:cNvSpPr>
              <a:spLocks noChangeArrowheads="1"/>
            </p:cNvSpPr>
            <p:nvPr/>
          </p:nvSpPr>
          <p:spPr bwMode="auto">
            <a:xfrm>
              <a:off x="2292" y="3244"/>
              <a:ext cx="857" cy="166"/>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060" name="Line 12"/>
            <p:cNvSpPr>
              <a:spLocks noChangeShapeType="1"/>
            </p:cNvSpPr>
            <p:nvPr/>
          </p:nvSpPr>
          <p:spPr bwMode="auto">
            <a:xfrm>
              <a:off x="2634" y="2928"/>
              <a:ext cx="0" cy="11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061" name="Line 13"/>
            <p:cNvSpPr>
              <a:spLocks noChangeShapeType="1"/>
            </p:cNvSpPr>
            <p:nvPr/>
          </p:nvSpPr>
          <p:spPr bwMode="auto">
            <a:xfrm>
              <a:off x="2634" y="3244"/>
              <a:ext cx="0" cy="16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062" name="Line 14"/>
            <p:cNvSpPr>
              <a:spLocks noChangeShapeType="1"/>
            </p:cNvSpPr>
            <p:nvPr/>
          </p:nvSpPr>
          <p:spPr bwMode="auto">
            <a:xfrm>
              <a:off x="3023" y="3244"/>
              <a:ext cx="0" cy="11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063" name="Rectangle 15"/>
            <p:cNvSpPr>
              <a:spLocks noChangeArrowheads="1"/>
            </p:cNvSpPr>
            <p:nvPr/>
          </p:nvSpPr>
          <p:spPr bwMode="auto">
            <a:xfrm>
              <a:off x="2940" y="3122"/>
              <a:ext cx="295" cy="167"/>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064" name="Line 16"/>
            <p:cNvSpPr>
              <a:spLocks noChangeShapeType="1"/>
            </p:cNvSpPr>
            <p:nvPr/>
          </p:nvSpPr>
          <p:spPr bwMode="auto">
            <a:xfrm>
              <a:off x="2940" y="3242"/>
              <a:ext cx="209"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065" name="Line 17"/>
            <p:cNvSpPr>
              <a:spLocks noChangeShapeType="1"/>
            </p:cNvSpPr>
            <p:nvPr/>
          </p:nvSpPr>
          <p:spPr bwMode="auto">
            <a:xfrm>
              <a:off x="3152" y="3244"/>
              <a:ext cx="0" cy="4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066" name="Line 18"/>
            <p:cNvSpPr>
              <a:spLocks noChangeShapeType="1"/>
            </p:cNvSpPr>
            <p:nvPr/>
          </p:nvSpPr>
          <p:spPr bwMode="auto">
            <a:xfrm>
              <a:off x="3023" y="3122"/>
              <a:ext cx="0" cy="16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067" name="Rectangle 19"/>
            <p:cNvSpPr>
              <a:spLocks noChangeArrowheads="1"/>
            </p:cNvSpPr>
            <p:nvPr/>
          </p:nvSpPr>
          <p:spPr bwMode="auto">
            <a:xfrm>
              <a:off x="2853" y="3390"/>
              <a:ext cx="512" cy="264"/>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068" name="Line 20"/>
            <p:cNvSpPr>
              <a:spLocks noChangeShapeType="1"/>
            </p:cNvSpPr>
            <p:nvPr/>
          </p:nvSpPr>
          <p:spPr bwMode="auto">
            <a:xfrm>
              <a:off x="2853" y="3412"/>
              <a:ext cx="29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069" name="Line 21"/>
            <p:cNvSpPr>
              <a:spLocks noChangeShapeType="1"/>
            </p:cNvSpPr>
            <p:nvPr/>
          </p:nvSpPr>
          <p:spPr bwMode="auto">
            <a:xfrm flipV="1">
              <a:off x="3152" y="3313"/>
              <a:ext cx="0" cy="101"/>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070" name="Line 22"/>
            <p:cNvSpPr>
              <a:spLocks noChangeShapeType="1"/>
            </p:cNvSpPr>
            <p:nvPr/>
          </p:nvSpPr>
          <p:spPr bwMode="auto">
            <a:xfrm>
              <a:off x="2853" y="3510"/>
              <a:ext cx="16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071" name="Line 23"/>
            <p:cNvSpPr>
              <a:spLocks noChangeShapeType="1"/>
            </p:cNvSpPr>
            <p:nvPr/>
          </p:nvSpPr>
          <p:spPr bwMode="auto">
            <a:xfrm flipV="1">
              <a:off x="3023" y="3313"/>
              <a:ext cx="0" cy="19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072" name="Rectangle 24"/>
            <p:cNvSpPr>
              <a:spLocks noChangeArrowheads="1"/>
            </p:cNvSpPr>
            <p:nvPr/>
          </p:nvSpPr>
          <p:spPr bwMode="auto">
            <a:xfrm>
              <a:off x="2940" y="2781"/>
              <a:ext cx="511" cy="142"/>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073" name="Line 25"/>
            <p:cNvSpPr>
              <a:spLocks noChangeShapeType="1"/>
            </p:cNvSpPr>
            <p:nvPr/>
          </p:nvSpPr>
          <p:spPr bwMode="auto">
            <a:xfrm>
              <a:off x="2940" y="2828"/>
              <a:ext cx="79"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074" name="Line 26"/>
            <p:cNvSpPr>
              <a:spLocks noChangeShapeType="1"/>
            </p:cNvSpPr>
            <p:nvPr/>
          </p:nvSpPr>
          <p:spPr bwMode="auto">
            <a:xfrm>
              <a:off x="3023" y="2830"/>
              <a:ext cx="0" cy="9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075" name="Oval 27"/>
            <p:cNvSpPr>
              <a:spLocks noChangeArrowheads="1"/>
            </p:cNvSpPr>
            <p:nvPr/>
          </p:nvSpPr>
          <p:spPr bwMode="auto">
            <a:xfrm>
              <a:off x="2076" y="2611"/>
              <a:ext cx="1548" cy="93"/>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076" name="Arc 28"/>
            <p:cNvSpPr>
              <a:spLocks/>
            </p:cNvSpPr>
            <p:nvPr/>
          </p:nvSpPr>
          <p:spPr bwMode="auto">
            <a:xfrm>
              <a:off x="2807" y="3680"/>
              <a:ext cx="817" cy="71"/>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077" name="Arc 29"/>
            <p:cNvSpPr>
              <a:spLocks/>
            </p:cNvSpPr>
            <p:nvPr/>
          </p:nvSpPr>
          <p:spPr bwMode="auto">
            <a:xfrm>
              <a:off x="2077" y="3632"/>
              <a:ext cx="731" cy="119"/>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078" name="Line 30"/>
            <p:cNvSpPr>
              <a:spLocks noChangeShapeType="1"/>
            </p:cNvSpPr>
            <p:nvPr/>
          </p:nvSpPr>
          <p:spPr bwMode="auto">
            <a:xfrm>
              <a:off x="2072" y="2660"/>
              <a:ext cx="0" cy="97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079" name="Line 31"/>
            <p:cNvSpPr>
              <a:spLocks noChangeShapeType="1"/>
            </p:cNvSpPr>
            <p:nvPr/>
          </p:nvSpPr>
          <p:spPr bwMode="auto">
            <a:xfrm>
              <a:off x="3628" y="2660"/>
              <a:ext cx="0" cy="101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080" name="Rectangle 32"/>
            <p:cNvSpPr>
              <a:spLocks noChangeArrowheads="1"/>
            </p:cNvSpPr>
            <p:nvPr/>
          </p:nvSpPr>
          <p:spPr bwMode="auto">
            <a:xfrm>
              <a:off x="4020" y="2757"/>
              <a:ext cx="295" cy="166"/>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081" name="Oval 33"/>
            <p:cNvSpPr>
              <a:spLocks noChangeArrowheads="1"/>
            </p:cNvSpPr>
            <p:nvPr/>
          </p:nvSpPr>
          <p:spPr bwMode="auto">
            <a:xfrm>
              <a:off x="4106" y="2781"/>
              <a:ext cx="123" cy="118"/>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082" name="Oval 34"/>
            <p:cNvSpPr>
              <a:spLocks noChangeArrowheads="1"/>
            </p:cNvSpPr>
            <p:nvPr/>
          </p:nvSpPr>
          <p:spPr bwMode="auto">
            <a:xfrm>
              <a:off x="4495" y="2757"/>
              <a:ext cx="166" cy="45"/>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083" name="Line 35"/>
            <p:cNvSpPr>
              <a:spLocks noChangeShapeType="1"/>
            </p:cNvSpPr>
            <p:nvPr/>
          </p:nvSpPr>
          <p:spPr bwMode="auto">
            <a:xfrm>
              <a:off x="4452" y="2828"/>
              <a:ext cx="25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084" name="Line 36"/>
            <p:cNvSpPr>
              <a:spLocks noChangeShapeType="1"/>
            </p:cNvSpPr>
            <p:nvPr/>
          </p:nvSpPr>
          <p:spPr bwMode="auto">
            <a:xfrm>
              <a:off x="4578" y="2806"/>
              <a:ext cx="0" cy="6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085" name="Line 37"/>
            <p:cNvSpPr>
              <a:spLocks noChangeShapeType="1"/>
            </p:cNvSpPr>
            <p:nvPr/>
          </p:nvSpPr>
          <p:spPr bwMode="auto">
            <a:xfrm flipH="1">
              <a:off x="4488" y="2879"/>
              <a:ext cx="94" cy="2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086" name="Line 38"/>
            <p:cNvSpPr>
              <a:spLocks noChangeShapeType="1"/>
            </p:cNvSpPr>
            <p:nvPr/>
          </p:nvSpPr>
          <p:spPr bwMode="auto">
            <a:xfrm>
              <a:off x="4582" y="2879"/>
              <a:ext cx="79" cy="2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087" name="Oval 39"/>
            <p:cNvSpPr>
              <a:spLocks noChangeArrowheads="1"/>
            </p:cNvSpPr>
            <p:nvPr/>
          </p:nvSpPr>
          <p:spPr bwMode="auto">
            <a:xfrm>
              <a:off x="4495" y="3025"/>
              <a:ext cx="166" cy="45"/>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088" name="Line 40"/>
            <p:cNvSpPr>
              <a:spLocks noChangeShapeType="1"/>
            </p:cNvSpPr>
            <p:nvPr/>
          </p:nvSpPr>
          <p:spPr bwMode="auto">
            <a:xfrm>
              <a:off x="4578" y="3074"/>
              <a:ext cx="0" cy="6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089" name="Line 41"/>
            <p:cNvSpPr>
              <a:spLocks noChangeShapeType="1"/>
            </p:cNvSpPr>
            <p:nvPr/>
          </p:nvSpPr>
          <p:spPr bwMode="auto">
            <a:xfrm flipH="1">
              <a:off x="4488" y="3147"/>
              <a:ext cx="94" cy="2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090" name="Line 42"/>
            <p:cNvSpPr>
              <a:spLocks noChangeShapeType="1"/>
            </p:cNvSpPr>
            <p:nvPr/>
          </p:nvSpPr>
          <p:spPr bwMode="auto">
            <a:xfrm>
              <a:off x="4582" y="3147"/>
              <a:ext cx="79" cy="2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091" name="Oval 43"/>
            <p:cNvSpPr>
              <a:spLocks noChangeArrowheads="1"/>
            </p:cNvSpPr>
            <p:nvPr/>
          </p:nvSpPr>
          <p:spPr bwMode="auto">
            <a:xfrm>
              <a:off x="4495" y="3268"/>
              <a:ext cx="166" cy="45"/>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092" name="Line 44"/>
            <p:cNvSpPr>
              <a:spLocks noChangeShapeType="1"/>
            </p:cNvSpPr>
            <p:nvPr/>
          </p:nvSpPr>
          <p:spPr bwMode="auto">
            <a:xfrm>
              <a:off x="4578" y="3317"/>
              <a:ext cx="0" cy="6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093" name="Line 45"/>
            <p:cNvSpPr>
              <a:spLocks noChangeShapeType="1"/>
            </p:cNvSpPr>
            <p:nvPr/>
          </p:nvSpPr>
          <p:spPr bwMode="auto">
            <a:xfrm flipH="1">
              <a:off x="4488" y="3390"/>
              <a:ext cx="94" cy="2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094" name="Line 46"/>
            <p:cNvSpPr>
              <a:spLocks noChangeShapeType="1"/>
            </p:cNvSpPr>
            <p:nvPr/>
          </p:nvSpPr>
          <p:spPr bwMode="auto">
            <a:xfrm>
              <a:off x="4582" y="3390"/>
              <a:ext cx="79" cy="2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095" name="Oval 47"/>
            <p:cNvSpPr>
              <a:spLocks noChangeArrowheads="1"/>
            </p:cNvSpPr>
            <p:nvPr/>
          </p:nvSpPr>
          <p:spPr bwMode="auto">
            <a:xfrm>
              <a:off x="4495" y="3512"/>
              <a:ext cx="166" cy="45"/>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096" name="Line 48"/>
            <p:cNvSpPr>
              <a:spLocks noChangeShapeType="1"/>
            </p:cNvSpPr>
            <p:nvPr/>
          </p:nvSpPr>
          <p:spPr bwMode="auto">
            <a:xfrm>
              <a:off x="4578" y="3561"/>
              <a:ext cx="0" cy="6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097" name="Line 49"/>
            <p:cNvSpPr>
              <a:spLocks noChangeShapeType="1"/>
            </p:cNvSpPr>
            <p:nvPr/>
          </p:nvSpPr>
          <p:spPr bwMode="auto">
            <a:xfrm flipH="1">
              <a:off x="4488" y="3634"/>
              <a:ext cx="94" cy="2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098" name="Line 50"/>
            <p:cNvSpPr>
              <a:spLocks noChangeShapeType="1"/>
            </p:cNvSpPr>
            <p:nvPr/>
          </p:nvSpPr>
          <p:spPr bwMode="auto">
            <a:xfrm>
              <a:off x="4582" y="3634"/>
              <a:ext cx="79" cy="2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099" name="Line 51"/>
            <p:cNvSpPr>
              <a:spLocks noChangeShapeType="1"/>
            </p:cNvSpPr>
            <p:nvPr/>
          </p:nvSpPr>
          <p:spPr bwMode="auto">
            <a:xfrm>
              <a:off x="4452" y="3096"/>
              <a:ext cx="25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100" name="Line 52"/>
            <p:cNvSpPr>
              <a:spLocks noChangeShapeType="1"/>
            </p:cNvSpPr>
            <p:nvPr/>
          </p:nvSpPr>
          <p:spPr bwMode="auto">
            <a:xfrm>
              <a:off x="4452" y="3339"/>
              <a:ext cx="25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101" name="Line 53"/>
            <p:cNvSpPr>
              <a:spLocks noChangeShapeType="1"/>
            </p:cNvSpPr>
            <p:nvPr/>
          </p:nvSpPr>
          <p:spPr bwMode="auto">
            <a:xfrm>
              <a:off x="4452" y="3583"/>
              <a:ext cx="25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102" name="Line 54"/>
            <p:cNvSpPr>
              <a:spLocks noChangeShapeType="1"/>
            </p:cNvSpPr>
            <p:nvPr/>
          </p:nvSpPr>
          <p:spPr bwMode="auto">
            <a:xfrm>
              <a:off x="1730" y="2879"/>
              <a:ext cx="555" cy="118"/>
            </a:xfrm>
            <a:prstGeom prst="line">
              <a:avLst/>
            </a:prstGeom>
            <a:noFill/>
            <a:ln w="127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103" name="Line 55"/>
            <p:cNvSpPr>
              <a:spLocks noChangeShapeType="1"/>
            </p:cNvSpPr>
            <p:nvPr/>
          </p:nvSpPr>
          <p:spPr bwMode="auto">
            <a:xfrm>
              <a:off x="1730" y="3145"/>
              <a:ext cx="900" cy="0"/>
            </a:xfrm>
            <a:prstGeom prst="line">
              <a:avLst/>
            </a:prstGeom>
            <a:noFill/>
            <a:ln w="127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104" name="Line 56"/>
            <p:cNvSpPr>
              <a:spLocks noChangeShapeType="1"/>
            </p:cNvSpPr>
            <p:nvPr/>
          </p:nvSpPr>
          <p:spPr bwMode="auto">
            <a:xfrm flipV="1">
              <a:off x="1730" y="3289"/>
              <a:ext cx="555" cy="150"/>
            </a:xfrm>
            <a:prstGeom prst="line">
              <a:avLst/>
            </a:prstGeom>
            <a:noFill/>
            <a:ln w="127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105" name="Line 57"/>
            <p:cNvSpPr>
              <a:spLocks noChangeShapeType="1"/>
            </p:cNvSpPr>
            <p:nvPr/>
          </p:nvSpPr>
          <p:spPr bwMode="auto">
            <a:xfrm>
              <a:off x="3458" y="2852"/>
              <a:ext cx="555" cy="0"/>
            </a:xfrm>
            <a:prstGeom prst="line">
              <a:avLst/>
            </a:prstGeom>
            <a:noFill/>
            <a:ln w="127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106" name="Line 58"/>
            <p:cNvSpPr>
              <a:spLocks noChangeShapeType="1"/>
            </p:cNvSpPr>
            <p:nvPr/>
          </p:nvSpPr>
          <p:spPr bwMode="auto">
            <a:xfrm flipV="1">
              <a:off x="3242" y="3094"/>
              <a:ext cx="771" cy="77"/>
            </a:xfrm>
            <a:prstGeom prst="line">
              <a:avLst/>
            </a:prstGeom>
            <a:noFill/>
            <a:ln w="127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107" name="Line 59"/>
            <p:cNvSpPr>
              <a:spLocks noChangeShapeType="1"/>
            </p:cNvSpPr>
            <p:nvPr/>
          </p:nvSpPr>
          <p:spPr bwMode="auto">
            <a:xfrm>
              <a:off x="3156" y="3339"/>
              <a:ext cx="857" cy="0"/>
            </a:xfrm>
            <a:prstGeom prst="line">
              <a:avLst/>
            </a:prstGeom>
            <a:noFill/>
            <a:ln w="127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108" name="Line 60"/>
            <p:cNvSpPr>
              <a:spLocks noChangeShapeType="1"/>
            </p:cNvSpPr>
            <p:nvPr/>
          </p:nvSpPr>
          <p:spPr bwMode="auto">
            <a:xfrm>
              <a:off x="3372" y="3463"/>
              <a:ext cx="641" cy="142"/>
            </a:xfrm>
            <a:prstGeom prst="line">
              <a:avLst/>
            </a:prstGeom>
            <a:noFill/>
            <a:ln w="127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109" name="Rectangle 61"/>
            <p:cNvSpPr>
              <a:spLocks noChangeArrowheads="1"/>
            </p:cNvSpPr>
            <p:nvPr/>
          </p:nvSpPr>
          <p:spPr bwMode="auto">
            <a:xfrm>
              <a:off x="4020" y="3025"/>
              <a:ext cx="295" cy="166"/>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110" name="Oval 62"/>
            <p:cNvSpPr>
              <a:spLocks noChangeArrowheads="1"/>
            </p:cNvSpPr>
            <p:nvPr/>
          </p:nvSpPr>
          <p:spPr bwMode="auto">
            <a:xfrm>
              <a:off x="4106" y="3049"/>
              <a:ext cx="123" cy="118"/>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111" name="Rectangle 63"/>
            <p:cNvSpPr>
              <a:spLocks noChangeArrowheads="1"/>
            </p:cNvSpPr>
            <p:nvPr/>
          </p:nvSpPr>
          <p:spPr bwMode="auto">
            <a:xfrm>
              <a:off x="4020" y="3268"/>
              <a:ext cx="295" cy="167"/>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112" name="Oval 64"/>
            <p:cNvSpPr>
              <a:spLocks noChangeArrowheads="1"/>
            </p:cNvSpPr>
            <p:nvPr/>
          </p:nvSpPr>
          <p:spPr bwMode="auto">
            <a:xfrm>
              <a:off x="4106" y="3293"/>
              <a:ext cx="123" cy="117"/>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113" name="Rectangle 65"/>
            <p:cNvSpPr>
              <a:spLocks noChangeArrowheads="1"/>
            </p:cNvSpPr>
            <p:nvPr/>
          </p:nvSpPr>
          <p:spPr bwMode="auto">
            <a:xfrm>
              <a:off x="4020" y="3536"/>
              <a:ext cx="295" cy="167"/>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114" name="Oval 66"/>
            <p:cNvSpPr>
              <a:spLocks noChangeArrowheads="1"/>
            </p:cNvSpPr>
            <p:nvPr/>
          </p:nvSpPr>
          <p:spPr bwMode="auto">
            <a:xfrm>
              <a:off x="4106" y="3561"/>
              <a:ext cx="123" cy="117"/>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115" name="Rectangle 67"/>
            <p:cNvSpPr>
              <a:spLocks noChangeArrowheads="1"/>
            </p:cNvSpPr>
            <p:nvPr/>
          </p:nvSpPr>
          <p:spPr bwMode="auto">
            <a:xfrm>
              <a:off x="1104" y="3552"/>
              <a:ext cx="1143" cy="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0" hangingPunct="0"/>
              <a:r>
                <a:rPr lang="en-US" altLang="zh-TW" b="1" dirty="0">
                  <a:latin typeface="Times New Roman" pitchFamily="18" charset="0"/>
                  <a:ea typeface="新細明體" pitchFamily="18" charset="-120"/>
                </a:rPr>
                <a:t>Application</a:t>
              </a:r>
            </a:p>
            <a:p>
              <a:pPr algn="l" eaLnBrk="0" hangingPunct="0"/>
              <a:r>
                <a:rPr lang="en-US" altLang="zh-TW" b="1" dirty="0">
                  <a:latin typeface="Times New Roman" pitchFamily="18" charset="0"/>
                  <a:ea typeface="新細明體" pitchFamily="18" charset="-120"/>
                </a:rPr>
                <a:t> program</a:t>
              </a:r>
            </a:p>
          </p:txBody>
        </p:sp>
        <p:sp>
          <p:nvSpPr>
            <p:cNvPr id="2116" name="Rectangle 68"/>
            <p:cNvSpPr>
              <a:spLocks noChangeArrowheads="1"/>
            </p:cNvSpPr>
            <p:nvPr/>
          </p:nvSpPr>
          <p:spPr bwMode="auto">
            <a:xfrm>
              <a:off x="3965" y="3747"/>
              <a:ext cx="935" cy="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0" hangingPunct="0"/>
              <a:r>
                <a:rPr lang="en-US" altLang="zh-TW" b="1" dirty="0">
                  <a:latin typeface="Times New Roman" pitchFamily="18" charset="0"/>
                  <a:ea typeface="新細明體" pitchFamily="18" charset="-120"/>
                </a:rPr>
                <a:t>End-user</a:t>
              </a:r>
            </a:p>
          </p:txBody>
        </p:sp>
        <p:sp>
          <p:nvSpPr>
            <p:cNvPr id="2117" name="Rectangle 69"/>
            <p:cNvSpPr>
              <a:spLocks noChangeArrowheads="1"/>
            </p:cNvSpPr>
            <p:nvPr/>
          </p:nvSpPr>
          <p:spPr bwMode="auto">
            <a:xfrm>
              <a:off x="2592" y="3840"/>
              <a:ext cx="791" cy="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0" hangingPunct="0"/>
              <a:r>
                <a:rPr lang="en-US" altLang="zh-TW" sz="2000" b="1" dirty="0">
                  <a:latin typeface="Times New Roman" pitchFamily="18" charset="0"/>
                  <a:ea typeface="新細明體" pitchFamily="18" charset="-120"/>
                </a:rPr>
                <a:t>DBMS</a:t>
              </a:r>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投影片編號版面配置區 4"/>
          <p:cNvSpPr>
            <a:spLocks noGrp="1"/>
          </p:cNvSpPr>
          <p:nvPr>
            <p:ph type="sldNum" sz="quarter" idx="11"/>
          </p:nvPr>
        </p:nvSpPr>
        <p:spPr/>
        <p:txBody>
          <a:bodyPr/>
          <a:lstStyle/>
          <a:p>
            <a:r>
              <a:rPr lang="en-US" altLang="zh-TW"/>
              <a:t>1-</a:t>
            </a:r>
            <a:fld id="{85D708F7-3843-4D6E-AC29-A742CADCEB49}" type="slidenum">
              <a:rPr lang="en-US" altLang="zh-TW"/>
              <a:pPr/>
              <a:t>10</a:t>
            </a:fld>
            <a:endParaRPr lang="en-US" altLang="zh-TW"/>
          </a:p>
        </p:txBody>
      </p:sp>
      <p:sp>
        <p:nvSpPr>
          <p:cNvPr id="47106" name="Rectangle 2"/>
          <p:cNvSpPr>
            <a:spLocks noGrp="1" noChangeArrowheads="1"/>
          </p:cNvSpPr>
          <p:nvPr>
            <p:ph type="body" idx="1"/>
          </p:nvPr>
        </p:nvSpPr>
        <p:spPr/>
        <p:txBody>
          <a:bodyPr/>
          <a:lstStyle/>
          <a:p>
            <a:pPr lvl="1"/>
            <a:r>
              <a:rPr lang="en-US" altLang="zh-TW"/>
              <a:t>Conventional </a:t>
            </a:r>
            <a:r>
              <a:rPr lang="en-US" altLang="zh-TW" b="1"/>
              <a:t>Data Processing</a:t>
            </a:r>
            <a:r>
              <a:rPr lang="en-US" altLang="zh-TW"/>
              <a:t> techniques:</a:t>
            </a:r>
          </a:p>
        </p:txBody>
      </p:sp>
      <p:sp>
        <p:nvSpPr>
          <p:cNvPr id="47107" name="Line 3"/>
          <p:cNvSpPr>
            <a:spLocks noChangeShapeType="1"/>
          </p:cNvSpPr>
          <p:nvPr/>
        </p:nvSpPr>
        <p:spPr bwMode="auto">
          <a:xfrm>
            <a:off x="1117600" y="2228850"/>
            <a:ext cx="0" cy="405765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nvGrpSpPr>
          <p:cNvPr id="47108" name="Group 4"/>
          <p:cNvGrpSpPr>
            <a:grpSpLocks/>
          </p:cNvGrpSpPr>
          <p:nvPr/>
        </p:nvGrpSpPr>
        <p:grpSpPr bwMode="auto">
          <a:xfrm>
            <a:off x="885825" y="1681163"/>
            <a:ext cx="7823200" cy="4343400"/>
            <a:chOff x="558" y="1059"/>
            <a:chExt cx="4928" cy="2736"/>
          </a:xfrm>
        </p:grpSpPr>
        <p:sp>
          <p:nvSpPr>
            <p:cNvPr id="47109" name="Text Box 5"/>
            <p:cNvSpPr txBox="1">
              <a:spLocks noChangeArrowheads="1"/>
            </p:cNvSpPr>
            <p:nvPr/>
          </p:nvSpPr>
          <p:spPr bwMode="auto">
            <a:xfrm>
              <a:off x="558" y="1059"/>
              <a:ext cx="473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endParaRPr lang="zh-TW" altLang="zh-TW" sz="1400">
                <a:latin typeface="Times New Roman" pitchFamily="18" charset="0"/>
                <a:ea typeface="新細明體" pitchFamily="18" charset="-120"/>
              </a:endParaRPr>
            </a:p>
          </p:txBody>
        </p:sp>
        <p:sp>
          <p:nvSpPr>
            <p:cNvPr id="47110" name="Rectangle 6"/>
            <p:cNvSpPr>
              <a:spLocks noChangeArrowheads="1"/>
            </p:cNvSpPr>
            <p:nvPr/>
          </p:nvSpPr>
          <p:spPr bwMode="auto">
            <a:xfrm>
              <a:off x="622" y="1203"/>
              <a:ext cx="4864" cy="2592"/>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7111" name="Text Box 7"/>
            <p:cNvSpPr txBox="1">
              <a:spLocks noChangeArrowheads="1"/>
            </p:cNvSpPr>
            <p:nvPr/>
          </p:nvSpPr>
          <p:spPr bwMode="auto">
            <a:xfrm>
              <a:off x="878" y="1347"/>
              <a:ext cx="121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altLang="zh-TW" sz="1400" b="1">
                  <a:latin typeface="Times New Roman" pitchFamily="18" charset="0"/>
                  <a:ea typeface="新細明體" pitchFamily="18" charset="-120"/>
                </a:rPr>
                <a:t>Enterprise</a:t>
              </a:r>
              <a:r>
                <a:rPr lang="en-US" altLang="zh-TW" sz="1400">
                  <a:latin typeface="Times New Roman" pitchFamily="18" charset="0"/>
                  <a:ea typeface="新細明體" pitchFamily="18" charset="-120"/>
                </a:rPr>
                <a:t>:</a:t>
              </a:r>
            </a:p>
          </p:txBody>
        </p:sp>
        <p:sp>
          <p:nvSpPr>
            <p:cNvPr id="47112" name="Text Box 8"/>
            <p:cNvSpPr txBox="1">
              <a:spLocks noChangeArrowheads="1"/>
            </p:cNvSpPr>
            <p:nvPr/>
          </p:nvSpPr>
          <p:spPr bwMode="auto">
            <a:xfrm>
              <a:off x="814" y="1707"/>
              <a:ext cx="960"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altLang="zh-TW" sz="1400" b="1">
                  <a:latin typeface="Times New Roman" pitchFamily="18" charset="0"/>
                  <a:ea typeface="新細明體" pitchFamily="18" charset="-120"/>
                </a:rPr>
                <a:t>Application</a:t>
              </a:r>
              <a:br>
                <a:rPr lang="en-US" altLang="zh-TW" sz="1400" b="1">
                  <a:latin typeface="Times New Roman" pitchFamily="18" charset="0"/>
                  <a:ea typeface="新細明體" pitchFamily="18" charset="-120"/>
                </a:rPr>
              </a:br>
              <a:r>
                <a:rPr lang="en-US" altLang="zh-TW" sz="1400" b="1">
                  <a:latin typeface="Times New Roman" pitchFamily="18" charset="0"/>
                  <a:ea typeface="新細明體" pitchFamily="18" charset="-120"/>
                </a:rPr>
                <a:t>System A</a:t>
              </a:r>
            </a:p>
          </p:txBody>
        </p:sp>
        <p:sp>
          <p:nvSpPr>
            <p:cNvPr id="47113" name="Text Box 9"/>
            <p:cNvSpPr txBox="1">
              <a:spLocks noChangeArrowheads="1"/>
            </p:cNvSpPr>
            <p:nvPr/>
          </p:nvSpPr>
          <p:spPr bwMode="auto">
            <a:xfrm>
              <a:off x="3630" y="1671"/>
              <a:ext cx="1088"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endParaRPr lang="zh-TW" altLang="zh-TW" sz="1400">
                <a:latin typeface="Times New Roman" pitchFamily="18" charset="0"/>
                <a:ea typeface="新細明體" pitchFamily="18" charset="-120"/>
              </a:endParaRPr>
            </a:p>
          </p:txBody>
        </p:sp>
        <p:sp>
          <p:nvSpPr>
            <p:cNvPr id="47114" name="Text Box 10"/>
            <p:cNvSpPr txBox="1">
              <a:spLocks noChangeArrowheads="1"/>
            </p:cNvSpPr>
            <p:nvPr/>
          </p:nvSpPr>
          <p:spPr bwMode="auto">
            <a:xfrm>
              <a:off x="1838" y="1684"/>
              <a:ext cx="960"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altLang="zh-TW" sz="1400">
                  <a:latin typeface="Times New Roman" pitchFamily="18" charset="0"/>
                  <a:ea typeface="新細明體" pitchFamily="18" charset="-120"/>
                </a:rPr>
                <a:t>Application Program A</a:t>
              </a:r>
            </a:p>
          </p:txBody>
        </p:sp>
        <p:sp>
          <p:nvSpPr>
            <p:cNvPr id="47115" name="Text Box 11"/>
            <p:cNvSpPr txBox="1">
              <a:spLocks noChangeArrowheads="1"/>
            </p:cNvSpPr>
            <p:nvPr/>
          </p:nvSpPr>
          <p:spPr bwMode="auto">
            <a:xfrm>
              <a:off x="3238" y="1754"/>
              <a:ext cx="89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altLang="zh-TW" sz="1400">
                  <a:latin typeface="Times New Roman" pitchFamily="18" charset="0"/>
                  <a:ea typeface="新細明體" pitchFamily="18" charset="-120"/>
                </a:rPr>
                <a:t>File System A</a:t>
              </a:r>
            </a:p>
          </p:txBody>
        </p:sp>
        <p:sp>
          <p:nvSpPr>
            <p:cNvPr id="47116" name="Text Box 12"/>
            <p:cNvSpPr txBox="1">
              <a:spLocks noChangeArrowheads="1"/>
            </p:cNvSpPr>
            <p:nvPr/>
          </p:nvSpPr>
          <p:spPr bwMode="auto">
            <a:xfrm>
              <a:off x="4462" y="1599"/>
              <a:ext cx="768"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altLang="zh-TW" sz="1400" b="1">
                  <a:latin typeface="Times New Roman" pitchFamily="18" charset="0"/>
                  <a:ea typeface="新細明體" pitchFamily="18" charset="-120"/>
                </a:rPr>
                <a:t/>
              </a:r>
              <a:br>
                <a:rPr lang="en-US" altLang="zh-TW" sz="1400" b="1">
                  <a:latin typeface="Times New Roman" pitchFamily="18" charset="0"/>
                  <a:ea typeface="新細明體" pitchFamily="18" charset="-120"/>
                </a:rPr>
              </a:br>
              <a:r>
                <a:rPr lang="en-US" altLang="zh-TW" sz="1400" b="1">
                  <a:latin typeface="Times New Roman" pitchFamily="18" charset="0"/>
                  <a:ea typeface="新細明體" pitchFamily="18" charset="-120"/>
                </a:rPr>
                <a:t> </a:t>
              </a:r>
              <a:r>
                <a:rPr lang="en-US" altLang="zh-TW" b="1">
                  <a:latin typeface="Times New Roman" pitchFamily="18" charset="0"/>
                  <a:ea typeface="新細明體" pitchFamily="18" charset="-120"/>
                </a:rPr>
                <a:t>Custome</a:t>
              </a:r>
              <a:r>
                <a:rPr lang="en-US" altLang="zh-TW">
                  <a:latin typeface="Times New Roman" pitchFamily="18" charset="0"/>
                  <a:ea typeface="新細明體" pitchFamily="18" charset="-120"/>
                </a:rPr>
                <a:t>r</a:t>
              </a:r>
            </a:p>
          </p:txBody>
        </p:sp>
        <p:grpSp>
          <p:nvGrpSpPr>
            <p:cNvPr id="47117" name="Group 13"/>
            <p:cNvGrpSpPr>
              <a:grpSpLocks/>
            </p:cNvGrpSpPr>
            <p:nvPr/>
          </p:nvGrpSpPr>
          <p:grpSpPr bwMode="auto">
            <a:xfrm>
              <a:off x="750" y="1563"/>
              <a:ext cx="3648" cy="576"/>
              <a:chOff x="576" y="2496"/>
              <a:chExt cx="2736" cy="768"/>
            </a:xfrm>
          </p:grpSpPr>
          <p:sp>
            <p:nvSpPr>
              <p:cNvPr id="47118" name="Rectangle 14"/>
              <p:cNvSpPr>
                <a:spLocks noChangeArrowheads="1"/>
              </p:cNvSpPr>
              <p:nvPr/>
            </p:nvSpPr>
            <p:spPr bwMode="auto">
              <a:xfrm>
                <a:off x="576" y="2496"/>
                <a:ext cx="2736" cy="768"/>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7119" name="Rectangle 15"/>
              <p:cNvSpPr>
                <a:spLocks noChangeArrowheads="1"/>
              </p:cNvSpPr>
              <p:nvPr/>
            </p:nvSpPr>
            <p:spPr bwMode="auto">
              <a:xfrm>
                <a:off x="1296" y="2640"/>
                <a:ext cx="864" cy="48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7120" name="Rectangle 16"/>
              <p:cNvSpPr>
                <a:spLocks noChangeArrowheads="1"/>
              </p:cNvSpPr>
              <p:nvPr/>
            </p:nvSpPr>
            <p:spPr bwMode="auto">
              <a:xfrm>
                <a:off x="2352" y="2640"/>
                <a:ext cx="816" cy="48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7121" name="Line 17"/>
              <p:cNvSpPr>
                <a:spLocks noChangeShapeType="1"/>
              </p:cNvSpPr>
              <p:nvPr/>
            </p:nvSpPr>
            <p:spPr bwMode="auto">
              <a:xfrm>
                <a:off x="2160" y="2880"/>
                <a:ext cx="192"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grpSp>
          <p:nvGrpSpPr>
            <p:cNvPr id="47122" name="Group 18"/>
            <p:cNvGrpSpPr>
              <a:grpSpLocks/>
            </p:cNvGrpSpPr>
            <p:nvPr/>
          </p:nvGrpSpPr>
          <p:grpSpPr bwMode="auto">
            <a:xfrm>
              <a:off x="750" y="2283"/>
              <a:ext cx="3648" cy="576"/>
              <a:chOff x="576" y="2496"/>
              <a:chExt cx="2736" cy="768"/>
            </a:xfrm>
          </p:grpSpPr>
          <p:sp>
            <p:nvSpPr>
              <p:cNvPr id="47123" name="Rectangle 19"/>
              <p:cNvSpPr>
                <a:spLocks noChangeArrowheads="1"/>
              </p:cNvSpPr>
              <p:nvPr/>
            </p:nvSpPr>
            <p:spPr bwMode="auto">
              <a:xfrm>
                <a:off x="576" y="2496"/>
                <a:ext cx="2736" cy="768"/>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7124" name="Rectangle 20"/>
              <p:cNvSpPr>
                <a:spLocks noChangeArrowheads="1"/>
              </p:cNvSpPr>
              <p:nvPr/>
            </p:nvSpPr>
            <p:spPr bwMode="auto">
              <a:xfrm>
                <a:off x="1296" y="2640"/>
                <a:ext cx="864" cy="48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7125" name="Rectangle 21"/>
              <p:cNvSpPr>
                <a:spLocks noChangeArrowheads="1"/>
              </p:cNvSpPr>
              <p:nvPr/>
            </p:nvSpPr>
            <p:spPr bwMode="auto">
              <a:xfrm>
                <a:off x="2352" y="2640"/>
                <a:ext cx="816" cy="48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7126" name="Line 22"/>
              <p:cNvSpPr>
                <a:spLocks noChangeShapeType="1"/>
              </p:cNvSpPr>
              <p:nvPr/>
            </p:nvSpPr>
            <p:spPr bwMode="auto">
              <a:xfrm>
                <a:off x="2160" y="2880"/>
                <a:ext cx="192"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sp>
          <p:nvSpPr>
            <p:cNvPr id="47127" name="Text Box 23"/>
            <p:cNvSpPr txBox="1">
              <a:spLocks noChangeArrowheads="1"/>
            </p:cNvSpPr>
            <p:nvPr/>
          </p:nvSpPr>
          <p:spPr bwMode="auto">
            <a:xfrm>
              <a:off x="814" y="2463"/>
              <a:ext cx="1152"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altLang="zh-TW" sz="1400" b="1">
                  <a:latin typeface="Times New Roman" pitchFamily="18" charset="0"/>
                  <a:ea typeface="新細明體" pitchFamily="18" charset="-120"/>
                </a:rPr>
                <a:t>Application</a:t>
              </a:r>
              <a:br>
                <a:rPr lang="en-US" altLang="zh-TW" sz="1400" b="1">
                  <a:latin typeface="Times New Roman" pitchFamily="18" charset="0"/>
                  <a:ea typeface="新細明體" pitchFamily="18" charset="-120"/>
                </a:rPr>
              </a:br>
              <a:r>
                <a:rPr lang="en-US" altLang="zh-TW" sz="1400" b="1">
                  <a:latin typeface="Times New Roman" pitchFamily="18" charset="0"/>
                  <a:ea typeface="新細明體" pitchFamily="18" charset="-120"/>
                </a:rPr>
                <a:t>System B</a:t>
              </a:r>
            </a:p>
          </p:txBody>
        </p:sp>
        <p:sp>
          <p:nvSpPr>
            <p:cNvPr id="47128" name="Text Box 24"/>
            <p:cNvSpPr txBox="1">
              <a:spLocks noChangeArrowheads="1"/>
            </p:cNvSpPr>
            <p:nvPr/>
          </p:nvSpPr>
          <p:spPr bwMode="auto">
            <a:xfrm>
              <a:off x="1874" y="2394"/>
              <a:ext cx="1024"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altLang="zh-TW" sz="1400">
                  <a:latin typeface="Times New Roman" pitchFamily="18" charset="0"/>
                  <a:ea typeface="新細明體" pitchFamily="18" charset="-120"/>
                </a:rPr>
                <a:t>Application Program B</a:t>
              </a:r>
            </a:p>
          </p:txBody>
        </p:sp>
        <p:sp>
          <p:nvSpPr>
            <p:cNvPr id="47129" name="Text Box 25"/>
            <p:cNvSpPr txBox="1">
              <a:spLocks noChangeArrowheads="1"/>
            </p:cNvSpPr>
            <p:nvPr/>
          </p:nvSpPr>
          <p:spPr bwMode="auto">
            <a:xfrm>
              <a:off x="3246" y="2463"/>
              <a:ext cx="1024"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altLang="zh-TW" sz="1400">
                  <a:latin typeface="Times New Roman" pitchFamily="18" charset="0"/>
                  <a:ea typeface="新細明體" pitchFamily="18" charset="-120"/>
                </a:rPr>
                <a:t>File  System B</a:t>
              </a:r>
            </a:p>
          </p:txBody>
        </p:sp>
        <p:sp>
          <p:nvSpPr>
            <p:cNvPr id="47130" name="Text Box 26"/>
            <p:cNvSpPr txBox="1">
              <a:spLocks noChangeArrowheads="1"/>
            </p:cNvSpPr>
            <p:nvPr/>
          </p:nvSpPr>
          <p:spPr bwMode="auto">
            <a:xfrm>
              <a:off x="4526" y="2471"/>
              <a:ext cx="6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altLang="zh-TW" b="1">
                  <a:latin typeface="Times New Roman" pitchFamily="18" charset="0"/>
                  <a:ea typeface="新細明體" pitchFamily="18" charset="-120"/>
                </a:rPr>
                <a:t>Invoice</a:t>
              </a:r>
            </a:p>
          </p:txBody>
        </p:sp>
        <p:grpSp>
          <p:nvGrpSpPr>
            <p:cNvPr id="47131" name="Group 27"/>
            <p:cNvGrpSpPr>
              <a:grpSpLocks/>
            </p:cNvGrpSpPr>
            <p:nvPr/>
          </p:nvGrpSpPr>
          <p:grpSpPr bwMode="auto">
            <a:xfrm>
              <a:off x="814" y="3147"/>
              <a:ext cx="3648" cy="576"/>
              <a:chOff x="576" y="2496"/>
              <a:chExt cx="2736" cy="768"/>
            </a:xfrm>
          </p:grpSpPr>
          <p:sp>
            <p:nvSpPr>
              <p:cNvPr id="47132" name="Rectangle 28"/>
              <p:cNvSpPr>
                <a:spLocks noChangeArrowheads="1"/>
              </p:cNvSpPr>
              <p:nvPr/>
            </p:nvSpPr>
            <p:spPr bwMode="auto">
              <a:xfrm>
                <a:off x="576" y="2496"/>
                <a:ext cx="2736" cy="768"/>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7133" name="Rectangle 29"/>
              <p:cNvSpPr>
                <a:spLocks noChangeArrowheads="1"/>
              </p:cNvSpPr>
              <p:nvPr/>
            </p:nvSpPr>
            <p:spPr bwMode="auto">
              <a:xfrm>
                <a:off x="1296" y="2640"/>
                <a:ext cx="864" cy="48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7134" name="Rectangle 30"/>
              <p:cNvSpPr>
                <a:spLocks noChangeArrowheads="1"/>
              </p:cNvSpPr>
              <p:nvPr/>
            </p:nvSpPr>
            <p:spPr bwMode="auto">
              <a:xfrm>
                <a:off x="2352" y="2640"/>
                <a:ext cx="816" cy="48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7135" name="Line 31"/>
              <p:cNvSpPr>
                <a:spLocks noChangeShapeType="1"/>
              </p:cNvSpPr>
              <p:nvPr/>
            </p:nvSpPr>
            <p:spPr bwMode="auto">
              <a:xfrm>
                <a:off x="2160" y="2880"/>
                <a:ext cx="192"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sp>
          <p:nvSpPr>
            <p:cNvPr id="47136" name="Text Box 32"/>
            <p:cNvSpPr txBox="1">
              <a:spLocks noChangeArrowheads="1"/>
            </p:cNvSpPr>
            <p:nvPr/>
          </p:nvSpPr>
          <p:spPr bwMode="auto">
            <a:xfrm>
              <a:off x="814" y="3246"/>
              <a:ext cx="960"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altLang="zh-TW" sz="1400" b="1">
                  <a:latin typeface="Times New Roman" pitchFamily="18" charset="0"/>
                  <a:ea typeface="新細明體" pitchFamily="18" charset="-120"/>
                </a:rPr>
                <a:t>Application</a:t>
              </a:r>
              <a:br>
                <a:rPr lang="en-US" altLang="zh-TW" sz="1400" b="1">
                  <a:latin typeface="Times New Roman" pitchFamily="18" charset="0"/>
                  <a:ea typeface="新細明體" pitchFamily="18" charset="-120"/>
                </a:rPr>
              </a:br>
              <a:r>
                <a:rPr lang="en-US" altLang="zh-TW" sz="1400" b="1">
                  <a:latin typeface="Times New Roman" pitchFamily="18" charset="0"/>
                  <a:ea typeface="新細明體" pitchFamily="18" charset="-120"/>
                </a:rPr>
                <a:t>System N</a:t>
              </a:r>
            </a:p>
          </p:txBody>
        </p:sp>
        <p:sp>
          <p:nvSpPr>
            <p:cNvPr id="47137" name="Text Box 33"/>
            <p:cNvSpPr txBox="1">
              <a:spLocks noChangeArrowheads="1"/>
            </p:cNvSpPr>
            <p:nvPr/>
          </p:nvSpPr>
          <p:spPr bwMode="auto">
            <a:xfrm>
              <a:off x="1914" y="3264"/>
              <a:ext cx="984"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altLang="zh-TW" sz="1400">
                  <a:latin typeface="Times New Roman" pitchFamily="18" charset="0"/>
                  <a:ea typeface="新細明體" pitchFamily="18" charset="-120"/>
                </a:rPr>
                <a:t>Application</a:t>
              </a:r>
              <a:br>
                <a:rPr lang="en-US" altLang="zh-TW" sz="1400">
                  <a:latin typeface="Times New Roman" pitchFamily="18" charset="0"/>
                  <a:ea typeface="新細明體" pitchFamily="18" charset="-120"/>
                </a:rPr>
              </a:br>
              <a:r>
                <a:rPr lang="en-US" altLang="zh-TW" sz="1400">
                  <a:latin typeface="Times New Roman" pitchFamily="18" charset="0"/>
                  <a:ea typeface="新細明體" pitchFamily="18" charset="-120"/>
                </a:rPr>
                <a:t>Program  N</a:t>
              </a:r>
            </a:p>
          </p:txBody>
        </p:sp>
        <p:sp>
          <p:nvSpPr>
            <p:cNvPr id="47138" name="Text Box 34"/>
            <p:cNvSpPr txBox="1">
              <a:spLocks noChangeArrowheads="1"/>
            </p:cNvSpPr>
            <p:nvPr/>
          </p:nvSpPr>
          <p:spPr bwMode="auto">
            <a:xfrm>
              <a:off x="3254" y="3349"/>
              <a:ext cx="1024"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altLang="zh-TW" sz="1400">
                  <a:latin typeface="Times New Roman" pitchFamily="18" charset="0"/>
                  <a:ea typeface="新細明體" pitchFamily="18" charset="-120"/>
                </a:rPr>
                <a:t>File System N</a:t>
              </a:r>
            </a:p>
          </p:txBody>
        </p:sp>
        <p:sp>
          <p:nvSpPr>
            <p:cNvPr id="47139" name="Text Box 35"/>
            <p:cNvSpPr txBox="1">
              <a:spLocks noChangeArrowheads="1"/>
            </p:cNvSpPr>
            <p:nvPr/>
          </p:nvSpPr>
          <p:spPr bwMode="auto">
            <a:xfrm>
              <a:off x="4544" y="3311"/>
              <a:ext cx="8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altLang="zh-TW" b="1">
                  <a:latin typeface="Times New Roman" pitchFamily="18" charset="0"/>
                  <a:ea typeface="新細明體" pitchFamily="18" charset="-120"/>
                </a:rPr>
                <a:t>Inventory</a:t>
              </a:r>
            </a:p>
          </p:txBody>
        </p:sp>
        <p:sp>
          <p:nvSpPr>
            <p:cNvPr id="47140" name="Text Box 36"/>
            <p:cNvSpPr txBox="1">
              <a:spLocks noChangeArrowheads="1"/>
            </p:cNvSpPr>
            <p:nvPr/>
          </p:nvSpPr>
          <p:spPr bwMode="auto">
            <a:xfrm>
              <a:off x="2222" y="2859"/>
              <a:ext cx="960"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altLang="zh-TW" sz="1400" b="1">
                  <a:latin typeface="Times New Roman" pitchFamily="18" charset="0"/>
                  <a:ea typeface="新細明體" pitchFamily="18" charset="-120"/>
                </a:rPr>
                <a:t>…</a:t>
              </a:r>
            </a:p>
          </p:txBody>
        </p:sp>
      </p:grpSp>
      <p:sp>
        <p:nvSpPr>
          <p:cNvPr id="47142" name="Rectangle 38"/>
          <p:cNvSpPr>
            <a:spLocks noGrp="1" noChangeArrowheads="1"/>
          </p:cNvSpPr>
          <p:nvPr>
            <p:ph type="title"/>
          </p:nvPr>
        </p:nvSpPr>
        <p:spPr>
          <a:xfrm>
            <a:off x="800100" y="533400"/>
            <a:ext cx="8092380" cy="7620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altLang="zh-TW" sz="3200" dirty="0"/>
              <a:t>Stage 2: File Based Information Systems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投影片編號版面配置區 4"/>
          <p:cNvSpPr>
            <a:spLocks noGrp="1"/>
          </p:cNvSpPr>
          <p:nvPr>
            <p:ph type="sldNum" sz="quarter" idx="11"/>
          </p:nvPr>
        </p:nvSpPr>
        <p:spPr/>
        <p:txBody>
          <a:bodyPr/>
          <a:lstStyle/>
          <a:p>
            <a:r>
              <a:rPr lang="en-US" altLang="zh-TW"/>
              <a:t>1-</a:t>
            </a:r>
            <a:fld id="{2A42517A-9BAA-45E5-8DF3-36311696D0C4}" type="slidenum">
              <a:rPr lang="en-US" altLang="zh-TW"/>
              <a:pPr/>
              <a:t>11</a:t>
            </a:fld>
            <a:endParaRPr lang="en-US" altLang="zh-TW"/>
          </a:p>
        </p:txBody>
      </p:sp>
      <p:sp>
        <p:nvSpPr>
          <p:cNvPr id="48130" name="Rectangle 2"/>
          <p:cNvSpPr>
            <a:spLocks noGrp="1" noChangeArrowheads="1"/>
          </p:cNvSpPr>
          <p:nvPr>
            <p:ph type="title"/>
          </p:nvPr>
        </p:nvSpPr>
        <p:spPr>
          <a:noFill/>
          <a:ln/>
          <a:extLst>
            <a:ext uri="{91240B29-F687-4F45-9708-019B960494DF}">
              <a14:hiddenLine xmlns:a14="http://schemas.microsoft.com/office/drawing/2010/main" w="12700">
                <a:solidFill>
                  <a:schemeClr val="tx1"/>
                </a:solidFill>
                <a:miter lim="800000"/>
                <a:headEnd/>
                <a:tailEnd/>
              </a14:hiddenLine>
            </a:ext>
          </a:extLst>
        </p:spPr>
        <p:txBody>
          <a:bodyPr/>
          <a:lstStyle/>
          <a:p>
            <a:r>
              <a:rPr lang="en-US" altLang="zh-TW"/>
              <a:t/>
            </a:r>
            <a:br>
              <a:rPr lang="en-US" altLang="zh-TW"/>
            </a:br>
            <a:r>
              <a:rPr lang="en-US" altLang="zh-TW"/>
              <a:t/>
            </a:r>
            <a:br>
              <a:rPr lang="en-US" altLang="zh-TW"/>
            </a:br>
            <a:r>
              <a:rPr lang="en-US" altLang="zh-TW"/>
              <a:t/>
            </a:r>
            <a:br>
              <a:rPr lang="en-US" altLang="zh-TW"/>
            </a:br>
            <a:r>
              <a:rPr lang="en-US" altLang="zh-TW"/>
              <a:t/>
            </a:r>
            <a:br>
              <a:rPr lang="en-US" altLang="zh-TW"/>
            </a:br>
            <a:endParaRPr lang="en-US" altLang="zh-TW"/>
          </a:p>
        </p:txBody>
      </p:sp>
      <p:sp>
        <p:nvSpPr>
          <p:cNvPr id="48131" name="Line 3"/>
          <p:cNvSpPr>
            <a:spLocks noChangeShapeType="1"/>
          </p:cNvSpPr>
          <p:nvPr/>
        </p:nvSpPr>
        <p:spPr bwMode="auto">
          <a:xfrm>
            <a:off x="6400800" y="4000500"/>
            <a:ext cx="0" cy="51435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nvGrpSpPr>
          <p:cNvPr id="48132" name="Group 4"/>
          <p:cNvGrpSpPr>
            <a:grpSpLocks/>
          </p:cNvGrpSpPr>
          <p:nvPr/>
        </p:nvGrpSpPr>
        <p:grpSpPr bwMode="auto">
          <a:xfrm>
            <a:off x="1166813" y="1620838"/>
            <a:ext cx="6865937" cy="4595812"/>
            <a:chOff x="735" y="1021"/>
            <a:chExt cx="4325" cy="2895"/>
          </a:xfrm>
        </p:grpSpPr>
        <p:sp>
          <p:nvSpPr>
            <p:cNvPr id="48133" name="AutoShape 5"/>
            <p:cNvSpPr>
              <a:spLocks noChangeArrowheads="1"/>
            </p:cNvSpPr>
            <p:nvPr/>
          </p:nvSpPr>
          <p:spPr bwMode="auto">
            <a:xfrm>
              <a:off x="3900" y="2404"/>
              <a:ext cx="706" cy="252"/>
            </a:xfrm>
            <a:prstGeom prst="upDownArrow">
              <a:avLst>
                <a:gd name="adj1" fmla="val 50000"/>
                <a:gd name="adj2" fmla="val 2000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TW" altLang="en-US"/>
            </a:p>
          </p:txBody>
        </p:sp>
        <p:sp>
          <p:nvSpPr>
            <p:cNvPr id="48134" name="Line 6"/>
            <p:cNvSpPr>
              <a:spLocks noChangeShapeType="1"/>
            </p:cNvSpPr>
            <p:nvPr/>
          </p:nvSpPr>
          <p:spPr bwMode="auto">
            <a:xfrm>
              <a:off x="2255" y="2332"/>
              <a:ext cx="1097" cy="454"/>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8135" name="AutoShape 7"/>
            <p:cNvSpPr>
              <a:spLocks noChangeArrowheads="1"/>
            </p:cNvSpPr>
            <p:nvPr/>
          </p:nvSpPr>
          <p:spPr bwMode="auto">
            <a:xfrm>
              <a:off x="2271" y="2339"/>
              <a:ext cx="548" cy="272"/>
            </a:xfrm>
            <a:prstGeom prst="upDownArrow">
              <a:avLst>
                <a:gd name="adj1" fmla="val 50000"/>
                <a:gd name="adj2" fmla="val 2000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TW" altLang="en-US"/>
            </a:p>
          </p:txBody>
        </p:sp>
        <p:sp>
          <p:nvSpPr>
            <p:cNvPr id="48136" name="AutoShape 8"/>
            <p:cNvSpPr>
              <a:spLocks noChangeArrowheads="1"/>
            </p:cNvSpPr>
            <p:nvPr/>
          </p:nvSpPr>
          <p:spPr bwMode="auto">
            <a:xfrm>
              <a:off x="735" y="1021"/>
              <a:ext cx="1504" cy="1031"/>
            </a:xfrm>
            <a:prstGeom prst="flowChartMagneticDisk">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8137" name="AutoShape 9"/>
            <p:cNvSpPr>
              <a:spLocks noChangeArrowheads="1"/>
            </p:cNvSpPr>
            <p:nvPr/>
          </p:nvSpPr>
          <p:spPr bwMode="auto">
            <a:xfrm>
              <a:off x="3430" y="2430"/>
              <a:ext cx="1630" cy="1356"/>
            </a:xfrm>
            <a:prstGeom prst="flowChartMagneticDisk">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8138" name="AutoShape 10"/>
            <p:cNvSpPr>
              <a:spLocks noChangeArrowheads="1"/>
            </p:cNvSpPr>
            <p:nvPr/>
          </p:nvSpPr>
          <p:spPr bwMode="auto">
            <a:xfrm>
              <a:off x="735" y="2362"/>
              <a:ext cx="1567" cy="1322"/>
            </a:xfrm>
            <a:prstGeom prst="flowChartMagneticDisk">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8139" name="AutoShape 11"/>
            <p:cNvSpPr>
              <a:spLocks noChangeArrowheads="1"/>
            </p:cNvSpPr>
            <p:nvPr/>
          </p:nvSpPr>
          <p:spPr bwMode="auto">
            <a:xfrm>
              <a:off x="3430" y="1021"/>
              <a:ext cx="1505" cy="1031"/>
            </a:xfrm>
            <a:prstGeom prst="flowChartMagneticDisk">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8140" name="Text Box 12"/>
            <p:cNvSpPr txBox="1">
              <a:spLocks noChangeArrowheads="1"/>
            </p:cNvSpPr>
            <p:nvPr/>
          </p:nvSpPr>
          <p:spPr bwMode="auto">
            <a:xfrm>
              <a:off x="1048" y="1125"/>
              <a:ext cx="941"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altLang="zh-TW" sz="1600" b="1">
                  <a:latin typeface="Times New Roman" pitchFamily="18" charset="0"/>
                  <a:ea typeface="新細明體" pitchFamily="18" charset="-120"/>
                </a:rPr>
                <a:t>Customer</a:t>
              </a:r>
            </a:p>
          </p:txBody>
        </p:sp>
        <p:sp>
          <p:nvSpPr>
            <p:cNvPr id="48141" name="Text Box 13"/>
            <p:cNvSpPr txBox="1">
              <a:spLocks noChangeArrowheads="1"/>
            </p:cNvSpPr>
            <p:nvPr/>
          </p:nvSpPr>
          <p:spPr bwMode="auto">
            <a:xfrm>
              <a:off x="3806" y="1125"/>
              <a:ext cx="941"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altLang="zh-TW" sz="1600" b="1">
                  <a:latin typeface="Times New Roman" pitchFamily="18" charset="0"/>
                  <a:ea typeface="新細明體" pitchFamily="18" charset="-120"/>
                </a:rPr>
                <a:t>Invoice</a:t>
              </a:r>
            </a:p>
          </p:txBody>
        </p:sp>
        <p:sp>
          <p:nvSpPr>
            <p:cNvPr id="48142" name="Text Box 14"/>
            <p:cNvSpPr txBox="1">
              <a:spLocks noChangeArrowheads="1"/>
            </p:cNvSpPr>
            <p:nvPr/>
          </p:nvSpPr>
          <p:spPr bwMode="auto">
            <a:xfrm>
              <a:off x="1111" y="2464"/>
              <a:ext cx="94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altLang="zh-TW" sz="1600" b="1">
                  <a:latin typeface="Times New Roman" pitchFamily="18" charset="0"/>
                  <a:ea typeface="新細明體" pitchFamily="18" charset="-120"/>
                </a:rPr>
                <a:t>Inventory</a:t>
              </a:r>
            </a:p>
          </p:txBody>
        </p:sp>
        <p:sp>
          <p:nvSpPr>
            <p:cNvPr id="48143" name="Text Box 15"/>
            <p:cNvSpPr txBox="1">
              <a:spLocks noChangeArrowheads="1"/>
            </p:cNvSpPr>
            <p:nvPr/>
          </p:nvSpPr>
          <p:spPr bwMode="auto">
            <a:xfrm>
              <a:off x="3932" y="2534"/>
              <a:ext cx="815"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altLang="zh-TW" sz="1600" b="1">
                  <a:latin typeface="Times New Roman" pitchFamily="18" charset="0"/>
                  <a:ea typeface="新細明體" pitchFamily="18" charset="-120"/>
                </a:rPr>
                <a:t>Parts</a:t>
              </a:r>
            </a:p>
          </p:txBody>
        </p:sp>
        <p:sp>
          <p:nvSpPr>
            <p:cNvPr id="48144" name="Text Box 16"/>
            <p:cNvSpPr txBox="1">
              <a:spLocks noChangeArrowheads="1"/>
            </p:cNvSpPr>
            <p:nvPr/>
          </p:nvSpPr>
          <p:spPr bwMode="auto">
            <a:xfrm>
              <a:off x="852" y="1365"/>
              <a:ext cx="1387" cy="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lnSpc>
                  <a:spcPct val="70000"/>
                </a:lnSpc>
                <a:spcBef>
                  <a:spcPct val="50000"/>
                </a:spcBef>
              </a:pPr>
              <a:r>
                <a:rPr lang="en-US" altLang="zh-TW" sz="1400">
                  <a:latin typeface="Times New Roman" pitchFamily="18" charset="0"/>
                  <a:ea typeface="新細明體" pitchFamily="18" charset="-120"/>
                </a:rPr>
                <a:t>Customer No.</a:t>
              </a:r>
              <a:endParaRPr lang="en-US" altLang="zh-TW" sz="1400" u="sng">
                <a:solidFill>
                  <a:schemeClr val="folHlink"/>
                </a:solidFill>
                <a:latin typeface="Times New Roman" pitchFamily="18" charset="0"/>
                <a:ea typeface="新細明體" pitchFamily="18" charset="-120"/>
              </a:endParaRPr>
            </a:p>
            <a:p>
              <a:pPr algn="l" eaLnBrk="0" hangingPunct="0">
                <a:lnSpc>
                  <a:spcPct val="70000"/>
                </a:lnSpc>
                <a:spcBef>
                  <a:spcPct val="50000"/>
                </a:spcBef>
              </a:pPr>
              <a:r>
                <a:rPr lang="en-US" altLang="zh-TW" sz="1400" u="sng">
                  <a:solidFill>
                    <a:schemeClr val="folHlink"/>
                  </a:solidFill>
                  <a:latin typeface="Times New Roman" pitchFamily="18" charset="0"/>
                  <a:ea typeface="新細明體" pitchFamily="18" charset="-120"/>
                </a:rPr>
                <a:t>Customer Name</a:t>
              </a:r>
            </a:p>
            <a:p>
              <a:pPr algn="l" eaLnBrk="0" hangingPunct="0">
                <a:lnSpc>
                  <a:spcPct val="70000"/>
                </a:lnSpc>
                <a:spcBef>
                  <a:spcPct val="50000"/>
                </a:spcBef>
              </a:pPr>
              <a:r>
                <a:rPr lang="en-US" altLang="zh-TW" sz="1400">
                  <a:latin typeface="Times New Roman" pitchFamily="18" charset="0"/>
                  <a:ea typeface="新細明體" pitchFamily="18" charset="-120"/>
                </a:rPr>
                <a:t>Customer Addr.</a:t>
              </a:r>
            </a:p>
            <a:p>
              <a:pPr algn="l" eaLnBrk="0" hangingPunct="0">
                <a:lnSpc>
                  <a:spcPct val="70000"/>
                </a:lnSpc>
                <a:spcBef>
                  <a:spcPct val="50000"/>
                </a:spcBef>
              </a:pPr>
              <a:r>
                <a:rPr lang="en-US" altLang="zh-TW" sz="1400">
                  <a:latin typeface="Times New Roman" pitchFamily="18" charset="0"/>
                  <a:ea typeface="新細明體" pitchFamily="18" charset="-120"/>
                </a:rPr>
                <a:t>Social Security ID</a:t>
              </a:r>
            </a:p>
          </p:txBody>
        </p:sp>
        <p:sp>
          <p:nvSpPr>
            <p:cNvPr id="48145" name="Text Box 17"/>
            <p:cNvSpPr txBox="1">
              <a:spLocks noChangeArrowheads="1"/>
            </p:cNvSpPr>
            <p:nvPr/>
          </p:nvSpPr>
          <p:spPr bwMode="auto">
            <a:xfrm>
              <a:off x="3563" y="1297"/>
              <a:ext cx="1191" cy="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altLang="zh-TW" sz="1400">
                  <a:latin typeface="Times New Roman" pitchFamily="18" charset="0"/>
                  <a:ea typeface="新細明體" pitchFamily="18" charset="-120"/>
                </a:rPr>
                <a:t>Customer No.</a:t>
              </a:r>
              <a:endParaRPr lang="en-US" altLang="zh-TW" sz="1400" u="sng">
                <a:solidFill>
                  <a:schemeClr val="folHlink"/>
                </a:solidFill>
                <a:latin typeface="Times New Roman" pitchFamily="18" charset="0"/>
                <a:ea typeface="新細明體" pitchFamily="18" charset="-120"/>
              </a:endParaRPr>
            </a:p>
            <a:p>
              <a:pPr algn="l" eaLnBrk="0" hangingPunct="0">
                <a:lnSpc>
                  <a:spcPct val="50000"/>
                </a:lnSpc>
                <a:spcBef>
                  <a:spcPct val="50000"/>
                </a:spcBef>
              </a:pPr>
              <a:r>
                <a:rPr lang="en-US" altLang="zh-TW" sz="1400" u="sng">
                  <a:solidFill>
                    <a:schemeClr val="folHlink"/>
                  </a:solidFill>
                  <a:latin typeface="Times New Roman" pitchFamily="18" charset="0"/>
                  <a:ea typeface="新細明體" pitchFamily="18" charset="-120"/>
                </a:rPr>
                <a:t>Customer Name</a:t>
              </a:r>
            </a:p>
            <a:p>
              <a:pPr algn="l" eaLnBrk="0" hangingPunct="0">
                <a:lnSpc>
                  <a:spcPct val="50000"/>
                </a:lnSpc>
                <a:spcBef>
                  <a:spcPct val="50000"/>
                </a:spcBef>
              </a:pPr>
              <a:r>
                <a:rPr lang="en-US" altLang="zh-TW" sz="1400">
                  <a:latin typeface="Times New Roman" pitchFamily="18" charset="0"/>
                  <a:ea typeface="新細明體" pitchFamily="18" charset="-120"/>
                </a:rPr>
                <a:t>Part No.</a:t>
              </a:r>
            </a:p>
            <a:p>
              <a:pPr algn="l" eaLnBrk="0" hangingPunct="0">
                <a:lnSpc>
                  <a:spcPct val="50000"/>
                </a:lnSpc>
                <a:spcBef>
                  <a:spcPct val="50000"/>
                </a:spcBef>
              </a:pPr>
              <a:r>
                <a:rPr lang="en-US" altLang="zh-TW" sz="1400">
                  <a:latin typeface="Times New Roman" pitchFamily="18" charset="0"/>
                  <a:ea typeface="新細明體" pitchFamily="18" charset="-120"/>
                </a:rPr>
                <a:t>Quantities</a:t>
              </a:r>
              <a:endParaRPr lang="en-US" altLang="zh-TW" sz="1400" b="1">
                <a:solidFill>
                  <a:schemeClr val="accent2"/>
                </a:solidFill>
                <a:latin typeface="Times New Roman" pitchFamily="18" charset="0"/>
                <a:ea typeface="新細明體" pitchFamily="18" charset="-120"/>
              </a:endParaRPr>
            </a:p>
            <a:p>
              <a:pPr algn="l" eaLnBrk="0" hangingPunct="0">
                <a:lnSpc>
                  <a:spcPct val="50000"/>
                </a:lnSpc>
                <a:spcBef>
                  <a:spcPct val="50000"/>
                </a:spcBef>
              </a:pPr>
              <a:r>
                <a:rPr lang="en-US" altLang="zh-TW" sz="1400" b="1">
                  <a:solidFill>
                    <a:schemeClr val="accent2"/>
                  </a:solidFill>
                  <a:latin typeface="Times New Roman" pitchFamily="18" charset="0"/>
                  <a:ea typeface="新細明體" pitchFamily="18" charset="-120"/>
                </a:rPr>
                <a:t>Unit Price</a:t>
              </a:r>
            </a:p>
          </p:txBody>
        </p:sp>
        <p:sp>
          <p:nvSpPr>
            <p:cNvPr id="48146" name="Text Box 18"/>
            <p:cNvSpPr txBox="1">
              <a:spLocks noChangeArrowheads="1"/>
            </p:cNvSpPr>
            <p:nvPr/>
          </p:nvSpPr>
          <p:spPr bwMode="auto">
            <a:xfrm>
              <a:off x="790" y="2784"/>
              <a:ext cx="1565" cy="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lnSpc>
                  <a:spcPct val="50000"/>
                </a:lnSpc>
                <a:spcBef>
                  <a:spcPct val="50000"/>
                </a:spcBef>
              </a:pPr>
              <a:r>
                <a:rPr lang="en-US" altLang="zh-TW" sz="1400">
                  <a:latin typeface="Times New Roman" pitchFamily="18" charset="0"/>
                  <a:ea typeface="新細明體" pitchFamily="18" charset="-120"/>
                </a:rPr>
                <a:t>Part No.</a:t>
              </a:r>
            </a:p>
            <a:p>
              <a:pPr algn="l" eaLnBrk="0" hangingPunct="0">
                <a:lnSpc>
                  <a:spcPct val="50000"/>
                </a:lnSpc>
                <a:spcBef>
                  <a:spcPct val="50000"/>
                </a:spcBef>
              </a:pPr>
              <a:r>
                <a:rPr lang="en-US" altLang="zh-TW" sz="1400">
                  <a:latin typeface="Times New Roman" pitchFamily="18" charset="0"/>
                  <a:ea typeface="新細明體" pitchFamily="18" charset="-120"/>
                </a:rPr>
                <a:t>Part Description </a:t>
              </a:r>
              <a:endParaRPr lang="en-US" altLang="zh-TW" sz="1400" b="1">
                <a:solidFill>
                  <a:schemeClr val="accent2"/>
                </a:solidFill>
                <a:latin typeface="Times New Roman" pitchFamily="18" charset="0"/>
                <a:ea typeface="新細明體" pitchFamily="18" charset="-120"/>
              </a:endParaRPr>
            </a:p>
            <a:p>
              <a:pPr algn="l" eaLnBrk="0" hangingPunct="0">
                <a:lnSpc>
                  <a:spcPct val="50000"/>
                </a:lnSpc>
                <a:spcBef>
                  <a:spcPct val="50000"/>
                </a:spcBef>
              </a:pPr>
              <a:r>
                <a:rPr lang="en-US" altLang="zh-TW" sz="1400" b="1">
                  <a:solidFill>
                    <a:schemeClr val="accent2"/>
                  </a:solidFill>
                  <a:latin typeface="Times New Roman" pitchFamily="18" charset="0"/>
                  <a:ea typeface="新細明體" pitchFamily="18" charset="-120"/>
                </a:rPr>
                <a:t>Unit Price</a:t>
              </a:r>
              <a:r>
                <a:rPr lang="en-US" altLang="zh-TW" sz="1400">
                  <a:latin typeface="Times New Roman" pitchFamily="18" charset="0"/>
                  <a:ea typeface="新細明體" pitchFamily="18" charset="-120"/>
                </a:rPr>
                <a:t> </a:t>
              </a:r>
            </a:p>
            <a:p>
              <a:pPr algn="l" eaLnBrk="0" hangingPunct="0">
                <a:lnSpc>
                  <a:spcPct val="50000"/>
                </a:lnSpc>
                <a:spcBef>
                  <a:spcPct val="50000"/>
                </a:spcBef>
              </a:pPr>
              <a:r>
                <a:rPr lang="en-US" altLang="zh-TW" sz="1400">
                  <a:latin typeface="Times New Roman" pitchFamily="18" charset="0"/>
                  <a:ea typeface="新細明體" pitchFamily="18" charset="-120"/>
                </a:rPr>
                <a:t>Supplier</a:t>
              </a:r>
            </a:p>
            <a:p>
              <a:pPr algn="l" eaLnBrk="0" hangingPunct="0">
                <a:lnSpc>
                  <a:spcPct val="50000"/>
                </a:lnSpc>
                <a:spcBef>
                  <a:spcPct val="50000"/>
                </a:spcBef>
              </a:pPr>
              <a:r>
                <a:rPr lang="en-US" altLang="zh-TW" sz="1400">
                  <a:latin typeface="Times New Roman" pitchFamily="18" charset="0"/>
                  <a:ea typeface="新細明體" pitchFamily="18" charset="-120"/>
                </a:rPr>
                <a:t>Quantities Remain</a:t>
              </a:r>
            </a:p>
            <a:p>
              <a:pPr algn="l" eaLnBrk="0" hangingPunct="0">
                <a:lnSpc>
                  <a:spcPct val="50000"/>
                </a:lnSpc>
                <a:spcBef>
                  <a:spcPct val="50000"/>
                </a:spcBef>
              </a:pPr>
              <a:r>
                <a:rPr lang="en-US" altLang="zh-TW" sz="1400">
                  <a:latin typeface="Times New Roman" pitchFamily="18" charset="0"/>
                  <a:ea typeface="新細明體" pitchFamily="18" charset="-120"/>
                </a:rPr>
                <a:t>Quantities Ordered</a:t>
              </a:r>
            </a:p>
          </p:txBody>
        </p:sp>
        <p:sp>
          <p:nvSpPr>
            <p:cNvPr id="48147" name="Text Box 19"/>
            <p:cNvSpPr txBox="1">
              <a:spLocks noChangeArrowheads="1"/>
            </p:cNvSpPr>
            <p:nvPr/>
          </p:nvSpPr>
          <p:spPr bwMode="auto">
            <a:xfrm>
              <a:off x="3548" y="2855"/>
              <a:ext cx="1504" cy="10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lnSpc>
                  <a:spcPct val="60000"/>
                </a:lnSpc>
                <a:spcBef>
                  <a:spcPct val="50000"/>
                </a:spcBef>
              </a:pPr>
              <a:r>
                <a:rPr lang="en-US" altLang="zh-TW" sz="1400" dirty="0">
                  <a:latin typeface="Times New Roman" pitchFamily="18" charset="0"/>
                  <a:ea typeface="新細明體" pitchFamily="18" charset="-120"/>
                </a:rPr>
                <a:t>Part No.</a:t>
              </a:r>
            </a:p>
            <a:p>
              <a:pPr algn="l" eaLnBrk="0" hangingPunct="0">
                <a:lnSpc>
                  <a:spcPct val="60000"/>
                </a:lnSpc>
                <a:spcBef>
                  <a:spcPct val="50000"/>
                </a:spcBef>
              </a:pPr>
              <a:r>
                <a:rPr lang="en-US" altLang="zh-TW" sz="1400" dirty="0">
                  <a:latin typeface="Times New Roman" pitchFamily="18" charset="0"/>
                  <a:ea typeface="新細明體" pitchFamily="18" charset="-120"/>
                </a:rPr>
                <a:t>Part Description</a:t>
              </a:r>
            </a:p>
            <a:p>
              <a:pPr algn="l" eaLnBrk="0" hangingPunct="0">
                <a:lnSpc>
                  <a:spcPct val="60000"/>
                </a:lnSpc>
                <a:spcBef>
                  <a:spcPct val="50000"/>
                </a:spcBef>
              </a:pPr>
              <a:r>
                <a:rPr lang="en-US" altLang="zh-TW" sz="1400" dirty="0">
                  <a:latin typeface="Times New Roman" pitchFamily="18" charset="0"/>
                  <a:ea typeface="新細明體" pitchFamily="18" charset="-120"/>
                </a:rPr>
                <a:t>Supplier</a:t>
              </a:r>
            </a:p>
            <a:p>
              <a:pPr algn="l" eaLnBrk="0" hangingPunct="0">
                <a:lnSpc>
                  <a:spcPct val="60000"/>
                </a:lnSpc>
                <a:spcBef>
                  <a:spcPct val="50000"/>
                </a:spcBef>
              </a:pPr>
              <a:r>
                <a:rPr lang="en-US" altLang="zh-TW" sz="1400" dirty="0">
                  <a:latin typeface="Times New Roman" pitchFamily="18" charset="0"/>
                  <a:ea typeface="新細明體" pitchFamily="18" charset="-120"/>
                </a:rPr>
                <a:t>Quantities Ordered</a:t>
              </a:r>
              <a:endParaRPr lang="en-US" altLang="zh-TW" sz="1400" u="sng" dirty="0">
                <a:solidFill>
                  <a:schemeClr val="folHlink"/>
                </a:solidFill>
                <a:latin typeface="Times New Roman" pitchFamily="18" charset="0"/>
                <a:ea typeface="新細明體" pitchFamily="18" charset="-120"/>
              </a:endParaRPr>
            </a:p>
            <a:p>
              <a:pPr algn="l" eaLnBrk="0" hangingPunct="0">
                <a:lnSpc>
                  <a:spcPct val="60000"/>
                </a:lnSpc>
                <a:spcBef>
                  <a:spcPct val="50000"/>
                </a:spcBef>
              </a:pPr>
              <a:r>
                <a:rPr lang="en-US" altLang="zh-TW" sz="1400" u="sng" dirty="0">
                  <a:solidFill>
                    <a:schemeClr val="folHlink"/>
                  </a:solidFill>
                  <a:latin typeface="Times New Roman" pitchFamily="18" charset="0"/>
                  <a:ea typeface="新細明體" pitchFamily="18" charset="-120"/>
                </a:rPr>
                <a:t>Customer Name</a:t>
              </a:r>
              <a:endParaRPr lang="en-US" altLang="zh-TW" sz="1400" b="1" dirty="0">
                <a:solidFill>
                  <a:schemeClr val="accent2"/>
                </a:solidFill>
                <a:latin typeface="Times New Roman" pitchFamily="18" charset="0"/>
                <a:ea typeface="新細明體" pitchFamily="18" charset="-120"/>
              </a:endParaRPr>
            </a:p>
            <a:p>
              <a:pPr algn="l" eaLnBrk="0" hangingPunct="0">
                <a:lnSpc>
                  <a:spcPct val="50000"/>
                </a:lnSpc>
                <a:spcBef>
                  <a:spcPct val="50000"/>
                </a:spcBef>
              </a:pPr>
              <a:r>
                <a:rPr lang="en-US" altLang="zh-TW" sz="1400" b="1" dirty="0">
                  <a:solidFill>
                    <a:schemeClr val="accent2"/>
                  </a:solidFill>
                  <a:latin typeface="Times New Roman" pitchFamily="18" charset="0"/>
                  <a:ea typeface="新細明體" pitchFamily="18" charset="-120"/>
                </a:rPr>
                <a:t>Unit Price</a:t>
              </a:r>
              <a:endParaRPr lang="en-US" altLang="zh-TW" sz="1400" u="sng" dirty="0">
                <a:solidFill>
                  <a:schemeClr val="folHlink"/>
                </a:solidFill>
                <a:latin typeface="Times New Roman" pitchFamily="18" charset="0"/>
                <a:ea typeface="新細明體" pitchFamily="18" charset="-120"/>
              </a:endParaRPr>
            </a:p>
            <a:p>
              <a:pPr algn="l" eaLnBrk="0" hangingPunct="0">
                <a:spcBef>
                  <a:spcPct val="50000"/>
                </a:spcBef>
              </a:pPr>
              <a:endParaRPr lang="en-US" altLang="zh-TW" sz="1400" dirty="0">
                <a:latin typeface="Times New Roman" pitchFamily="18" charset="0"/>
                <a:ea typeface="新細明體" pitchFamily="18" charset="-120"/>
              </a:endParaRPr>
            </a:p>
          </p:txBody>
        </p:sp>
        <p:sp>
          <p:nvSpPr>
            <p:cNvPr id="48148" name="AutoShape 20"/>
            <p:cNvSpPr>
              <a:spLocks noChangeArrowheads="1"/>
            </p:cNvSpPr>
            <p:nvPr/>
          </p:nvSpPr>
          <p:spPr bwMode="auto">
            <a:xfrm>
              <a:off x="2302" y="1200"/>
              <a:ext cx="1057" cy="344"/>
            </a:xfrm>
            <a:prstGeom prst="leftRightArrow">
              <a:avLst>
                <a:gd name="adj1" fmla="val 50000"/>
                <a:gd name="adj2" fmla="val 61453"/>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8149" name="AutoShape 21"/>
            <p:cNvSpPr>
              <a:spLocks noChangeArrowheads="1"/>
            </p:cNvSpPr>
            <p:nvPr/>
          </p:nvSpPr>
          <p:spPr bwMode="auto">
            <a:xfrm>
              <a:off x="4135" y="2069"/>
              <a:ext cx="345" cy="336"/>
            </a:xfrm>
            <a:prstGeom prst="upDownArrow">
              <a:avLst>
                <a:gd name="adj1" fmla="val 50000"/>
                <a:gd name="adj2" fmla="val 20000"/>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TW" altLang="en-US"/>
            </a:p>
          </p:txBody>
        </p:sp>
        <p:sp>
          <p:nvSpPr>
            <p:cNvPr id="48150" name="AutoShape 22"/>
            <p:cNvSpPr>
              <a:spLocks noChangeArrowheads="1"/>
            </p:cNvSpPr>
            <p:nvPr/>
          </p:nvSpPr>
          <p:spPr bwMode="auto">
            <a:xfrm>
              <a:off x="2364" y="2964"/>
              <a:ext cx="1029" cy="357"/>
            </a:xfrm>
            <a:prstGeom prst="leftRightArrow">
              <a:avLst>
                <a:gd name="adj1" fmla="val 50000"/>
                <a:gd name="adj2" fmla="val 57647"/>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8151" name="AutoShape 23"/>
            <p:cNvSpPr>
              <a:spLocks noChangeArrowheads="1"/>
            </p:cNvSpPr>
            <p:nvPr/>
          </p:nvSpPr>
          <p:spPr bwMode="auto">
            <a:xfrm rot="-1965168">
              <a:off x="2255" y="2034"/>
              <a:ext cx="1237" cy="390"/>
            </a:xfrm>
            <a:prstGeom prst="leftRightArrow">
              <a:avLst>
                <a:gd name="adj1" fmla="val 50000"/>
                <a:gd name="adj2" fmla="val 63436"/>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8152" name="AutoShape 24"/>
            <p:cNvSpPr>
              <a:spLocks noChangeArrowheads="1"/>
            </p:cNvSpPr>
            <p:nvPr/>
          </p:nvSpPr>
          <p:spPr bwMode="auto">
            <a:xfrm rot="2035710">
              <a:off x="2188" y="1960"/>
              <a:ext cx="1380" cy="374"/>
            </a:xfrm>
            <a:prstGeom prst="leftRightArrow">
              <a:avLst>
                <a:gd name="adj1" fmla="val 50000"/>
                <a:gd name="adj2" fmla="val 73797"/>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sp>
        <p:nvSpPr>
          <p:cNvPr id="48153" name="Text Box 25"/>
          <p:cNvSpPr txBox="1">
            <a:spLocks noChangeArrowheads="1"/>
          </p:cNvSpPr>
          <p:nvPr/>
        </p:nvSpPr>
        <p:spPr bwMode="auto">
          <a:xfrm>
            <a:off x="685800" y="533400"/>
            <a:ext cx="8278688"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kumimoji="1" sz="2400">
                <a:solidFill>
                  <a:schemeClr val="tx1"/>
                </a:solidFill>
                <a:latin typeface="Times New Roman" pitchFamily="18" charset="0"/>
                <a:ea typeface="新細明體" pitchFamily="18" charset="-120"/>
              </a:defRPr>
            </a:lvl1pPr>
            <a:lvl2pPr algn="l">
              <a:defRPr kumimoji="1" sz="2400">
                <a:solidFill>
                  <a:schemeClr val="tx1"/>
                </a:solidFill>
                <a:latin typeface="Times New Roman" pitchFamily="18" charset="0"/>
                <a:ea typeface="新細明體" pitchFamily="18" charset="-120"/>
              </a:defRPr>
            </a:lvl2pPr>
            <a:lvl3pPr algn="l">
              <a:defRPr kumimoji="1" sz="2400">
                <a:solidFill>
                  <a:schemeClr val="tx1"/>
                </a:solidFill>
                <a:latin typeface="Times New Roman" pitchFamily="18" charset="0"/>
                <a:ea typeface="新細明體" pitchFamily="18" charset="-120"/>
              </a:defRPr>
            </a:lvl3pPr>
            <a:lvl4pPr algn="l">
              <a:defRPr kumimoji="1" sz="2400">
                <a:solidFill>
                  <a:schemeClr val="tx1"/>
                </a:solidFill>
                <a:latin typeface="Times New Roman" pitchFamily="18" charset="0"/>
                <a:ea typeface="新細明體" pitchFamily="18" charset="-120"/>
              </a:defRPr>
            </a:lvl4pPr>
            <a:lvl5pPr algn="l">
              <a:defRPr kumimoji="1" sz="2400">
                <a:solidFill>
                  <a:schemeClr val="tx1"/>
                </a:solidFill>
                <a:latin typeface="Times New Roman" pitchFamily="18" charset="0"/>
                <a:ea typeface="新細明體" pitchFamily="18" charset="-120"/>
              </a:defRPr>
            </a:lvl5pPr>
            <a:lvl6pPr marL="457200" fontAlgn="base">
              <a:spcBef>
                <a:spcPct val="0"/>
              </a:spcBef>
              <a:spcAft>
                <a:spcPct val="0"/>
              </a:spcAft>
              <a:defRPr kumimoji="1" sz="2400">
                <a:solidFill>
                  <a:schemeClr val="tx1"/>
                </a:solidFill>
                <a:latin typeface="Times New Roman" pitchFamily="18" charset="0"/>
                <a:ea typeface="新細明體" pitchFamily="18" charset="-120"/>
              </a:defRPr>
            </a:lvl6pPr>
            <a:lvl7pPr marL="914400" fontAlgn="base">
              <a:spcBef>
                <a:spcPct val="0"/>
              </a:spcBef>
              <a:spcAft>
                <a:spcPct val="0"/>
              </a:spcAft>
              <a:defRPr kumimoji="1" sz="2400">
                <a:solidFill>
                  <a:schemeClr val="tx1"/>
                </a:solidFill>
                <a:latin typeface="Times New Roman" pitchFamily="18" charset="0"/>
                <a:ea typeface="新細明體" pitchFamily="18" charset="-120"/>
              </a:defRPr>
            </a:lvl7pPr>
            <a:lvl8pPr marL="1371600" fontAlgn="base">
              <a:spcBef>
                <a:spcPct val="0"/>
              </a:spcBef>
              <a:spcAft>
                <a:spcPct val="0"/>
              </a:spcAft>
              <a:defRPr kumimoji="1" sz="2400">
                <a:solidFill>
                  <a:schemeClr val="tx1"/>
                </a:solidFill>
                <a:latin typeface="Times New Roman" pitchFamily="18" charset="0"/>
                <a:ea typeface="新細明體" pitchFamily="18" charset="-120"/>
              </a:defRPr>
            </a:lvl8pPr>
            <a:lvl9pPr marL="1828800" fontAlgn="base">
              <a:spcBef>
                <a:spcPct val="0"/>
              </a:spcBef>
              <a:spcAft>
                <a:spcPct val="0"/>
              </a:spcAft>
              <a:defRPr kumimoji="1" sz="2400">
                <a:solidFill>
                  <a:schemeClr val="tx1"/>
                </a:solidFill>
                <a:latin typeface="Times New Roman" pitchFamily="18" charset="0"/>
                <a:ea typeface="新細明體" pitchFamily="18" charset="-120"/>
              </a:defRPr>
            </a:lvl9pPr>
          </a:lstStyle>
          <a:p>
            <a:pPr algn="ctr"/>
            <a:r>
              <a:rPr lang="en-US" altLang="zh-TW" sz="3200" b="1" dirty="0"/>
              <a:t>Stage 2: </a:t>
            </a:r>
            <a:r>
              <a:rPr lang="en-US" altLang="zh-TW" sz="3200" b="1" dirty="0" smtClean="0">
                <a:solidFill>
                  <a:schemeClr val="tx2"/>
                </a:solidFill>
                <a:ea typeface="華康行書體(P)" pitchFamily="66" charset="-120"/>
              </a:rPr>
              <a:t>File </a:t>
            </a:r>
            <a:r>
              <a:rPr lang="en-US" altLang="zh-TW" sz="3200" b="1" dirty="0">
                <a:solidFill>
                  <a:schemeClr val="tx2"/>
                </a:solidFill>
                <a:ea typeface="華康行書體(P)" pitchFamily="66" charset="-120"/>
              </a:rPr>
              <a:t>Based Information Systems </a:t>
            </a:r>
            <a:r>
              <a:rPr lang="en-US" altLang="zh-TW" sz="2000" dirty="0">
                <a:solidFill>
                  <a:schemeClr val="tx2"/>
                </a:solidFill>
                <a:ea typeface="華康行書體(P)" pitchFamily="66" charset="-120"/>
              </a:rPr>
              <a:t>(cont.)</a:t>
            </a:r>
            <a:endParaRPr lang="en-US" altLang="zh-TW" dirty="0">
              <a:solidFill>
                <a:schemeClr val="tx2"/>
              </a:solidFill>
              <a:ea typeface="華康行書體(P)" pitchFamily="66" charset="-12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3"/>
          <p:cNvSpPr>
            <a:spLocks noGrp="1" noChangeArrowheads="1"/>
          </p:cNvSpPr>
          <p:nvPr>
            <p:ph type="body" idx="1"/>
          </p:nvPr>
        </p:nvSpPr>
        <p:spPr>
          <a:xfrm>
            <a:off x="1203325" y="1374775"/>
            <a:ext cx="7335838" cy="4756150"/>
          </a:xfrm>
        </p:spPr>
        <p:txBody>
          <a:bodyPr/>
          <a:lstStyle/>
          <a:p>
            <a:pPr lvl="1" eaLnBrk="1" hangingPunct="1"/>
            <a:r>
              <a:rPr lang="en-US" altLang="zh-TW" dirty="0" smtClean="0"/>
              <a:t> Advantages: </a:t>
            </a:r>
            <a:r>
              <a:rPr lang="en-US" altLang="zh-TW" sz="2000" dirty="0" smtClean="0"/>
              <a:t>File Systems are</a:t>
            </a:r>
            <a:r>
              <a:rPr lang="en-US" altLang="zh-TW" dirty="0" smtClean="0"/>
              <a:t> </a:t>
            </a:r>
            <a:r>
              <a:rPr lang="en-US" altLang="zh-TW" sz="2000" dirty="0" smtClean="0"/>
              <a:t>simple in design</a:t>
            </a:r>
          </a:p>
          <a:p>
            <a:pPr lvl="1" eaLnBrk="1" hangingPunct="1"/>
            <a:r>
              <a:rPr lang="en-US" altLang="zh-TW" dirty="0" smtClean="0"/>
              <a:t> Disadvantages:</a:t>
            </a:r>
          </a:p>
          <a:p>
            <a:pPr lvl="3" eaLnBrk="1" hangingPunct="1"/>
            <a:r>
              <a:rPr lang="en-US" altLang="zh-TW" dirty="0" smtClean="0"/>
              <a:t> Data Redundancy: </a:t>
            </a:r>
          </a:p>
          <a:p>
            <a:pPr lvl="4" eaLnBrk="1" hangingPunct="1"/>
            <a:r>
              <a:rPr lang="en-US" altLang="zh-TW" dirty="0" smtClean="0"/>
              <a:t>a waste of memory </a:t>
            </a:r>
          </a:p>
          <a:p>
            <a:pPr lvl="4" eaLnBrk="1" hangingPunct="1"/>
            <a:r>
              <a:rPr lang="en-US" altLang="zh-TW" dirty="0" smtClean="0"/>
              <a:t>high update cost </a:t>
            </a:r>
          </a:p>
          <a:p>
            <a:pPr lvl="4" eaLnBrk="1" hangingPunct="1"/>
            <a:r>
              <a:rPr lang="en-US" altLang="zh-TW" dirty="0" smtClean="0"/>
              <a:t>data inconsistency</a:t>
            </a:r>
          </a:p>
          <a:p>
            <a:pPr lvl="3" eaLnBrk="1" hangingPunct="1"/>
            <a:r>
              <a:rPr lang="en-US" altLang="zh-TW" dirty="0" smtClean="0"/>
              <a:t> Data Incompleteness</a:t>
            </a:r>
          </a:p>
          <a:p>
            <a:pPr lvl="3" eaLnBrk="1" hangingPunct="1"/>
            <a:r>
              <a:rPr lang="en-US" altLang="zh-TW" dirty="0" smtClean="0"/>
              <a:t> Data Insecure</a:t>
            </a:r>
          </a:p>
          <a:p>
            <a:pPr lvl="3" eaLnBrk="1" hangingPunct="1"/>
            <a:r>
              <a:rPr lang="en-US" altLang="zh-TW" dirty="0" smtClean="0"/>
              <a:t> Application Program Unstable</a:t>
            </a:r>
          </a:p>
          <a:p>
            <a:pPr lvl="4" eaLnBrk="1" hangingPunct="1"/>
            <a:r>
              <a:rPr lang="en-US" altLang="zh-TW" dirty="0" smtClean="0"/>
              <a:t>file system (application  program) </a:t>
            </a:r>
          </a:p>
          <a:p>
            <a:pPr lvl="4" eaLnBrk="1" hangingPunct="1">
              <a:buFontTx/>
              <a:buNone/>
            </a:pPr>
            <a:r>
              <a:rPr lang="en-US" altLang="zh-TW" dirty="0" smtClean="0"/>
              <a:t>   data changed           data structure changed</a:t>
            </a:r>
          </a:p>
          <a:p>
            <a:pPr lvl="4" eaLnBrk="1" hangingPunct="1">
              <a:buFontTx/>
              <a:buNone/>
            </a:pPr>
            <a:r>
              <a:rPr lang="en-US" altLang="zh-TW" dirty="0" smtClean="0"/>
              <a:t>                                   program changed</a:t>
            </a:r>
          </a:p>
        </p:txBody>
      </p:sp>
      <p:sp>
        <p:nvSpPr>
          <p:cNvPr id="17413" name="Line 6"/>
          <p:cNvSpPr>
            <a:spLocks noChangeShapeType="1"/>
          </p:cNvSpPr>
          <p:nvPr/>
        </p:nvSpPr>
        <p:spPr bwMode="auto">
          <a:xfrm>
            <a:off x="5283200" y="2971800"/>
            <a:ext cx="0" cy="28575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type="triangle" w="med" len="med"/>
              </a14:hiddenLine>
            </a:ext>
          </a:extLst>
        </p:spPr>
        <p:txBody>
          <a:bodyPr wrap="none" anchor="ctr"/>
          <a:lstStyle/>
          <a:p>
            <a:endParaRPr lang="zh-TW" altLang="en-US"/>
          </a:p>
        </p:txBody>
      </p:sp>
      <p:sp>
        <p:nvSpPr>
          <p:cNvPr id="17414" name="Line 12"/>
          <p:cNvSpPr>
            <a:spLocks noChangeShapeType="1"/>
          </p:cNvSpPr>
          <p:nvPr/>
        </p:nvSpPr>
        <p:spPr bwMode="auto">
          <a:xfrm>
            <a:off x="5283200" y="354330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type="triangle" w="med" len="med"/>
              </a14:hiddenLine>
            </a:ext>
          </a:extLst>
        </p:spPr>
        <p:txBody>
          <a:bodyPr wrap="none" anchor="ctr"/>
          <a:lstStyle/>
          <a:p>
            <a:endParaRPr lang="zh-TW" altLang="en-US"/>
          </a:p>
        </p:txBody>
      </p:sp>
      <p:sp>
        <p:nvSpPr>
          <p:cNvPr id="17415" name="Line 15"/>
          <p:cNvSpPr>
            <a:spLocks noChangeShapeType="1"/>
          </p:cNvSpPr>
          <p:nvPr/>
        </p:nvSpPr>
        <p:spPr bwMode="auto">
          <a:xfrm>
            <a:off x="5588000" y="4229100"/>
            <a:ext cx="0" cy="2286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zh-TW" altLang="en-US"/>
          </a:p>
        </p:txBody>
      </p:sp>
      <p:sp>
        <p:nvSpPr>
          <p:cNvPr id="17416" name="Line 18"/>
          <p:cNvSpPr>
            <a:spLocks noChangeShapeType="1"/>
          </p:cNvSpPr>
          <p:nvPr/>
        </p:nvSpPr>
        <p:spPr bwMode="auto">
          <a:xfrm>
            <a:off x="5588000" y="4114800"/>
            <a:ext cx="0" cy="40005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zh-TW" altLang="en-US"/>
          </a:p>
        </p:txBody>
      </p:sp>
      <p:sp>
        <p:nvSpPr>
          <p:cNvPr id="17417" name="Line 19"/>
          <p:cNvSpPr>
            <a:spLocks noChangeShapeType="1"/>
          </p:cNvSpPr>
          <p:nvPr/>
        </p:nvSpPr>
        <p:spPr bwMode="auto">
          <a:xfrm flipV="1">
            <a:off x="5588000" y="4114800"/>
            <a:ext cx="0" cy="3429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type="triangle" w="med" len="med"/>
              </a14:hiddenLine>
            </a:ext>
          </a:extLst>
        </p:spPr>
        <p:txBody>
          <a:bodyPr wrap="none" anchor="ctr"/>
          <a:lstStyle/>
          <a:p>
            <a:endParaRPr lang="zh-TW" altLang="en-US"/>
          </a:p>
        </p:txBody>
      </p:sp>
      <p:sp>
        <p:nvSpPr>
          <p:cNvPr id="17418" name="Line 22"/>
          <p:cNvSpPr>
            <a:spLocks noChangeShapeType="1"/>
          </p:cNvSpPr>
          <p:nvPr/>
        </p:nvSpPr>
        <p:spPr bwMode="auto">
          <a:xfrm>
            <a:off x="4800600" y="5438775"/>
            <a:ext cx="363538" cy="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zh-TW" altLang="en-US"/>
          </a:p>
        </p:txBody>
      </p:sp>
      <p:sp>
        <p:nvSpPr>
          <p:cNvPr id="17419" name="Line 23"/>
          <p:cNvSpPr>
            <a:spLocks noChangeShapeType="1"/>
          </p:cNvSpPr>
          <p:nvPr/>
        </p:nvSpPr>
        <p:spPr bwMode="auto">
          <a:xfrm>
            <a:off x="4800600" y="5730875"/>
            <a:ext cx="363538" cy="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zh-TW" altLang="en-US"/>
          </a:p>
        </p:txBody>
      </p:sp>
      <p:sp>
        <p:nvSpPr>
          <p:cNvPr id="13" name="Text Box 25"/>
          <p:cNvSpPr txBox="1">
            <a:spLocks noChangeArrowheads="1"/>
          </p:cNvSpPr>
          <p:nvPr/>
        </p:nvSpPr>
        <p:spPr bwMode="auto">
          <a:xfrm>
            <a:off x="685800" y="533400"/>
            <a:ext cx="8278688"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kumimoji="1" sz="2400">
                <a:solidFill>
                  <a:schemeClr val="tx1"/>
                </a:solidFill>
                <a:latin typeface="Times New Roman" pitchFamily="18" charset="0"/>
                <a:ea typeface="新細明體" pitchFamily="18" charset="-120"/>
              </a:defRPr>
            </a:lvl1pPr>
            <a:lvl2pPr algn="l">
              <a:defRPr kumimoji="1" sz="2400">
                <a:solidFill>
                  <a:schemeClr val="tx1"/>
                </a:solidFill>
                <a:latin typeface="Times New Roman" pitchFamily="18" charset="0"/>
                <a:ea typeface="新細明體" pitchFamily="18" charset="-120"/>
              </a:defRPr>
            </a:lvl2pPr>
            <a:lvl3pPr algn="l">
              <a:defRPr kumimoji="1" sz="2400">
                <a:solidFill>
                  <a:schemeClr val="tx1"/>
                </a:solidFill>
                <a:latin typeface="Times New Roman" pitchFamily="18" charset="0"/>
                <a:ea typeface="新細明體" pitchFamily="18" charset="-120"/>
              </a:defRPr>
            </a:lvl3pPr>
            <a:lvl4pPr algn="l">
              <a:defRPr kumimoji="1" sz="2400">
                <a:solidFill>
                  <a:schemeClr val="tx1"/>
                </a:solidFill>
                <a:latin typeface="Times New Roman" pitchFamily="18" charset="0"/>
                <a:ea typeface="新細明體" pitchFamily="18" charset="-120"/>
              </a:defRPr>
            </a:lvl4pPr>
            <a:lvl5pPr algn="l">
              <a:defRPr kumimoji="1" sz="2400">
                <a:solidFill>
                  <a:schemeClr val="tx1"/>
                </a:solidFill>
                <a:latin typeface="Times New Roman" pitchFamily="18" charset="0"/>
                <a:ea typeface="新細明體" pitchFamily="18" charset="-120"/>
              </a:defRPr>
            </a:lvl5pPr>
            <a:lvl6pPr marL="457200" fontAlgn="base">
              <a:spcBef>
                <a:spcPct val="0"/>
              </a:spcBef>
              <a:spcAft>
                <a:spcPct val="0"/>
              </a:spcAft>
              <a:defRPr kumimoji="1" sz="2400">
                <a:solidFill>
                  <a:schemeClr val="tx1"/>
                </a:solidFill>
                <a:latin typeface="Times New Roman" pitchFamily="18" charset="0"/>
                <a:ea typeface="新細明體" pitchFamily="18" charset="-120"/>
              </a:defRPr>
            </a:lvl6pPr>
            <a:lvl7pPr marL="914400" fontAlgn="base">
              <a:spcBef>
                <a:spcPct val="0"/>
              </a:spcBef>
              <a:spcAft>
                <a:spcPct val="0"/>
              </a:spcAft>
              <a:defRPr kumimoji="1" sz="2400">
                <a:solidFill>
                  <a:schemeClr val="tx1"/>
                </a:solidFill>
                <a:latin typeface="Times New Roman" pitchFamily="18" charset="0"/>
                <a:ea typeface="新細明體" pitchFamily="18" charset="-120"/>
              </a:defRPr>
            </a:lvl7pPr>
            <a:lvl8pPr marL="1371600" fontAlgn="base">
              <a:spcBef>
                <a:spcPct val="0"/>
              </a:spcBef>
              <a:spcAft>
                <a:spcPct val="0"/>
              </a:spcAft>
              <a:defRPr kumimoji="1" sz="2400">
                <a:solidFill>
                  <a:schemeClr val="tx1"/>
                </a:solidFill>
                <a:latin typeface="Times New Roman" pitchFamily="18" charset="0"/>
                <a:ea typeface="新細明體" pitchFamily="18" charset="-120"/>
              </a:defRPr>
            </a:lvl8pPr>
            <a:lvl9pPr marL="1828800" fontAlgn="base">
              <a:spcBef>
                <a:spcPct val="0"/>
              </a:spcBef>
              <a:spcAft>
                <a:spcPct val="0"/>
              </a:spcAft>
              <a:defRPr kumimoji="1" sz="2400">
                <a:solidFill>
                  <a:schemeClr val="tx1"/>
                </a:solidFill>
                <a:latin typeface="Times New Roman" pitchFamily="18" charset="0"/>
                <a:ea typeface="新細明體" pitchFamily="18" charset="-120"/>
              </a:defRPr>
            </a:lvl9pPr>
          </a:lstStyle>
          <a:p>
            <a:pPr algn="ctr"/>
            <a:r>
              <a:rPr lang="en-US" altLang="zh-TW" sz="3200" b="1" dirty="0"/>
              <a:t>Stage 2: </a:t>
            </a:r>
            <a:r>
              <a:rPr lang="en-US" altLang="zh-TW" sz="3200" b="1" dirty="0" smtClean="0">
                <a:solidFill>
                  <a:schemeClr val="tx2"/>
                </a:solidFill>
                <a:ea typeface="華康行書體(P)" pitchFamily="66" charset="-120"/>
              </a:rPr>
              <a:t>File </a:t>
            </a:r>
            <a:r>
              <a:rPr lang="en-US" altLang="zh-TW" sz="3200" b="1" dirty="0">
                <a:solidFill>
                  <a:schemeClr val="tx2"/>
                </a:solidFill>
                <a:ea typeface="華康行書體(P)" pitchFamily="66" charset="-120"/>
              </a:rPr>
              <a:t>Based Information Systems </a:t>
            </a:r>
            <a:r>
              <a:rPr lang="en-US" altLang="zh-TW" sz="2000" dirty="0">
                <a:solidFill>
                  <a:schemeClr val="tx2"/>
                </a:solidFill>
                <a:ea typeface="華康行書體(P)" pitchFamily="66" charset="-120"/>
              </a:rPr>
              <a:t>(cont.)</a:t>
            </a:r>
          </a:p>
        </p:txBody>
      </p:sp>
      <p:sp>
        <p:nvSpPr>
          <p:cNvPr id="12" name="Rectangle 6"/>
          <p:cNvSpPr>
            <a:spLocks noGrp="1" noChangeArrowheads="1"/>
          </p:cNvSpPr>
          <p:nvPr>
            <p:ph type="sldNum" sz="quarter" idx="4294967295"/>
          </p:nvPr>
        </p:nvSpPr>
        <p:spPr>
          <a:xfrm>
            <a:off x="68580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r"/>
            <a:r>
              <a:rPr lang="en-US" altLang="zh-TW" sz="1400">
                <a:latin typeface="+mn-lt"/>
                <a:ea typeface="新細明體" pitchFamily="18" charset="-120"/>
              </a:rPr>
              <a:t>1-</a:t>
            </a:r>
            <a:fld id="{3F2E2E06-15BD-4A87-9FFF-C630AB1E31CF}" type="slidenum">
              <a:rPr lang="en-US" altLang="zh-TW" sz="1400">
                <a:latin typeface="+mn-lt"/>
                <a:ea typeface="新細明體" pitchFamily="18" charset="-120"/>
              </a:rPr>
              <a:pPr algn="r"/>
              <a:t>12</a:t>
            </a:fld>
            <a:endParaRPr lang="en-US" altLang="zh-TW" sz="1400">
              <a:latin typeface="+mn-lt"/>
              <a:ea typeface="新細明體" pitchFamily="18" charset="-120"/>
            </a:endParaRPr>
          </a:p>
        </p:txBody>
      </p:sp>
    </p:spTree>
    <p:extLst>
      <p:ext uri="{BB962C8B-B14F-4D97-AF65-F5344CB8AC3E}">
        <p14:creationId xmlns:p14="http://schemas.microsoft.com/office/powerpoint/2010/main" val="23584710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type="body" idx="1"/>
          </p:nvPr>
        </p:nvSpPr>
        <p:spPr>
          <a:xfrm>
            <a:off x="974725" y="1473200"/>
            <a:ext cx="7599363" cy="4124325"/>
          </a:xfrm>
          <a:noFill/>
        </p:spPr>
        <p:txBody>
          <a:bodyPr/>
          <a:lstStyle/>
          <a:p>
            <a:pPr lvl="1" eaLnBrk="1" hangingPunct="1"/>
            <a:r>
              <a:rPr lang="en-US" altLang="zh-TW" dirty="0" smtClean="0"/>
              <a:t>Objectives of Database Systems:</a:t>
            </a:r>
          </a:p>
          <a:p>
            <a:pPr lvl="3" eaLnBrk="1" hangingPunct="1"/>
            <a:r>
              <a:rPr lang="en-US" altLang="zh-TW" dirty="0" smtClean="0"/>
              <a:t> eliminate unnecessary data redundancy</a:t>
            </a:r>
          </a:p>
          <a:p>
            <a:pPr lvl="3" eaLnBrk="1" hangingPunct="1"/>
            <a:r>
              <a:rPr lang="en-US" altLang="zh-TW" dirty="0" smtClean="0"/>
              <a:t> maintain data integrity</a:t>
            </a:r>
          </a:p>
          <a:p>
            <a:pPr lvl="3" eaLnBrk="1" hangingPunct="1"/>
            <a:r>
              <a:rPr lang="en-US" altLang="zh-TW" dirty="0" smtClean="0"/>
              <a:t> control security</a:t>
            </a:r>
          </a:p>
          <a:p>
            <a:pPr lvl="3" eaLnBrk="1" hangingPunct="1"/>
            <a:r>
              <a:rPr lang="en-US" altLang="zh-TW" dirty="0" smtClean="0"/>
              <a:t> achieve data independence</a:t>
            </a:r>
          </a:p>
          <a:p>
            <a:pPr lvl="3" eaLnBrk="1" hangingPunct="1"/>
            <a:r>
              <a:rPr lang="en-US" altLang="zh-TW" dirty="0" smtClean="0"/>
              <a:t> add program stability</a:t>
            </a:r>
          </a:p>
        </p:txBody>
      </p:sp>
      <p:sp>
        <p:nvSpPr>
          <p:cNvPr id="18436" name="Rectangle 4"/>
          <p:cNvSpPr>
            <a:spLocks noChangeArrowheads="1"/>
          </p:cNvSpPr>
          <p:nvPr/>
        </p:nvSpPr>
        <p:spPr bwMode="auto">
          <a:xfrm>
            <a:off x="1339850" y="223838"/>
            <a:ext cx="6608763" cy="106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TW" sz="2800" dirty="0">
                <a:latin typeface="Times New Roman" pitchFamily="18" charset="0"/>
                <a:ea typeface="華康行書體(P)" pitchFamily="66" charset="-120"/>
              </a:rPr>
              <a:t/>
            </a:r>
            <a:br>
              <a:rPr lang="en-US" altLang="zh-TW" sz="2800" dirty="0">
                <a:latin typeface="Times New Roman" pitchFamily="18" charset="0"/>
                <a:ea typeface="華康行書體(P)" pitchFamily="66" charset="-120"/>
              </a:rPr>
            </a:br>
            <a:r>
              <a:rPr lang="en-US" altLang="zh-TW" sz="2800" b="1" dirty="0">
                <a:latin typeface="Times New Roman" pitchFamily="18" charset="0"/>
                <a:ea typeface="新細明體" pitchFamily="18" charset="-120"/>
              </a:rPr>
              <a:t> </a:t>
            </a:r>
            <a:r>
              <a:rPr lang="en-US" altLang="zh-TW" sz="3600" b="1" dirty="0">
                <a:latin typeface="Times New Roman" pitchFamily="18" charset="0"/>
                <a:ea typeface="華康行書體(P)" pitchFamily="66" charset="-120"/>
              </a:rPr>
              <a:t>Solution: Database </a:t>
            </a:r>
            <a:r>
              <a:rPr lang="en-US" altLang="zh-TW" sz="3600" b="1">
                <a:latin typeface="Times New Roman" pitchFamily="18" charset="0"/>
                <a:ea typeface="華康行書體(P)" pitchFamily="66" charset="-120"/>
              </a:rPr>
              <a:t>Systems</a:t>
            </a:r>
            <a:r>
              <a:rPr lang="en-US" altLang="zh-TW" sz="3600" b="1" smtClean="0">
                <a:latin typeface="Times New Roman" pitchFamily="18" charset="0"/>
                <a:ea typeface="華康行書體(P)" pitchFamily="66" charset="-120"/>
              </a:rPr>
              <a:t>!</a:t>
            </a:r>
            <a:endParaRPr lang="en-US" altLang="zh-TW" sz="3600" b="1" dirty="0">
              <a:latin typeface="Times New Roman" pitchFamily="18" charset="0"/>
              <a:ea typeface="新細明體" pitchFamily="18" charset="-120"/>
            </a:endParaRPr>
          </a:p>
        </p:txBody>
      </p:sp>
      <p:sp>
        <p:nvSpPr>
          <p:cNvPr id="5" name="Rectangle 6"/>
          <p:cNvSpPr>
            <a:spLocks noGrp="1" noChangeArrowheads="1"/>
          </p:cNvSpPr>
          <p:nvPr>
            <p:ph type="sldNum" sz="quarter" idx="4294967295"/>
          </p:nvPr>
        </p:nvSpPr>
        <p:spPr>
          <a:xfrm>
            <a:off x="68580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r"/>
            <a:r>
              <a:rPr lang="en-US" altLang="zh-TW" sz="1400">
                <a:latin typeface="+mn-lt"/>
                <a:ea typeface="新細明體" pitchFamily="18" charset="-120"/>
              </a:rPr>
              <a:t>1-</a:t>
            </a:r>
            <a:fld id="{3F2E2E06-15BD-4A87-9FFF-C630AB1E31CF}" type="slidenum">
              <a:rPr lang="en-US" altLang="zh-TW" sz="1400">
                <a:latin typeface="+mn-lt"/>
                <a:ea typeface="新細明體" pitchFamily="18" charset="-120"/>
              </a:rPr>
              <a:pPr algn="r"/>
              <a:t>13</a:t>
            </a:fld>
            <a:endParaRPr lang="en-US" altLang="zh-TW" sz="1400">
              <a:latin typeface="+mn-lt"/>
              <a:ea typeface="新細明體" pitchFamily="18" charset="-120"/>
            </a:endParaRPr>
          </a:p>
        </p:txBody>
      </p:sp>
    </p:spTree>
    <p:extLst>
      <p:ext uri="{BB962C8B-B14F-4D97-AF65-F5344CB8AC3E}">
        <p14:creationId xmlns:p14="http://schemas.microsoft.com/office/powerpoint/2010/main" val="11808620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投影片編號版面配置區 4"/>
          <p:cNvSpPr>
            <a:spLocks noGrp="1"/>
          </p:cNvSpPr>
          <p:nvPr>
            <p:ph type="sldNum" sz="quarter" idx="11"/>
          </p:nvPr>
        </p:nvSpPr>
        <p:spPr/>
        <p:txBody>
          <a:bodyPr/>
          <a:lstStyle/>
          <a:p>
            <a:r>
              <a:rPr lang="en-US" altLang="zh-TW"/>
              <a:t>1-</a:t>
            </a:r>
            <a:fld id="{975B5E65-FB1B-4858-8F34-9D14245F78E5}" type="slidenum">
              <a:rPr lang="en-US" altLang="zh-TW"/>
              <a:pPr/>
              <a:t>14</a:t>
            </a:fld>
            <a:endParaRPr lang="en-US" altLang="zh-TW"/>
          </a:p>
        </p:txBody>
      </p:sp>
      <p:sp>
        <p:nvSpPr>
          <p:cNvPr id="1026" name="Rectangle 2"/>
          <p:cNvSpPr>
            <a:spLocks noGrp="1" noChangeArrowheads="1"/>
          </p:cNvSpPr>
          <p:nvPr>
            <p:ph type="title"/>
          </p:nvPr>
        </p:nvSpPr>
        <p:spPr>
          <a:xfrm>
            <a:off x="457200" y="381000"/>
            <a:ext cx="8077200" cy="762000"/>
          </a:xfrm>
        </p:spPr>
        <p:txBody>
          <a:bodyPr/>
          <a:lstStyle/>
          <a:p>
            <a:r>
              <a:rPr lang="en-US" altLang="zh-TW" sz="2400" dirty="0"/>
              <a:t>Stage </a:t>
            </a:r>
            <a:r>
              <a:rPr lang="en-US" altLang="zh-TW" sz="2400" dirty="0" smtClean="0"/>
              <a:t>3: </a:t>
            </a:r>
            <a:r>
              <a:rPr lang="en-US" altLang="zh-TW" sz="2400" b="0" dirty="0" smtClean="0"/>
              <a:t>DBMS </a:t>
            </a:r>
            <a:r>
              <a:rPr lang="en-US" altLang="zh-TW" sz="2400" b="0" dirty="0"/>
              <a:t>based Information Systems: </a:t>
            </a:r>
            <a:r>
              <a:rPr lang="en-US" altLang="zh-TW" sz="2800" dirty="0"/>
              <a:t/>
            </a:r>
            <a:br>
              <a:rPr lang="en-US" altLang="zh-TW" sz="2800" dirty="0"/>
            </a:br>
            <a:r>
              <a:rPr lang="en-US" altLang="zh-TW" sz="2800" dirty="0"/>
              <a:t>Basic Approach - Integration</a:t>
            </a:r>
            <a:r>
              <a:rPr lang="en-US" altLang="zh-TW" dirty="0"/>
              <a:t> </a:t>
            </a:r>
          </a:p>
        </p:txBody>
      </p:sp>
      <p:sp>
        <p:nvSpPr>
          <p:cNvPr id="1027" name="Rectangle 3"/>
          <p:cNvSpPr>
            <a:spLocks noGrp="1" noChangeArrowheads="1"/>
          </p:cNvSpPr>
          <p:nvPr>
            <p:ph type="body" idx="1"/>
          </p:nvPr>
        </p:nvSpPr>
        <p:spPr/>
        <p:txBody>
          <a:bodyPr/>
          <a:lstStyle/>
          <a:p>
            <a:pPr lvl="1"/>
            <a:r>
              <a:rPr lang="en-US" altLang="zh-TW"/>
              <a:t>(1) </a:t>
            </a:r>
            <a:r>
              <a:rPr lang="en-US" altLang="zh-TW" u="sng"/>
              <a:t>Integration</a:t>
            </a:r>
            <a:r>
              <a:rPr lang="en-US" altLang="zh-TW"/>
              <a:t> of Information</a:t>
            </a:r>
          </a:p>
          <a:p>
            <a:pPr lvl="2"/>
            <a:r>
              <a:rPr lang="en-US" altLang="zh-TW"/>
              <a:t> Description of the </a:t>
            </a:r>
            <a:r>
              <a:rPr lang="en-US" altLang="zh-TW" i="1"/>
              <a:t>integrated view </a:t>
            </a:r>
            <a:r>
              <a:rPr lang="en-US" altLang="zh-TW"/>
              <a:t>of data is the "</a:t>
            </a:r>
            <a:r>
              <a:rPr lang="en-US" altLang="zh-TW" i="1" u="sng"/>
              <a:t>Conceptual Schema</a:t>
            </a:r>
            <a:r>
              <a:rPr lang="en-US" altLang="zh-TW"/>
              <a:t>" of the database</a:t>
            </a:r>
          </a:p>
        </p:txBody>
      </p:sp>
      <p:grpSp>
        <p:nvGrpSpPr>
          <p:cNvPr id="1149" name="Group 125"/>
          <p:cNvGrpSpPr>
            <a:grpSpLocks/>
          </p:cNvGrpSpPr>
          <p:nvPr/>
        </p:nvGrpSpPr>
        <p:grpSpPr bwMode="auto">
          <a:xfrm>
            <a:off x="1481138" y="2514600"/>
            <a:ext cx="6180137" cy="3598863"/>
            <a:chOff x="249" y="1871"/>
            <a:chExt cx="3893" cy="2952"/>
          </a:xfrm>
        </p:grpSpPr>
        <p:sp>
          <p:nvSpPr>
            <p:cNvPr id="1150" name="Rectangle 126"/>
            <p:cNvSpPr>
              <a:spLocks noChangeArrowheads="1"/>
            </p:cNvSpPr>
            <p:nvPr/>
          </p:nvSpPr>
          <p:spPr bwMode="auto">
            <a:xfrm>
              <a:off x="1090" y="2155"/>
              <a:ext cx="1984" cy="2512"/>
            </a:xfrm>
            <a:prstGeom prst="rect">
              <a:avLst/>
            </a:prstGeom>
            <a:solidFill>
              <a:schemeClr val="bg1"/>
            </a:soli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151" name="Rectangle 127"/>
            <p:cNvSpPr>
              <a:spLocks noChangeArrowheads="1"/>
            </p:cNvSpPr>
            <p:nvPr/>
          </p:nvSpPr>
          <p:spPr bwMode="auto">
            <a:xfrm>
              <a:off x="1846" y="2719"/>
              <a:ext cx="424" cy="1336"/>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152" name="Rectangle 128"/>
            <p:cNvSpPr>
              <a:spLocks noChangeArrowheads="1"/>
            </p:cNvSpPr>
            <p:nvPr/>
          </p:nvSpPr>
          <p:spPr bwMode="auto">
            <a:xfrm>
              <a:off x="550" y="2719"/>
              <a:ext cx="280" cy="232"/>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153" name="Rectangle 129"/>
            <p:cNvSpPr>
              <a:spLocks noChangeArrowheads="1"/>
            </p:cNvSpPr>
            <p:nvPr/>
          </p:nvSpPr>
          <p:spPr bwMode="auto">
            <a:xfrm>
              <a:off x="550" y="3247"/>
              <a:ext cx="280" cy="232"/>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154" name="Rectangle 130"/>
            <p:cNvSpPr>
              <a:spLocks noChangeArrowheads="1"/>
            </p:cNvSpPr>
            <p:nvPr/>
          </p:nvSpPr>
          <p:spPr bwMode="auto">
            <a:xfrm>
              <a:off x="550" y="3823"/>
              <a:ext cx="280" cy="232"/>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155" name="Rectangle 131"/>
            <p:cNvSpPr>
              <a:spLocks noChangeArrowheads="1"/>
            </p:cNvSpPr>
            <p:nvPr/>
          </p:nvSpPr>
          <p:spPr bwMode="auto">
            <a:xfrm>
              <a:off x="1462" y="2911"/>
              <a:ext cx="520" cy="232"/>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156" name="Rectangle 132"/>
            <p:cNvSpPr>
              <a:spLocks noChangeArrowheads="1"/>
            </p:cNvSpPr>
            <p:nvPr/>
          </p:nvSpPr>
          <p:spPr bwMode="auto">
            <a:xfrm>
              <a:off x="1462" y="3535"/>
              <a:ext cx="952" cy="32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157" name="Line 133"/>
            <p:cNvSpPr>
              <a:spLocks noChangeShapeType="1"/>
            </p:cNvSpPr>
            <p:nvPr/>
          </p:nvSpPr>
          <p:spPr bwMode="auto">
            <a:xfrm>
              <a:off x="1842" y="2911"/>
              <a:ext cx="0" cy="23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158" name="Line 134"/>
            <p:cNvSpPr>
              <a:spLocks noChangeShapeType="1"/>
            </p:cNvSpPr>
            <p:nvPr/>
          </p:nvSpPr>
          <p:spPr bwMode="auto">
            <a:xfrm>
              <a:off x="1842" y="3535"/>
              <a:ext cx="0" cy="32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159" name="Line 135"/>
            <p:cNvSpPr>
              <a:spLocks noChangeShapeType="1"/>
            </p:cNvSpPr>
            <p:nvPr/>
          </p:nvSpPr>
          <p:spPr bwMode="auto">
            <a:xfrm>
              <a:off x="2274" y="3535"/>
              <a:ext cx="0" cy="23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160" name="Rectangle 136"/>
            <p:cNvSpPr>
              <a:spLocks noChangeArrowheads="1"/>
            </p:cNvSpPr>
            <p:nvPr/>
          </p:nvSpPr>
          <p:spPr bwMode="auto">
            <a:xfrm>
              <a:off x="2182" y="3295"/>
              <a:ext cx="328" cy="32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161" name="Line 137"/>
            <p:cNvSpPr>
              <a:spLocks noChangeShapeType="1"/>
            </p:cNvSpPr>
            <p:nvPr/>
          </p:nvSpPr>
          <p:spPr bwMode="auto">
            <a:xfrm>
              <a:off x="2182" y="3531"/>
              <a:ext cx="23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162" name="Line 138"/>
            <p:cNvSpPr>
              <a:spLocks noChangeShapeType="1"/>
            </p:cNvSpPr>
            <p:nvPr/>
          </p:nvSpPr>
          <p:spPr bwMode="auto">
            <a:xfrm>
              <a:off x="2418" y="3535"/>
              <a:ext cx="0" cy="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163" name="Line 139"/>
            <p:cNvSpPr>
              <a:spLocks noChangeShapeType="1"/>
            </p:cNvSpPr>
            <p:nvPr/>
          </p:nvSpPr>
          <p:spPr bwMode="auto">
            <a:xfrm>
              <a:off x="2274" y="3295"/>
              <a:ext cx="0" cy="32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164" name="Rectangle 140"/>
            <p:cNvSpPr>
              <a:spLocks noChangeArrowheads="1"/>
            </p:cNvSpPr>
            <p:nvPr/>
          </p:nvSpPr>
          <p:spPr bwMode="auto">
            <a:xfrm>
              <a:off x="2086" y="3823"/>
              <a:ext cx="568" cy="52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165" name="Line 141"/>
            <p:cNvSpPr>
              <a:spLocks noChangeShapeType="1"/>
            </p:cNvSpPr>
            <p:nvPr/>
          </p:nvSpPr>
          <p:spPr bwMode="auto">
            <a:xfrm>
              <a:off x="2086" y="3867"/>
              <a:ext cx="32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166" name="Line 142"/>
            <p:cNvSpPr>
              <a:spLocks noChangeShapeType="1"/>
            </p:cNvSpPr>
            <p:nvPr/>
          </p:nvSpPr>
          <p:spPr bwMode="auto">
            <a:xfrm flipV="1">
              <a:off x="2418" y="3671"/>
              <a:ext cx="0" cy="2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167" name="Line 143"/>
            <p:cNvSpPr>
              <a:spLocks noChangeShapeType="1"/>
            </p:cNvSpPr>
            <p:nvPr/>
          </p:nvSpPr>
          <p:spPr bwMode="auto">
            <a:xfrm>
              <a:off x="2086" y="4059"/>
              <a:ext cx="18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168" name="Line 144"/>
            <p:cNvSpPr>
              <a:spLocks noChangeShapeType="1"/>
            </p:cNvSpPr>
            <p:nvPr/>
          </p:nvSpPr>
          <p:spPr bwMode="auto">
            <a:xfrm flipV="1">
              <a:off x="2274" y="3671"/>
              <a:ext cx="0" cy="39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169" name="Rectangle 145"/>
            <p:cNvSpPr>
              <a:spLocks noChangeArrowheads="1"/>
            </p:cNvSpPr>
            <p:nvPr/>
          </p:nvSpPr>
          <p:spPr bwMode="auto">
            <a:xfrm>
              <a:off x="2182" y="2623"/>
              <a:ext cx="568" cy="28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170" name="Line 146"/>
            <p:cNvSpPr>
              <a:spLocks noChangeShapeType="1"/>
            </p:cNvSpPr>
            <p:nvPr/>
          </p:nvSpPr>
          <p:spPr bwMode="auto">
            <a:xfrm>
              <a:off x="2182" y="2715"/>
              <a:ext cx="8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171" name="Line 147"/>
            <p:cNvSpPr>
              <a:spLocks noChangeShapeType="1"/>
            </p:cNvSpPr>
            <p:nvPr/>
          </p:nvSpPr>
          <p:spPr bwMode="auto">
            <a:xfrm>
              <a:off x="2274" y="2719"/>
              <a:ext cx="0" cy="18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172" name="Oval 148"/>
            <p:cNvSpPr>
              <a:spLocks noChangeArrowheads="1"/>
            </p:cNvSpPr>
            <p:nvPr/>
          </p:nvSpPr>
          <p:spPr bwMode="auto">
            <a:xfrm>
              <a:off x="1222" y="2287"/>
              <a:ext cx="1720" cy="184"/>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173" name="Arc 149"/>
            <p:cNvSpPr>
              <a:spLocks/>
            </p:cNvSpPr>
            <p:nvPr/>
          </p:nvSpPr>
          <p:spPr bwMode="auto">
            <a:xfrm>
              <a:off x="2034" y="4395"/>
              <a:ext cx="908" cy="140"/>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174" name="Arc 150"/>
            <p:cNvSpPr>
              <a:spLocks/>
            </p:cNvSpPr>
            <p:nvPr/>
          </p:nvSpPr>
          <p:spPr bwMode="auto">
            <a:xfrm>
              <a:off x="1223" y="4299"/>
              <a:ext cx="812" cy="236"/>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175" name="Line 151"/>
            <p:cNvSpPr>
              <a:spLocks noChangeShapeType="1"/>
            </p:cNvSpPr>
            <p:nvPr/>
          </p:nvSpPr>
          <p:spPr bwMode="auto">
            <a:xfrm>
              <a:off x="1218" y="2383"/>
              <a:ext cx="0" cy="191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176" name="Line 152"/>
            <p:cNvSpPr>
              <a:spLocks noChangeShapeType="1"/>
            </p:cNvSpPr>
            <p:nvPr/>
          </p:nvSpPr>
          <p:spPr bwMode="auto">
            <a:xfrm>
              <a:off x="2946" y="2383"/>
              <a:ext cx="0" cy="200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177" name="Rectangle 153"/>
            <p:cNvSpPr>
              <a:spLocks noChangeArrowheads="1"/>
            </p:cNvSpPr>
            <p:nvPr/>
          </p:nvSpPr>
          <p:spPr bwMode="auto">
            <a:xfrm>
              <a:off x="3382" y="2575"/>
              <a:ext cx="328" cy="32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178" name="Oval 154"/>
            <p:cNvSpPr>
              <a:spLocks noChangeArrowheads="1"/>
            </p:cNvSpPr>
            <p:nvPr/>
          </p:nvSpPr>
          <p:spPr bwMode="auto">
            <a:xfrm>
              <a:off x="3478" y="2623"/>
              <a:ext cx="136" cy="232"/>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179" name="Oval 155"/>
            <p:cNvSpPr>
              <a:spLocks noChangeArrowheads="1"/>
            </p:cNvSpPr>
            <p:nvPr/>
          </p:nvSpPr>
          <p:spPr bwMode="auto">
            <a:xfrm>
              <a:off x="3910" y="2575"/>
              <a:ext cx="184" cy="88"/>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180" name="Line 156"/>
            <p:cNvSpPr>
              <a:spLocks noChangeShapeType="1"/>
            </p:cNvSpPr>
            <p:nvPr/>
          </p:nvSpPr>
          <p:spPr bwMode="auto">
            <a:xfrm>
              <a:off x="3862" y="2715"/>
              <a:ext cx="28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181" name="Line 157"/>
            <p:cNvSpPr>
              <a:spLocks noChangeShapeType="1"/>
            </p:cNvSpPr>
            <p:nvPr/>
          </p:nvSpPr>
          <p:spPr bwMode="auto">
            <a:xfrm>
              <a:off x="4002" y="2671"/>
              <a:ext cx="0" cy="13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182" name="Line 158"/>
            <p:cNvSpPr>
              <a:spLocks noChangeShapeType="1"/>
            </p:cNvSpPr>
            <p:nvPr/>
          </p:nvSpPr>
          <p:spPr bwMode="auto">
            <a:xfrm flipH="1">
              <a:off x="3902" y="2815"/>
              <a:ext cx="104" cy="4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183" name="Line 159"/>
            <p:cNvSpPr>
              <a:spLocks noChangeShapeType="1"/>
            </p:cNvSpPr>
            <p:nvPr/>
          </p:nvSpPr>
          <p:spPr bwMode="auto">
            <a:xfrm>
              <a:off x="4006" y="2815"/>
              <a:ext cx="88" cy="4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184" name="Oval 160"/>
            <p:cNvSpPr>
              <a:spLocks noChangeArrowheads="1"/>
            </p:cNvSpPr>
            <p:nvPr/>
          </p:nvSpPr>
          <p:spPr bwMode="auto">
            <a:xfrm>
              <a:off x="3910" y="3103"/>
              <a:ext cx="184" cy="88"/>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185" name="Line 161"/>
            <p:cNvSpPr>
              <a:spLocks noChangeShapeType="1"/>
            </p:cNvSpPr>
            <p:nvPr/>
          </p:nvSpPr>
          <p:spPr bwMode="auto">
            <a:xfrm>
              <a:off x="4002" y="3199"/>
              <a:ext cx="0" cy="13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186" name="Line 162"/>
            <p:cNvSpPr>
              <a:spLocks noChangeShapeType="1"/>
            </p:cNvSpPr>
            <p:nvPr/>
          </p:nvSpPr>
          <p:spPr bwMode="auto">
            <a:xfrm flipH="1">
              <a:off x="3902" y="3343"/>
              <a:ext cx="104" cy="4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187" name="Line 163"/>
            <p:cNvSpPr>
              <a:spLocks noChangeShapeType="1"/>
            </p:cNvSpPr>
            <p:nvPr/>
          </p:nvSpPr>
          <p:spPr bwMode="auto">
            <a:xfrm>
              <a:off x="4006" y="3343"/>
              <a:ext cx="88" cy="4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188" name="Oval 164"/>
            <p:cNvSpPr>
              <a:spLocks noChangeArrowheads="1"/>
            </p:cNvSpPr>
            <p:nvPr/>
          </p:nvSpPr>
          <p:spPr bwMode="auto">
            <a:xfrm>
              <a:off x="3910" y="3583"/>
              <a:ext cx="184" cy="88"/>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189" name="Line 165"/>
            <p:cNvSpPr>
              <a:spLocks noChangeShapeType="1"/>
            </p:cNvSpPr>
            <p:nvPr/>
          </p:nvSpPr>
          <p:spPr bwMode="auto">
            <a:xfrm>
              <a:off x="4002" y="3679"/>
              <a:ext cx="0" cy="13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190" name="Line 166"/>
            <p:cNvSpPr>
              <a:spLocks noChangeShapeType="1"/>
            </p:cNvSpPr>
            <p:nvPr/>
          </p:nvSpPr>
          <p:spPr bwMode="auto">
            <a:xfrm flipH="1">
              <a:off x="3902" y="3823"/>
              <a:ext cx="104" cy="4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191" name="Line 167"/>
            <p:cNvSpPr>
              <a:spLocks noChangeShapeType="1"/>
            </p:cNvSpPr>
            <p:nvPr/>
          </p:nvSpPr>
          <p:spPr bwMode="auto">
            <a:xfrm>
              <a:off x="4006" y="3823"/>
              <a:ext cx="88" cy="4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192" name="Oval 168"/>
            <p:cNvSpPr>
              <a:spLocks noChangeArrowheads="1"/>
            </p:cNvSpPr>
            <p:nvPr/>
          </p:nvSpPr>
          <p:spPr bwMode="auto">
            <a:xfrm>
              <a:off x="3910" y="4063"/>
              <a:ext cx="184" cy="88"/>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193" name="Line 169"/>
            <p:cNvSpPr>
              <a:spLocks noChangeShapeType="1"/>
            </p:cNvSpPr>
            <p:nvPr/>
          </p:nvSpPr>
          <p:spPr bwMode="auto">
            <a:xfrm>
              <a:off x="4002" y="4159"/>
              <a:ext cx="0" cy="13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194" name="Line 170"/>
            <p:cNvSpPr>
              <a:spLocks noChangeShapeType="1"/>
            </p:cNvSpPr>
            <p:nvPr/>
          </p:nvSpPr>
          <p:spPr bwMode="auto">
            <a:xfrm flipH="1">
              <a:off x="3902" y="4303"/>
              <a:ext cx="104" cy="4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195" name="Line 171"/>
            <p:cNvSpPr>
              <a:spLocks noChangeShapeType="1"/>
            </p:cNvSpPr>
            <p:nvPr/>
          </p:nvSpPr>
          <p:spPr bwMode="auto">
            <a:xfrm>
              <a:off x="4006" y="4303"/>
              <a:ext cx="88" cy="4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196" name="Line 172"/>
            <p:cNvSpPr>
              <a:spLocks noChangeShapeType="1"/>
            </p:cNvSpPr>
            <p:nvPr/>
          </p:nvSpPr>
          <p:spPr bwMode="auto">
            <a:xfrm>
              <a:off x="3862" y="3243"/>
              <a:ext cx="28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197" name="Line 173"/>
            <p:cNvSpPr>
              <a:spLocks noChangeShapeType="1"/>
            </p:cNvSpPr>
            <p:nvPr/>
          </p:nvSpPr>
          <p:spPr bwMode="auto">
            <a:xfrm>
              <a:off x="3862" y="3723"/>
              <a:ext cx="28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198" name="Line 174"/>
            <p:cNvSpPr>
              <a:spLocks noChangeShapeType="1"/>
            </p:cNvSpPr>
            <p:nvPr/>
          </p:nvSpPr>
          <p:spPr bwMode="auto">
            <a:xfrm>
              <a:off x="3862" y="4203"/>
              <a:ext cx="28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199" name="Line 175"/>
            <p:cNvSpPr>
              <a:spLocks noChangeShapeType="1"/>
            </p:cNvSpPr>
            <p:nvPr/>
          </p:nvSpPr>
          <p:spPr bwMode="auto">
            <a:xfrm>
              <a:off x="838" y="2815"/>
              <a:ext cx="616" cy="232"/>
            </a:xfrm>
            <a:prstGeom prst="line">
              <a:avLst/>
            </a:prstGeom>
            <a:noFill/>
            <a:ln w="127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200" name="Line 176"/>
            <p:cNvSpPr>
              <a:spLocks noChangeShapeType="1"/>
            </p:cNvSpPr>
            <p:nvPr/>
          </p:nvSpPr>
          <p:spPr bwMode="auto">
            <a:xfrm>
              <a:off x="838" y="3339"/>
              <a:ext cx="1000" cy="0"/>
            </a:xfrm>
            <a:prstGeom prst="line">
              <a:avLst/>
            </a:prstGeom>
            <a:noFill/>
            <a:ln w="127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201" name="Line 177"/>
            <p:cNvSpPr>
              <a:spLocks noChangeShapeType="1"/>
            </p:cNvSpPr>
            <p:nvPr/>
          </p:nvSpPr>
          <p:spPr bwMode="auto">
            <a:xfrm flipV="1">
              <a:off x="838" y="3623"/>
              <a:ext cx="616" cy="296"/>
            </a:xfrm>
            <a:prstGeom prst="line">
              <a:avLst/>
            </a:prstGeom>
            <a:noFill/>
            <a:ln w="127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202" name="Line 178"/>
            <p:cNvSpPr>
              <a:spLocks noChangeShapeType="1"/>
            </p:cNvSpPr>
            <p:nvPr/>
          </p:nvSpPr>
          <p:spPr bwMode="auto">
            <a:xfrm>
              <a:off x="2758" y="2763"/>
              <a:ext cx="616" cy="0"/>
            </a:xfrm>
            <a:prstGeom prst="line">
              <a:avLst/>
            </a:prstGeom>
            <a:noFill/>
            <a:ln w="127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203" name="Line 179"/>
            <p:cNvSpPr>
              <a:spLocks noChangeShapeType="1"/>
            </p:cNvSpPr>
            <p:nvPr/>
          </p:nvSpPr>
          <p:spPr bwMode="auto">
            <a:xfrm flipV="1">
              <a:off x="2518" y="3239"/>
              <a:ext cx="856" cy="152"/>
            </a:xfrm>
            <a:prstGeom prst="line">
              <a:avLst/>
            </a:prstGeom>
            <a:noFill/>
            <a:ln w="127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204" name="Line 180"/>
            <p:cNvSpPr>
              <a:spLocks noChangeShapeType="1"/>
            </p:cNvSpPr>
            <p:nvPr/>
          </p:nvSpPr>
          <p:spPr bwMode="auto">
            <a:xfrm>
              <a:off x="2422" y="3723"/>
              <a:ext cx="952" cy="0"/>
            </a:xfrm>
            <a:prstGeom prst="line">
              <a:avLst/>
            </a:prstGeom>
            <a:noFill/>
            <a:ln w="127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205" name="Line 181"/>
            <p:cNvSpPr>
              <a:spLocks noChangeShapeType="1"/>
            </p:cNvSpPr>
            <p:nvPr/>
          </p:nvSpPr>
          <p:spPr bwMode="auto">
            <a:xfrm>
              <a:off x="2662" y="3967"/>
              <a:ext cx="712" cy="280"/>
            </a:xfrm>
            <a:prstGeom prst="line">
              <a:avLst/>
            </a:prstGeom>
            <a:noFill/>
            <a:ln w="127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206" name="Rectangle 182"/>
            <p:cNvSpPr>
              <a:spLocks noChangeArrowheads="1"/>
            </p:cNvSpPr>
            <p:nvPr/>
          </p:nvSpPr>
          <p:spPr bwMode="auto">
            <a:xfrm>
              <a:off x="3382" y="3103"/>
              <a:ext cx="328" cy="32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207" name="Oval 183"/>
            <p:cNvSpPr>
              <a:spLocks noChangeArrowheads="1"/>
            </p:cNvSpPr>
            <p:nvPr/>
          </p:nvSpPr>
          <p:spPr bwMode="auto">
            <a:xfrm>
              <a:off x="3478" y="3151"/>
              <a:ext cx="136" cy="232"/>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208" name="Rectangle 184"/>
            <p:cNvSpPr>
              <a:spLocks noChangeArrowheads="1"/>
            </p:cNvSpPr>
            <p:nvPr/>
          </p:nvSpPr>
          <p:spPr bwMode="auto">
            <a:xfrm>
              <a:off x="3382" y="3583"/>
              <a:ext cx="328" cy="32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209" name="Oval 185"/>
            <p:cNvSpPr>
              <a:spLocks noChangeArrowheads="1"/>
            </p:cNvSpPr>
            <p:nvPr/>
          </p:nvSpPr>
          <p:spPr bwMode="auto">
            <a:xfrm>
              <a:off x="3478" y="3631"/>
              <a:ext cx="136" cy="232"/>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210" name="Rectangle 186"/>
            <p:cNvSpPr>
              <a:spLocks noChangeArrowheads="1"/>
            </p:cNvSpPr>
            <p:nvPr/>
          </p:nvSpPr>
          <p:spPr bwMode="auto">
            <a:xfrm>
              <a:off x="3382" y="4111"/>
              <a:ext cx="328" cy="32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211" name="Oval 187"/>
            <p:cNvSpPr>
              <a:spLocks noChangeArrowheads="1"/>
            </p:cNvSpPr>
            <p:nvPr/>
          </p:nvSpPr>
          <p:spPr bwMode="auto">
            <a:xfrm>
              <a:off x="3478" y="4159"/>
              <a:ext cx="136" cy="232"/>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212" name="Rectangle 188"/>
            <p:cNvSpPr>
              <a:spLocks noChangeArrowheads="1"/>
            </p:cNvSpPr>
            <p:nvPr/>
          </p:nvSpPr>
          <p:spPr bwMode="auto">
            <a:xfrm>
              <a:off x="249" y="4142"/>
              <a:ext cx="834" cy="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0" hangingPunct="0"/>
              <a:r>
                <a:rPr lang="en-US" altLang="zh-TW" b="1">
                  <a:latin typeface="Times New Roman" pitchFamily="18" charset="0"/>
                  <a:ea typeface="新細明體" pitchFamily="18" charset="-120"/>
                </a:rPr>
                <a:t>Application</a:t>
              </a:r>
            </a:p>
            <a:p>
              <a:pPr algn="l" eaLnBrk="0" hangingPunct="0"/>
              <a:r>
                <a:rPr lang="en-US" altLang="zh-TW" b="1">
                  <a:latin typeface="Times New Roman" pitchFamily="18" charset="0"/>
                  <a:ea typeface="新細明體" pitchFamily="18" charset="-120"/>
                </a:rPr>
                <a:t> program</a:t>
              </a:r>
            </a:p>
          </p:txBody>
        </p:sp>
        <p:sp>
          <p:nvSpPr>
            <p:cNvPr id="1213" name="Rectangle 189"/>
            <p:cNvSpPr>
              <a:spLocks noChangeArrowheads="1"/>
            </p:cNvSpPr>
            <p:nvPr/>
          </p:nvSpPr>
          <p:spPr bwMode="auto">
            <a:xfrm>
              <a:off x="3321" y="4525"/>
              <a:ext cx="682" cy="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0" hangingPunct="0"/>
              <a:r>
                <a:rPr lang="en-US" altLang="zh-TW" b="1">
                  <a:latin typeface="Times New Roman" pitchFamily="18" charset="0"/>
                  <a:ea typeface="新細明體" pitchFamily="18" charset="-120"/>
                </a:rPr>
                <a:t>End-user</a:t>
              </a:r>
            </a:p>
          </p:txBody>
        </p:sp>
        <p:sp>
          <p:nvSpPr>
            <p:cNvPr id="1214" name="Rectangle 190"/>
            <p:cNvSpPr>
              <a:spLocks noChangeArrowheads="1"/>
            </p:cNvSpPr>
            <p:nvPr/>
          </p:nvSpPr>
          <p:spPr bwMode="auto">
            <a:xfrm>
              <a:off x="1785" y="1871"/>
              <a:ext cx="577" cy="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0" hangingPunct="0"/>
              <a:r>
                <a:rPr lang="en-US" altLang="zh-TW" sz="2000" b="1">
                  <a:latin typeface="Times New Roman" pitchFamily="18" charset="0"/>
                  <a:ea typeface="新細明體" pitchFamily="18" charset="-120"/>
                </a:rPr>
                <a:t>DBMS</a:t>
              </a:r>
            </a:p>
          </p:txBody>
        </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投影片編號版面配置區 4"/>
          <p:cNvSpPr>
            <a:spLocks noGrp="1"/>
          </p:cNvSpPr>
          <p:nvPr>
            <p:ph type="sldNum" sz="quarter" idx="11"/>
          </p:nvPr>
        </p:nvSpPr>
        <p:spPr/>
        <p:txBody>
          <a:bodyPr/>
          <a:lstStyle/>
          <a:p>
            <a:r>
              <a:rPr lang="en-US" altLang="zh-TW"/>
              <a:t>1-</a:t>
            </a:r>
            <a:fld id="{B9297018-DFC3-4D31-9463-04FB3CD67628}" type="slidenum">
              <a:rPr lang="en-US" altLang="zh-TW"/>
              <a:pPr/>
              <a:t>15</a:t>
            </a:fld>
            <a:endParaRPr lang="en-US" altLang="zh-TW"/>
          </a:p>
        </p:txBody>
      </p:sp>
      <p:sp>
        <p:nvSpPr>
          <p:cNvPr id="9218" name="Rectangle 2"/>
          <p:cNvSpPr>
            <a:spLocks noGrp="1" noChangeArrowheads="1"/>
          </p:cNvSpPr>
          <p:nvPr>
            <p:ph type="title"/>
          </p:nvPr>
        </p:nvSpPr>
        <p:spPr>
          <a:xfrm>
            <a:off x="228600" y="381000"/>
            <a:ext cx="8686800" cy="762000"/>
          </a:xfrm>
        </p:spPr>
        <p:txBody>
          <a:bodyPr/>
          <a:lstStyle/>
          <a:p>
            <a:r>
              <a:rPr lang="en-US" altLang="zh-TW" sz="2400" dirty="0"/>
              <a:t>Stage 3: </a:t>
            </a:r>
            <a:r>
              <a:rPr lang="en-US" altLang="zh-TW" sz="2400" b="0" dirty="0" smtClean="0"/>
              <a:t>DBMS </a:t>
            </a:r>
            <a:r>
              <a:rPr lang="en-US" altLang="zh-TW" sz="2400" b="0" dirty="0"/>
              <a:t>based Information Systems: </a:t>
            </a:r>
            <a:r>
              <a:rPr lang="en-US" altLang="zh-TW" sz="2800" dirty="0"/>
              <a:t/>
            </a:r>
            <a:br>
              <a:rPr lang="en-US" altLang="zh-TW" sz="2800" dirty="0"/>
            </a:br>
            <a:r>
              <a:rPr lang="en-US" altLang="zh-TW" sz="2800" dirty="0"/>
              <a:t>Basic Approach – Simple views and High level language</a:t>
            </a:r>
            <a:r>
              <a:rPr lang="en-US" altLang="zh-TW" sz="3200" dirty="0"/>
              <a:t> </a:t>
            </a:r>
          </a:p>
        </p:txBody>
      </p:sp>
      <p:sp>
        <p:nvSpPr>
          <p:cNvPr id="9219" name="Rectangle 3"/>
          <p:cNvSpPr>
            <a:spLocks noGrp="1" noChangeArrowheads="1"/>
          </p:cNvSpPr>
          <p:nvPr>
            <p:ph type="body" idx="1"/>
          </p:nvPr>
        </p:nvSpPr>
        <p:spPr>
          <a:xfrm>
            <a:off x="175962" y="1340768"/>
            <a:ext cx="7971954" cy="4648200"/>
          </a:xfrm>
        </p:spPr>
        <p:txBody>
          <a:bodyPr/>
          <a:lstStyle/>
          <a:p>
            <a:pPr lvl="1"/>
            <a:r>
              <a:rPr lang="en-US" altLang="zh-TW" sz="2000" dirty="0"/>
              <a:t>(2) Provide </a:t>
            </a:r>
            <a:r>
              <a:rPr lang="en-US" altLang="zh-TW" sz="2000" u="sng" dirty="0"/>
              <a:t>simple views</a:t>
            </a:r>
            <a:r>
              <a:rPr lang="en-US" altLang="zh-TW" sz="2000" dirty="0"/>
              <a:t> (External Schema) and </a:t>
            </a:r>
            <a:r>
              <a:rPr lang="en-US" altLang="zh-TW" sz="2000" u="sng" dirty="0"/>
              <a:t>high level language</a:t>
            </a:r>
            <a:r>
              <a:rPr lang="en-US" altLang="zh-TW" sz="2000" dirty="0"/>
              <a:t> (</a:t>
            </a:r>
            <a:r>
              <a:rPr lang="en-US" altLang="zh-TW" sz="1600" dirty="0"/>
              <a:t>e.g. </a:t>
            </a:r>
            <a:r>
              <a:rPr lang="en-US" altLang="zh-TW" sz="2000" dirty="0"/>
              <a:t>SQL) for users to manipulate (handle) data</a:t>
            </a:r>
          </a:p>
          <a:p>
            <a:pPr lvl="2"/>
            <a:r>
              <a:rPr lang="en-US" altLang="zh-TW" sz="2000" dirty="0"/>
              <a:t>High level language: e.g. </a:t>
            </a:r>
            <a:r>
              <a:rPr lang="en-US" altLang="zh-TW" sz="2000" b="1" dirty="0"/>
              <a:t>SQL</a:t>
            </a:r>
            <a:r>
              <a:rPr lang="en-US" altLang="zh-TW" sz="2000" dirty="0"/>
              <a:t> (Structured Query Language)</a:t>
            </a:r>
          </a:p>
          <a:p>
            <a:pPr lvl="4">
              <a:buFontTx/>
              <a:buNone/>
            </a:pPr>
            <a:r>
              <a:rPr lang="en-US" altLang="zh-TW" sz="1600" dirty="0"/>
              <a:t>&lt;e.g.&gt;:    SELECT SNAME</a:t>
            </a:r>
          </a:p>
          <a:p>
            <a:pPr lvl="4">
              <a:lnSpc>
                <a:spcPct val="50000"/>
              </a:lnSpc>
              <a:buFontTx/>
              <a:buNone/>
            </a:pPr>
            <a:r>
              <a:rPr lang="en-US" altLang="zh-TW" sz="1600" dirty="0"/>
              <a:t>               FROM S</a:t>
            </a:r>
          </a:p>
          <a:p>
            <a:pPr lvl="4">
              <a:lnSpc>
                <a:spcPct val="50000"/>
              </a:lnSpc>
              <a:buFontTx/>
              <a:buNone/>
            </a:pPr>
            <a:r>
              <a:rPr lang="en-US" altLang="zh-TW" sz="1600" dirty="0"/>
              <a:t>               WHERE S#= 'S4';</a:t>
            </a:r>
          </a:p>
          <a:p>
            <a:pPr lvl="4">
              <a:lnSpc>
                <a:spcPct val="50000"/>
              </a:lnSpc>
              <a:buFontTx/>
              <a:buNone/>
            </a:pPr>
            <a:endParaRPr lang="en-US" altLang="zh-TW" sz="900" dirty="0"/>
          </a:p>
          <a:p>
            <a:pPr lvl="2"/>
            <a:r>
              <a:rPr lang="en-US" altLang="zh-TW" sz="2000" dirty="0"/>
              <a:t>Description of user's view of data is the "external schema" or "subschema" or "view".</a:t>
            </a:r>
          </a:p>
          <a:p>
            <a:pPr lvl="3"/>
            <a:endParaRPr lang="en-US" altLang="zh-TW" sz="800" dirty="0"/>
          </a:p>
          <a:p>
            <a:pPr lvl="2">
              <a:lnSpc>
                <a:spcPct val="70000"/>
              </a:lnSpc>
            </a:pPr>
            <a:r>
              <a:rPr lang="en-US" altLang="zh-TW" sz="2000" dirty="0"/>
              <a:t>High-level languages (Query Language): </a:t>
            </a:r>
            <a:r>
              <a:rPr lang="en-US" altLang="zh-TW" sz="2000" b="1" dirty="0"/>
              <a:t>SQL</a:t>
            </a:r>
          </a:p>
          <a:p>
            <a:pPr lvl="3">
              <a:lnSpc>
                <a:spcPct val="60000"/>
              </a:lnSpc>
              <a:buFontTx/>
              <a:buNone/>
            </a:pPr>
            <a:r>
              <a:rPr lang="en-US" altLang="zh-TW" sz="1800" dirty="0"/>
              <a:t> 		   (1) Data Definition Language: </a:t>
            </a:r>
          </a:p>
          <a:p>
            <a:pPr lvl="3">
              <a:lnSpc>
                <a:spcPct val="60000"/>
              </a:lnSpc>
              <a:buFontTx/>
              <a:buNone/>
            </a:pPr>
            <a:r>
              <a:rPr lang="en-US" altLang="zh-TW" sz="1800" dirty="0"/>
              <a:t>                 </a:t>
            </a:r>
            <a:r>
              <a:rPr lang="en-US" altLang="zh-TW" sz="1800" dirty="0" smtClean="0"/>
              <a:t>define </a:t>
            </a:r>
            <a:r>
              <a:rPr lang="en-US" altLang="zh-TW" sz="1800" dirty="0"/>
              <a:t>format</a:t>
            </a:r>
          </a:p>
          <a:p>
            <a:pPr lvl="3">
              <a:lnSpc>
                <a:spcPct val="60000"/>
              </a:lnSpc>
              <a:buFontTx/>
              <a:buNone/>
            </a:pPr>
            <a:r>
              <a:rPr lang="en-US" altLang="zh-TW" sz="1800" dirty="0"/>
              <a:t>		   (2) Data Manipulation Language: </a:t>
            </a:r>
          </a:p>
          <a:p>
            <a:pPr lvl="3">
              <a:lnSpc>
                <a:spcPct val="60000"/>
              </a:lnSpc>
              <a:buFontTx/>
              <a:buNone/>
            </a:pPr>
            <a:r>
              <a:rPr lang="en-US" altLang="zh-TW" sz="1800" dirty="0"/>
              <a:t>                 </a:t>
            </a:r>
            <a:r>
              <a:rPr lang="en-US" altLang="zh-TW" sz="1800" dirty="0" smtClean="0"/>
              <a:t>retrieve</a:t>
            </a:r>
            <a:r>
              <a:rPr lang="en-US" altLang="zh-TW" sz="1800" dirty="0"/>
              <a:t>, insert, delete, update</a:t>
            </a:r>
          </a:p>
          <a:p>
            <a:pPr lvl="3">
              <a:lnSpc>
                <a:spcPct val="60000"/>
              </a:lnSpc>
              <a:buFontTx/>
              <a:buNone/>
            </a:pPr>
            <a:endParaRPr lang="en-US" altLang="zh-TW" sz="800" dirty="0"/>
          </a:p>
          <a:p>
            <a:pPr lvl="2">
              <a:lnSpc>
                <a:spcPct val="60000"/>
              </a:lnSpc>
            </a:pPr>
            <a:r>
              <a:rPr lang="en-US" altLang="zh-TW" sz="2000" dirty="0"/>
              <a:t>Emphasize: </a:t>
            </a:r>
            <a:r>
              <a:rPr lang="en-US" altLang="zh-TW" sz="2000" i="1" dirty="0"/>
              <a:t>EASE OF USE !!</a:t>
            </a:r>
          </a:p>
          <a:p>
            <a:endParaRPr lang="en-US" altLang="zh-TW" sz="2400" dirty="0"/>
          </a:p>
        </p:txBody>
      </p:sp>
      <p:grpSp>
        <p:nvGrpSpPr>
          <p:cNvPr id="14" name="Group 1044"/>
          <p:cNvGrpSpPr>
            <a:grpSpLocks/>
          </p:cNvGrpSpPr>
          <p:nvPr/>
        </p:nvGrpSpPr>
        <p:grpSpPr bwMode="auto">
          <a:xfrm>
            <a:off x="6228185" y="3936032"/>
            <a:ext cx="2600325" cy="1447800"/>
            <a:chOff x="636" y="1851"/>
            <a:chExt cx="1638" cy="912"/>
          </a:xfrm>
        </p:grpSpPr>
        <p:grpSp>
          <p:nvGrpSpPr>
            <p:cNvPr id="15" name="Group 1045"/>
            <p:cNvGrpSpPr>
              <a:grpSpLocks/>
            </p:cNvGrpSpPr>
            <p:nvPr/>
          </p:nvGrpSpPr>
          <p:grpSpPr bwMode="auto">
            <a:xfrm>
              <a:off x="791" y="1879"/>
              <a:ext cx="1483" cy="884"/>
              <a:chOff x="791" y="1879"/>
              <a:chExt cx="1483" cy="884"/>
            </a:xfrm>
          </p:grpSpPr>
          <p:sp>
            <p:nvSpPr>
              <p:cNvPr id="17" name="Rectangle 1046"/>
              <p:cNvSpPr>
                <a:spLocks noChangeArrowheads="1"/>
              </p:cNvSpPr>
              <p:nvPr/>
            </p:nvSpPr>
            <p:spPr bwMode="auto">
              <a:xfrm>
                <a:off x="791" y="1892"/>
                <a:ext cx="1478" cy="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0" hangingPunct="0"/>
                <a:r>
                  <a:rPr lang="en-US" altLang="zh-TW" sz="1200">
                    <a:latin typeface="Times New Roman" pitchFamily="18" charset="0"/>
                    <a:ea typeface="新細明體" charset="-120"/>
                  </a:rPr>
                  <a:t>S#   SNAME    STATUS      CITY</a:t>
                </a:r>
              </a:p>
              <a:p>
                <a:pPr algn="l" eaLnBrk="0" hangingPunct="0"/>
                <a:r>
                  <a:rPr lang="en-US" altLang="zh-TW" sz="1200">
                    <a:latin typeface="Times New Roman" pitchFamily="18" charset="0"/>
                    <a:ea typeface="新細明體" charset="-120"/>
                  </a:rPr>
                  <a:t>S1   Smith            20           London</a:t>
                </a:r>
              </a:p>
              <a:p>
                <a:pPr algn="l" eaLnBrk="0" hangingPunct="0"/>
                <a:r>
                  <a:rPr lang="en-US" altLang="zh-TW" sz="1200">
                    <a:latin typeface="Times New Roman" pitchFamily="18" charset="0"/>
                    <a:ea typeface="新細明體" charset="-120"/>
                  </a:rPr>
                  <a:t>S2   Jones            10            Paris</a:t>
                </a:r>
              </a:p>
              <a:p>
                <a:pPr algn="l" eaLnBrk="0" hangingPunct="0"/>
                <a:r>
                  <a:rPr lang="en-US" altLang="zh-TW" sz="1200">
                    <a:latin typeface="Times New Roman" pitchFamily="18" charset="0"/>
                    <a:ea typeface="新細明體" charset="-120"/>
                  </a:rPr>
                  <a:t>S3   Blake            30           Paris</a:t>
                </a:r>
              </a:p>
              <a:p>
                <a:pPr algn="l" eaLnBrk="0" hangingPunct="0"/>
                <a:r>
                  <a:rPr lang="en-US" altLang="zh-TW" sz="1200">
                    <a:latin typeface="Times New Roman" pitchFamily="18" charset="0"/>
                    <a:ea typeface="新細明體" charset="-120"/>
                  </a:rPr>
                  <a:t>S4   Clark            20            London</a:t>
                </a:r>
              </a:p>
              <a:p>
                <a:pPr algn="l" eaLnBrk="0" hangingPunct="0"/>
                <a:r>
                  <a:rPr lang="en-US" altLang="zh-TW" sz="1200">
                    <a:latin typeface="Times New Roman" pitchFamily="18" charset="0"/>
                    <a:ea typeface="新細明體" charset="-120"/>
                  </a:rPr>
                  <a:t>S5   Adams          30            Athens </a:t>
                </a:r>
              </a:p>
              <a:p>
                <a:pPr algn="l" eaLnBrk="0" latinLnBrk="1" hangingPunct="0"/>
                <a:endParaRPr lang="en-US" altLang="zh-TW" sz="1200">
                  <a:latin typeface="Times New Roman" pitchFamily="18" charset="0"/>
                  <a:ea typeface="新細明體" charset="-120"/>
                </a:endParaRPr>
              </a:p>
            </p:txBody>
          </p:sp>
          <p:sp>
            <p:nvSpPr>
              <p:cNvPr id="18" name="Rectangle 1047"/>
              <p:cNvSpPr>
                <a:spLocks noChangeArrowheads="1"/>
              </p:cNvSpPr>
              <p:nvPr/>
            </p:nvSpPr>
            <p:spPr bwMode="auto">
              <a:xfrm>
                <a:off x="817" y="1879"/>
                <a:ext cx="1457" cy="732"/>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9" name="Line 1048"/>
              <p:cNvSpPr>
                <a:spLocks noChangeShapeType="1"/>
              </p:cNvSpPr>
              <p:nvPr/>
            </p:nvSpPr>
            <p:spPr bwMode="auto">
              <a:xfrm>
                <a:off x="987" y="1879"/>
                <a:ext cx="0" cy="73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0" name="Line 1049"/>
              <p:cNvSpPr>
                <a:spLocks noChangeShapeType="1"/>
              </p:cNvSpPr>
              <p:nvPr/>
            </p:nvSpPr>
            <p:spPr bwMode="auto">
              <a:xfrm>
                <a:off x="1405" y="1879"/>
                <a:ext cx="0" cy="73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1" name="Line 1050"/>
              <p:cNvSpPr>
                <a:spLocks noChangeShapeType="1"/>
              </p:cNvSpPr>
              <p:nvPr/>
            </p:nvSpPr>
            <p:spPr bwMode="auto">
              <a:xfrm>
                <a:off x="1860" y="1879"/>
                <a:ext cx="0" cy="73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2" name="Line 1051"/>
              <p:cNvSpPr>
                <a:spLocks noChangeShapeType="1"/>
              </p:cNvSpPr>
              <p:nvPr/>
            </p:nvSpPr>
            <p:spPr bwMode="auto">
              <a:xfrm>
                <a:off x="817" y="2024"/>
                <a:ext cx="1457"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 name="Line 1052"/>
              <p:cNvSpPr>
                <a:spLocks noChangeShapeType="1"/>
              </p:cNvSpPr>
              <p:nvPr/>
            </p:nvSpPr>
            <p:spPr bwMode="auto">
              <a:xfrm>
                <a:off x="817" y="2134"/>
                <a:ext cx="1457"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4" name="Line 1053"/>
              <p:cNvSpPr>
                <a:spLocks noChangeShapeType="1"/>
              </p:cNvSpPr>
              <p:nvPr/>
            </p:nvSpPr>
            <p:spPr bwMode="auto">
              <a:xfrm>
                <a:off x="817" y="2245"/>
                <a:ext cx="1457"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 name="Line 1054"/>
              <p:cNvSpPr>
                <a:spLocks noChangeShapeType="1"/>
              </p:cNvSpPr>
              <p:nvPr/>
            </p:nvSpPr>
            <p:spPr bwMode="auto">
              <a:xfrm>
                <a:off x="817" y="2365"/>
                <a:ext cx="1457"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6" name="Line 1055"/>
              <p:cNvSpPr>
                <a:spLocks noChangeShapeType="1"/>
              </p:cNvSpPr>
              <p:nvPr/>
            </p:nvSpPr>
            <p:spPr bwMode="auto">
              <a:xfrm>
                <a:off x="817" y="2485"/>
                <a:ext cx="1457"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sp>
          <p:nvSpPr>
            <p:cNvPr id="16" name="Rectangle 1056"/>
            <p:cNvSpPr>
              <a:spLocks noChangeArrowheads="1"/>
            </p:cNvSpPr>
            <p:nvPr/>
          </p:nvSpPr>
          <p:spPr bwMode="auto">
            <a:xfrm>
              <a:off x="636" y="1851"/>
              <a:ext cx="176" cy="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0" hangingPunct="0"/>
              <a:r>
                <a:rPr lang="en-US" altLang="zh-TW" sz="1400">
                  <a:latin typeface="Times New Roman" pitchFamily="18" charset="0"/>
                  <a:ea typeface="新細明體" charset="-120"/>
                </a:rPr>
                <a:t>S</a:t>
              </a:r>
            </a:p>
          </p:txBody>
        </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投影片編號版面配置區 4"/>
          <p:cNvSpPr>
            <a:spLocks noGrp="1"/>
          </p:cNvSpPr>
          <p:nvPr>
            <p:ph type="sldNum" sz="quarter" idx="11"/>
          </p:nvPr>
        </p:nvSpPr>
        <p:spPr/>
        <p:txBody>
          <a:bodyPr/>
          <a:lstStyle/>
          <a:p>
            <a:r>
              <a:rPr lang="en-US" altLang="zh-TW"/>
              <a:t>1-</a:t>
            </a:r>
            <a:fld id="{224CE0AF-F1EA-45A2-A79F-9FF871688678}" type="slidenum">
              <a:rPr lang="en-US" altLang="zh-TW"/>
              <a:pPr/>
              <a:t>16</a:t>
            </a:fld>
            <a:endParaRPr lang="en-US" altLang="zh-TW"/>
          </a:p>
        </p:txBody>
      </p:sp>
      <p:sp>
        <p:nvSpPr>
          <p:cNvPr id="10242" name="Rectangle 2"/>
          <p:cNvSpPr>
            <a:spLocks noGrp="1" noChangeArrowheads="1"/>
          </p:cNvSpPr>
          <p:nvPr>
            <p:ph type="title"/>
          </p:nvPr>
        </p:nvSpPr>
        <p:spPr>
          <a:xfrm>
            <a:off x="990600" y="381000"/>
            <a:ext cx="7239000" cy="685800"/>
          </a:xfrm>
        </p:spPr>
        <p:txBody>
          <a:bodyPr/>
          <a:lstStyle/>
          <a:p>
            <a:r>
              <a:rPr lang="en-US" altLang="zh-TW" sz="2400" dirty="0"/>
              <a:t>Stage 3: </a:t>
            </a:r>
            <a:r>
              <a:rPr lang="en-US" altLang="zh-TW" sz="2400" b="0" dirty="0" smtClean="0"/>
              <a:t>DBMS </a:t>
            </a:r>
            <a:r>
              <a:rPr lang="en-US" altLang="zh-TW" sz="2400" b="0" dirty="0"/>
              <a:t>based Information Systems: </a:t>
            </a:r>
            <a:r>
              <a:rPr lang="en-US" altLang="zh-TW" sz="2800" dirty="0"/>
              <a:t/>
            </a:r>
            <a:br>
              <a:rPr lang="en-US" altLang="zh-TW" sz="2800" dirty="0"/>
            </a:br>
            <a:r>
              <a:rPr lang="en-US" altLang="zh-TW" sz="2800" dirty="0"/>
              <a:t>Basic Approach - Storage/Access Method</a:t>
            </a:r>
          </a:p>
        </p:txBody>
      </p:sp>
      <p:sp>
        <p:nvSpPr>
          <p:cNvPr id="10243" name="Rectangle 3"/>
          <p:cNvSpPr>
            <a:spLocks noGrp="1" noChangeArrowheads="1"/>
          </p:cNvSpPr>
          <p:nvPr>
            <p:ph type="body" idx="1"/>
          </p:nvPr>
        </p:nvSpPr>
        <p:spPr>
          <a:xfrm>
            <a:off x="900113" y="1371600"/>
            <a:ext cx="7862887" cy="4648200"/>
          </a:xfrm>
        </p:spPr>
        <p:txBody>
          <a:bodyPr/>
          <a:lstStyle/>
          <a:p>
            <a:pPr lvl="1"/>
            <a:r>
              <a:rPr lang="en-US" altLang="zh-TW" sz="2000"/>
              <a:t>(3) Efficient </a:t>
            </a:r>
            <a:r>
              <a:rPr lang="en-US" altLang="zh-TW" sz="2000" u="sng"/>
              <a:t>Storage/Access</a:t>
            </a:r>
            <a:r>
              <a:rPr lang="en-US" altLang="zh-TW" sz="2000"/>
              <a:t> Techniques:</a:t>
            </a:r>
          </a:p>
          <a:p>
            <a:pPr lvl="2"/>
            <a:r>
              <a:rPr lang="en-US" altLang="zh-TW" sz="2000"/>
              <a:t>implemented once rather than duplicated in all application programs.</a:t>
            </a:r>
          </a:p>
          <a:p>
            <a:endParaRPr lang="en-US" altLang="zh-TW" sz="2000"/>
          </a:p>
        </p:txBody>
      </p:sp>
      <p:grpSp>
        <p:nvGrpSpPr>
          <p:cNvPr id="10260" name="Group 20"/>
          <p:cNvGrpSpPr>
            <a:grpSpLocks/>
          </p:cNvGrpSpPr>
          <p:nvPr/>
        </p:nvGrpSpPr>
        <p:grpSpPr bwMode="auto">
          <a:xfrm>
            <a:off x="1692275" y="2565400"/>
            <a:ext cx="5099050" cy="3276600"/>
            <a:chOff x="1003" y="1776"/>
            <a:chExt cx="3212" cy="2064"/>
          </a:xfrm>
        </p:grpSpPr>
        <p:sp>
          <p:nvSpPr>
            <p:cNvPr id="10244" name="Rectangle 4"/>
            <p:cNvSpPr>
              <a:spLocks noChangeArrowheads="1"/>
            </p:cNvSpPr>
            <p:nvPr/>
          </p:nvSpPr>
          <p:spPr bwMode="auto">
            <a:xfrm>
              <a:off x="1545" y="2160"/>
              <a:ext cx="2670" cy="1116"/>
            </a:xfrm>
            <a:prstGeom prst="rect">
              <a:avLst/>
            </a:prstGeom>
            <a:solidFill>
              <a:schemeClr val="bg1"/>
            </a:solidFill>
            <a:ln w="381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0245" name="Rectangle 5"/>
            <p:cNvSpPr>
              <a:spLocks noChangeArrowheads="1"/>
            </p:cNvSpPr>
            <p:nvPr/>
          </p:nvSpPr>
          <p:spPr bwMode="auto">
            <a:xfrm>
              <a:off x="2007" y="2296"/>
              <a:ext cx="1745" cy="234"/>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eaLnBrk="0" hangingPunct="0"/>
              <a:r>
                <a:rPr lang="en-US" altLang="zh-TW" sz="2000">
                  <a:latin typeface="Times New Roman" pitchFamily="18" charset="0"/>
                  <a:ea typeface="新細明體" pitchFamily="18" charset="-120"/>
                </a:rPr>
                <a:t>Language  Processor</a:t>
              </a:r>
            </a:p>
          </p:txBody>
        </p:sp>
        <p:sp>
          <p:nvSpPr>
            <p:cNvPr id="10246" name="Rectangle 6"/>
            <p:cNvSpPr>
              <a:spLocks noChangeArrowheads="1"/>
            </p:cNvSpPr>
            <p:nvPr/>
          </p:nvSpPr>
          <p:spPr bwMode="auto">
            <a:xfrm>
              <a:off x="1746" y="2840"/>
              <a:ext cx="2268" cy="364"/>
            </a:xfrm>
            <a:prstGeom prst="rect">
              <a:avLst/>
            </a:prstGeom>
            <a:solidFill>
              <a:schemeClr val="bg1"/>
            </a:soli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eaLnBrk="0" hangingPunct="0"/>
              <a:r>
                <a:rPr lang="en-US" altLang="zh-TW" sz="2000">
                  <a:latin typeface="Times New Roman" pitchFamily="18" charset="0"/>
                  <a:ea typeface="新細明體" pitchFamily="18" charset="-120"/>
                </a:rPr>
                <a:t>Access  Method</a:t>
              </a:r>
            </a:p>
            <a:p>
              <a:pPr eaLnBrk="0" hangingPunct="0"/>
              <a:r>
                <a:rPr lang="en-US" altLang="zh-TW" sz="1200">
                  <a:latin typeface="Times New Roman" pitchFamily="18" charset="0"/>
                  <a:ea typeface="新細明體" pitchFamily="18" charset="-120"/>
                </a:rPr>
                <a:t>(B+ tree, Dynamic Hashing)</a:t>
              </a:r>
            </a:p>
          </p:txBody>
        </p:sp>
        <p:sp>
          <p:nvSpPr>
            <p:cNvPr id="10247" name="Rectangle 7"/>
            <p:cNvSpPr>
              <a:spLocks noChangeArrowheads="1"/>
            </p:cNvSpPr>
            <p:nvPr/>
          </p:nvSpPr>
          <p:spPr bwMode="auto">
            <a:xfrm>
              <a:off x="1003" y="2553"/>
              <a:ext cx="568"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0" hangingPunct="0"/>
              <a:r>
                <a:rPr lang="en-US" altLang="zh-TW" sz="2000">
                  <a:latin typeface="Times New Roman" pitchFamily="18" charset="0"/>
                  <a:ea typeface="新細明體" pitchFamily="18" charset="-120"/>
                </a:rPr>
                <a:t>DBMS</a:t>
              </a:r>
            </a:p>
          </p:txBody>
        </p:sp>
        <p:sp>
          <p:nvSpPr>
            <p:cNvPr id="10248" name="Rectangle 8"/>
            <p:cNvSpPr>
              <a:spLocks noChangeArrowheads="1"/>
            </p:cNvSpPr>
            <p:nvPr/>
          </p:nvSpPr>
          <p:spPr bwMode="auto">
            <a:xfrm>
              <a:off x="2074" y="1776"/>
              <a:ext cx="1388"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0" hangingPunct="0"/>
              <a:r>
                <a:rPr lang="en-US" altLang="zh-TW" sz="2000">
                  <a:latin typeface="Times New Roman" pitchFamily="18" charset="0"/>
                  <a:ea typeface="新細明體" pitchFamily="18" charset="-120"/>
                </a:rPr>
                <a:t>User: query in </a:t>
              </a:r>
              <a:r>
                <a:rPr lang="en-US" altLang="zh-TW" sz="2000" b="1">
                  <a:latin typeface="Times New Roman" pitchFamily="18" charset="0"/>
                  <a:ea typeface="新細明體" pitchFamily="18" charset="-120"/>
                </a:rPr>
                <a:t>SQL</a:t>
              </a:r>
            </a:p>
          </p:txBody>
        </p:sp>
        <p:sp>
          <p:nvSpPr>
            <p:cNvPr id="10249" name="Rectangle 9"/>
            <p:cNvSpPr>
              <a:spLocks noChangeArrowheads="1"/>
            </p:cNvSpPr>
            <p:nvPr/>
          </p:nvSpPr>
          <p:spPr bwMode="auto">
            <a:xfrm>
              <a:off x="2756" y="2578"/>
              <a:ext cx="1394" cy="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0" hangingPunct="0"/>
              <a:r>
                <a:rPr lang="en-US" altLang="zh-TW">
                  <a:latin typeface="Times New Roman" pitchFamily="18" charset="0"/>
                  <a:ea typeface="新細明體" pitchFamily="18" charset="-120"/>
                </a:rPr>
                <a:t>Access Methods Calls</a:t>
              </a:r>
            </a:p>
          </p:txBody>
        </p:sp>
        <p:sp>
          <p:nvSpPr>
            <p:cNvPr id="10250" name="Rectangle 10"/>
            <p:cNvSpPr>
              <a:spLocks noChangeArrowheads="1"/>
            </p:cNvSpPr>
            <p:nvPr/>
          </p:nvSpPr>
          <p:spPr bwMode="auto">
            <a:xfrm>
              <a:off x="2756" y="3299"/>
              <a:ext cx="606" cy="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0" hangingPunct="0"/>
              <a:r>
                <a:rPr lang="en-US" altLang="zh-TW">
                  <a:latin typeface="Times New Roman" pitchFamily="18" charset="0"/>
                  <a:ea typeface="新細明體" pitchFamily="18" charset="-120"/>
                </a:rPr>
                <a:t>I/O calls</a:t>
              </a:r>
            </a:p>
          </p:txBody>
        </p:sp>
        <p:sp>
          <p:nvSpPr>
            <p:cNvPr id="10251" name="Oval 11"/>
            <p:cNvSpPr>
              <a:spLocks noChangeArrowheads="1"/>
            </p:cNvSpPr>
            <p:nvPr/>
          </p:nvSpPr>
          <p:spPr bwMode="auto">
            <a:xfrm>
              <a:off x="2282" y="3526"/>
              <a:ext cx="869" cy="74"/>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0252" name="Arc 12"/>
            <p:cNvSpPr>
              <a:spLocks/>
            </p:cNvSpPr>
            <p:nvPr/>
          </p:nvSpPr>
          <p:spPr bwMode="auto">
            <a:xfrm>
              <a:off x="2716" y="3763"/>
              <a:ext cx="435" cy="77"/>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0253" name="Arc 13"/>
            <p:cNvSpPr>
              <a:spLocks/>
            </p:cNvSpPr>
            <p:nvPr/>
          </p:nvSpPr>
          <p:spPr bwMode="auto">
            <a:xfrm>
              <a:off x="2283" y="3763"/>
              <a:ext cx="434" cy="77"/>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0254" name="Line 14"/>
            <p:cNvSpPr>
              <a:spLocks noChangeShapeType="1"/>
            </p:cNvSpPr>
            <p:nvPr/>
          </p:nvSpPr>
          <p:spPr bwMode="auto">
            <a:xfrm>
              <a:off x="2278" y="3566"/>
              <a:ext cx="0" cy="19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0255" name="Line 15"/>
            <p:cNvSpPr>
              <a:spLocks noChangeShapeType="1"/>
            </p:cNvSpPr>
            <p:nvPr/>
          </p:nvSpPr>
          <p:spPr bwMode="auto">
            <a:xfrm>
              <a:off x="3155" y="3566"/>
              <a:ext cx="0" cy="19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0256" name="Line 16"/>
            <p:cNvSpPr>
              <a:spLocks noChangeShapeType="1"/>
            </p:cNvSpPr>
            <p:nvPr/>
          </p:nvSpPr>
          <p:spPr bwMode="auto">
            <a:xfrm>
              <a:off x="2753" y="2561"/>
              <a:ext cx="0" cy="267"/>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0257" name="Line 17"/>
            <p:cNvSpPr>
              <a:spLocks noChangeShapeType="1"/>
            </p:cNvSpPr>
            <p:nvPr/>
          </p:nvSpPr>
          <p:spPr bwMode="auto">
            <a:xfrm>
              <a:off x="2753" y="3202"/>
              <a:ext cx="0" cy="321"/>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0258" name="Line 18"/>
            <p:cNvSpPr>
              <a:spLocks noChangeShapeType="1"/>
            </p:cNvSpPr>
            <p:nvPr/>
          </p:nvSpPr>
          <p:spPr bwMode="auto">
            <a:xfrm>
              <a:off x="2753" y="2000"/>
              <a:ext cx="0" cy="32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4"/>
          <p:cNvSpPr>
            <a:spLocks noGrp="1"/>
          </p:cNvSpPr>
          <p:nvPr>
            <p:ph type="sldNum" sz="quarter" idx="11"/>
          </p:nvPr>
        </p:nvSpPr>
        <p:spPr/>
        <p:txBody>
          <a:bodyPr/>
          <a:lstStyle/>
          <a:p>
            <a:r>
              <a:rPr lang="en-US" altLang="zh-TW"/>
              <a:t>1-</a:t>
            </a:r>
            <a:fld id="{C605AEE2-48FB-4E67-8893-607D3A33AD7B}" type="slidenum">
              <a:rPr lang="en-US" altLang="zh-TW"/>
              <a:pPr/>
              <a:t>17</a:t>
            </a:fld>
            <a:endParaRPr lang="en-US" altLang="zh-TW"/>
          </a:p>
        </p:txBody>
      </p:sp>
      <p:sp>
        <p:nvSpPr>
          <p:cNvPr id="11266" name="Rectangle 2"/>
          <p:cNvSpPr>
            <a:spLocks noGrp="1" noChangeArrowheads="1"/>
          </p:cNvSpPr>
          <p:nvPr>
            <p:ph type="title"/>
          </p:nvPr>
        </p:nvSpPr>
        <p:spPr/>
        <p:txBody>
          <a:bodyPr/>
          <a:lstStyle/>
          <a:p>
            <a:r>
              <a:rPr lang="en-US" altLang="zh-TW" sz="2400" dirty="0"/>
              <a:t>Stage 3: </a:t>
            </a:r>
            <a:r>
              <a:rPr lang="en-US" altLang="zh-TW" sz="2400" b="0" dirty="0" smtClean="0"/>
              <a:t>DBMS </a:t>
            </a:r>
            <a:r>
              <a:rPr lang="en-US" altLang="zh-TW" sz="2400" b="0" dirty="0"/>
              <a:t>based Information Systems: </a:t>
            </a:r>
            <a:r>
              <a:rPr lang="en-US" altLang="zh-TW" sz="2800" dirty="0"/>
              <a:t/>
            </a:r>
            <a:br>
              <a:rPr lang="en-US" altLang="zh-TW" sz="2800" dirty="0"/>
            </a:br>
            <a:r>
              <a:rPr lang="en-US" altLang="zh-TW" sz="2800" dirty="0"/>
              <a:t>Basic Approach - Transaction Management</a:t>
            </a:r>
          </a:p>
        </p:txBody>
      </p:sp>
      <p:sp>
        <p:nvSpPr>
          <p:cNvPr id="11267" name="Rectangle 3"/>
          <p:cNvSpPr>
            <a:spLocks noGrp="1" noChangeArrowheads="1"/>
          </p:cNvSpPr>
          <p:nvPr>
            <p:ph type="body" idx="1"/>
          </p:nvPr>
        </p:nvSpPr>
        <p:spPr>
          <a:xfrm>
            <a:off x="1600200" y="1524000"/>
            <a:ext cx="6705600" cy="4267200"/>
          </a:xfrm>
        </p:spPr>
        <p:txBody>
          <a:bodyPr/>
          <a:lstStyle/>
          <a:p>
            <a:pPr lvl="1"/>
            <a:r>
              <a:rPr lang="en-US" altLang="zh-TW"/>
              <a:t>(4) Provide </a:t>
            </a:r>
            <a:r>
              <a:rPr lang="en-US" altLang="zh-TW" u="sng"/>
              <a:t>Transaction</a:t>
            </a:r>
            <a:r>
              <a:rPr lang="en-US" altLang="zh-TW"/>
              <a:t> Management:</a:t>
            </a:r>
          </a:p>
          <a:p>
            <a:pPr lvl="2"/>
            <a:r>
              <a:rPr lang="en-US" altLang="zh-TW"/>
              <a:t>Concurrency Control</a:t>
            </a:r>
          </a:p>
          <a:p>
            <a:pPr lvl="2"/>
            <a:r>
              <a:rPr lang="en-US" altLang="zh-TW"/>
              <a:t> Recovery</a:t>
            </a:r>
          </a:p>
          <a:p>
            <a:pPr lvl="2"/>
            <a:r>
              <a:rPr lang="en-US" altLang="zh-TW"/>
              <a:t> Security</a:t>
            </a:r>
          </a:p>
          <a:p>
            <a:pPr lvl="2"/>
            <a:r>
              <a:rPr lang="en-US" altLang="zh-TW"/>
              <a:t>     .</a:t>
            </a:r>
          </a:p>
          <a:p>
            <a:pPr lvl="2">
              <a:lnSpc>
                <a:spcPct val="80000"/>
              </a:lnSpc>
              <a:spcBef>
                <a:spcPct val="0"/>
              </a:spcBef>
              <a:buClr>
                <a:schemeClr val="tx1"/>
              </a:buClr>
              <a:buFontTx/>
              <a:buNone/>
            </a:pPr>
            <a:r>
              <a:rPr lang="en-US" altLang="zh-TW"/>
              <a:t>        :</a:t>
            </a:r>
          </a:p>
          <a:p>
            <a:pPr lvl="1"/>
            <a:endParaRPr lang="en-US" altLang="zh-TW"/>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投影片編號版面配置區 4"/>
          <p:cNvSpPr>
            <a:spLocks noGrp="1"/>
          </p:cNvSpPr>
          <p:nvPr>
            <p:ph type="sldNum" sz="quarter" idx="11"/>
          </p:nvPr>
        </p:nvSpPr>
        <p:spPr/>
        <p:txBody>
          <a:bodyPr/>
          <a:lstStyle/>
          <a:p>
            <a:r>
              <a:rPr lang="en-US" altLang="zh-TW"/>
              <a:t>1-</a:t>
            </a:r>
            <a:fld id="{50251DC4-282B-4538-9F42-5A3E33F4F540}" type="slidenum">
              <a:rPr lang="en-US" altLang="zh-TW"/>
              <a:pPr/>
              <a:t>18</a:t>
            </a:fld>
            <a:endParaRPr lang="en-US" altLang="zh-TW"/>
          </a:p>
        </p:txBody>
      </p:sp>
      <p:sp>
        <p:nvSpPr>
          <p:cNvPr id="12290" name="Rectangle 2"/>
          <p:cNvSpPr>
            <a:spLocks noGrp="1" noChangeArrowheads="1"/>
          </p:cNvSpPr>
          <p:nvPr>
            <p:ph type="title"/>
          </p:nvPr>
        </p:nvSpPr>
        <p:spPr/>
        <p:txBody>
          <a:bodyPr/>
          <a:lstStyle/>
          <a:p>
            <a:r>
              <a:rPr lang="en-US" altLang="zh-TW" sz="3200"/>
              <a:t>Example: A Simple Query Processing</a:t>
            </a:r>
          </a:p>
        </p:txBody>
      </p:sp>
      <p:sp>
        <p:nvSpPr>
          <p:cNvPr id="12338" name="Rectangle 50"/>
          <p:cNvSpPr>
            <a:spLocks noChangeArrowheads="1"/>
          </p:cNvSpPr>
          <p:nvPr/>
        </p:nvSpPr>
        <p:spPr bwMode="auto">
          <a:xfrm>
            <a:off x="323528" y="1371600"/>
            <a:ext cx="45720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vl="1" algn="l" eaLnBrk="0" hangingPunct="0">
              <a:lnSpc>
                <a:spcPct val="40000"/>
              </a:lnSpc>
              <a:spcBef>
                <a:spcPct val="50000"/>
              </a:spcBef>
              <a:buSzPct val="100000"/>
              <a:buFont typeface="Wingdings" pitchFamily="2" charset="2"/>
              <a:buNone/>
            </a:pPr>
            <a:r>
              <a:rPr lang="en-US" altLang="zh-TW" sz="1400" i="1" u="sng" dirty="0">
                <a:latin typeface="Times New Roman" pitchFamily="18" charset="0"/>
                <a:ea typeface="新細明體" pitchFamily="18" charset="-120"/>
              </a:rPr>
              <a:t>Query in SQL</a:t>
            </a:r>
            <a:r>
              <a:rPr lang="zh-TW" altLang="en-US" sz="1400" i="1" dirty="0">
                <a:latin typeface="Times New Roman" pitchFamily="18" charset="0"/>
                <a:ea typeface="新細明體" pitchFamily="18" charset="-120"/>
              </a:rPr>
              <a:t>：</a:t>
            </a:r>
          </a:p>
          <a:p>
            <a:pPr lvl="1" algn="l" eaLnBrk="0" hangingPunct="0">
              <a:lnSpc>
                <a:spcPct val="40000"/>
              </a:lnSpc>
              <a:spcBef>
                <a:spcPct val="50000"/>
              </a:spcBef>
              <a:buSzPct val="100000"/>
              <a:buFont typeface="Wingdings" pitchFamily="2" charset="2"/>
              <a:buNone/>
            </a:pPr>
            <a:r>
              <a:rPr lang="zh-TW" altLang="en-US" sz="1200" i="1" dirty="0">
                <a:latin typeface="Times New Roman" pitchFamily="18" charset="0"/>
                <a:ea typeface="新細明體" pitchFamily="18" charset="-120"/>
              </a:rPr>
              <a:t>      </a:t>
            </a:r>
            <a:r>
              <a:rPr lang="zh-TW" altLang="en-US" sz="1400" i="1" dirty="0">
                <a:latin typeface="Times New Roman" pitchFamily="18" charset="0"/>
                <a:ea typeface="新細明體" pitchFamily="18" charset="-120"/>
              </a:rPr>
              <a:t>  </a:t>
            </a:r>
            <a:r>
              <a:rPr lang="en-US" altLang="zh-TW" sz="1000" dirty="0">
                <a:latin typeface="Times New Roman" pitchFamily="18" charset="0"/>
                <a:ea typeface="新細明體" pitchFamily="18" charset="-120"/>
              </a:rPr>
              <a:t>SELECT CUSTOMER. NAME</a:t>
            </a:r>
          </a:p>
          <a:p>
            <a:pPr lvl="1" algn="l" eaLnBrk="0" hangingPunct="0">
              <a:lnSpc>
                <a:spcPct val="40000"/>
              </a:lnSpc>
              <a:spcBef>
                <a:spcPct val="50000"/>
              </a:spcBef>
              <a:buSzPct val="100000"/>
              <a:buFont typeface="Wingdings" pitchFamily="2" charset="2"/>
              <a:buNone/>
            </a:pPr>
            <a:r>
              <a:rPr lang="en-US" altLang="zh-TW" sz="1000" dirty="0">
                <a:latin typeface="Times New Roman" pitchFamily="18" charset="0"/>
                <a:ea typeface="新細明體" pitchFamily="18" charset="-120"/>
              </a:rPr>
              <a:t>          FROM CUSTOMER, INVOICE</a:t>
            </a:r>
          </a:p>
          <a:p>
            <a:pPr lvl="1" algn="l" eaLnBrk="0" hangingPunct="0">
              <a:lnSpc>
                <a:spcPct val="40000"/>
              </a:lnSpc>
              <a:spcBef>
                <a:spcPct val="50000"/>
              </a:spcBef>
              <a:buSzPct val="100000"/>
              <a:buFont typeface="Wingdings" pitchFamily="2" charset="2"/>
              <a:buNone/>
            </a:pPr>
            <a:r>
              <a:rPr lang="en-US" altLang="zh-TW" sz="1000" dirty="0">
                <a:latin typeface="Times New Roman" pitchFamily="18" charset="0"/>
                <a:ea typeface="新細明體" pitchFamily="18" charset="-120"/>
              </a:rPr>
              <a:t>          WHERE REGION = 'N.Y.' AND</a:t>
            </a:r>
          </a:p>
          <a:p>
            <a:pPr lvl="1" algn="l" eaLnBrk="0" hangingPunct="0">
              <a:lnSpc>
                <a:spcPct val="40000"/>
              </a:lnSpc>
              <a:spcBef>
                <a:spcPct val="50000"/>
              </a:spcBef>
              <a:buSzPct val="100000"/>
              <a:buFont typeface="Wingdings" pitchFamily="2" charset="2"/>
              <a:buNone/>
            </a:pPr>
            <a:r>
              <a:rPr lang="en-US" altLang="zh-TW" sz="1000" dirty="0">
                <a:latin typeface="Times New Roman" pitchFamily="18" charset="0"/>
                <a:ea typeface="新細明體" pitchFamily="18" charset="-120"/>
              </a:rPr>
              <a:t>             AMOUNT &gt; 10000 AND</a:t>
            </a:r>
          </a:p>
          <a:p>
            <a:pPr lvl="1" algn="l" eaLnBrk="0" hangingPunct="0">
              <a:lnSpc>
                <a:spcPct val="40000"/>
              </a:lnSpc>
              <a:spcBef>
                <a:spcPct val="50000"/>
              </a:spcBef>
              <a:buSzPct val="100000"/>
              <a:buFont typeface="Wingdings" pitchFamily="2" charset="2"/>
              <a:buNone/>
            </a:pPr>
            <a:r>
              <a:rPr lang="en-US" altLang="zh-TW" sz="1000" dirty="0">
                <a:latin typeface="Times New Roman" pitchFamily="18" charset="0"/>
                <a:ea typeface="新細明體" pitchFamily="18" charset="-120"/>
              </a:rPr>
              <a:t>             CUTOMER.C#=INVOICE.C</a:t>
            </a:r>
          </a:p>
        </p:txBody>
      </p:sp>
      <p:grpSp>
        <p:nvGrpSpPr>
          <p:cNvPr id="12345" name="Group 57"/>
          <p:cNvGrpSpPr>
            <a:grpSpLocks/>
          </p:cNvGrpSpPr>
          <p:nvPr/>
        </p:nvGrpSpPr>
        <p:grpSpPr bwMode="auto">
          <a:xfrm>
            <a:off x="323528" y="2286000"/>
            <a:ext cx="4572000" cy="538163"/>
            <a:chOff x="384" y="1392"/>
            <a:chExt cx="2880" cy="339"/>
          </a:xfrm>
        </p:grpSpPr>
        <p:sp>
          <p:nvSpPr>
            <p:cNvPr id="12309" name="Freeform 21"/>
            <p:cNvSpPr>
              <a:spLocks/>
            </p:cNvSpPr>
            <p:nvPr/>
          </p:nvSpPr>
          <p:spPr bwMode="auto">
            <a:xfrm>
              <a:off x="1645" y="1624"/>
              <a:ext cx="83" cy="47"/>
            </a:xfrm>
            <a:custGeom>
              <a:avLst/>
              <a:gdLst>
                <a:gd name="T0" fmla="*/ 0 w 76"/>
                <a:gd name="T1" fmla="*/ 0 h 55"/>
                <a:gd name="T2" fmla="*/ 0 w 76"/>
                <a:gd name="T3" fmla="*/ 54 h 55"/>
                <a:gd name="T4" fmla="*/ 75 w 76"/>
                <a:gd name="T5" fmla="*/ 0 h 55"/>
                <a:gd name="T6" fmla="*/ 75 w 76"/>
                <a:gd name="T7" fmla="*/ 54 h 55"/>
                <a:gd name="T8" fmla="*/ 0 w 76"/>
                <a:gd name="T9" fmla="*/ 0 h 55"/>
              </a:gdLst>
              <a:ahLst/>
              <a:cxnLst>
                <a:cxn ang="0">
                  <a:pos x="T0" y="T1"/>
                </a:cxn>
                <a:cxn ang="0">
                  <a:pos x="T2" y="T3"/>
                </a:cxn>
                <a:cxn ang="0">
                  <a:pos x="T4" y="T5"/>
                </a:cxn>
                <a:cxn ang="0">
                  <a:pos x="T6" y="T7"/>
                </a:cxn>
                <a:cxn ang="0">
                  <a:pos x="T8" y="T9"/>
                </a:cxn>
              </a:cxnLst>
              <a:rect l="0" t="0" r="r" b="b"/>
              <a:pathLst>
                <a:path w="76" h="55">
                  <a:moveTo>
                    <a:pt x="0" y="0"/>
                  </a:moveTo>
                  <a:lnTo>
                    <a:pt x="0" y="54"/>
                  </a:lnTo>
                  <a:lnTo>
                    <a:pt x="75" y="0"/>
                  </a:lnTo>
                  <a:lnTo>
                    <a:pt x="75" y="54"/>
                  </a:lnTo>
                  <a:lnTo>
                    <a:pt x="0" y="0"/>
                  </a:lnTo>
                </a:path>
              </a:pathLst>
            </a:custGeom>
            <a:solidFill>
              <a:schemeClr val="bg1"/>
            </a:solidFill>
            <a:ln w="1905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2339" name="Rectangle 51"/>
            <p:cNvSpPr>
              <a:spLocks noChangeArrowheads="1"/>
            </p:cNvSpPr>
            <p:nvPr/>
          </p:nvSpPr>
          <p:spPr bwMode="auto">
            <a:xfrm>
              <a:off x="384" y="1392"/>
              <a:ext cx="2880" cy="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vl="1" algn="l" eaLnBrk="0" hangingPunct="0">
                <a:lnSpc>
                  <a:spcPct val="60000"/>
                </a:lnSpc>
                <a:spcBef>
                  <a:spcPct val="50000"/>
                </a:spcBef>
                <a:buSzPct val="100000"/>
                <a:buFont typeface="Wingdings" pitchFamily="2" charset="2"/>
                <a:buNone/>
              </a:pPr>
              <a:r>
                <a:rPr lang="en-US" altLang="zh-TW" sz="1200" i="1" u="sng" dirty="0">
                  <a:latin typeface="Times New Roman" pitchFamily="18" charset="0"/>
                  <a:ea typeface="新細明體" pitchFamily="18" charset="-120"/>
                </a:rPr>
                <a:t>I</a:t>
              </a:r>
              <a:r>
                <a:rPr lang="en-US" altLang="zh-TW" sz="1400" i="1" u="sng" dirty="0">
                  <a:latin typeface="Times New Roman" pitchFamily="18" charset="0"/>
                  <a:ea typeface="新細明體" pitchFamily="18" charset="-120"/>
                </a:rPr>
                <a:t>nternal Form</a:t>
              </a:r>
              <a:r>
                <a:rPr lang="en-US" altLang="zh-TW" sz="1400" i="1" dirty="0">
                  <a:latin typeface="Times New Roman" pitchFamily="18" charset="0"/>
                  <a:ea typeface="新細明體" pitchFamily="18" charset="-120"/>
                </a:rPr>
                <a:t> :  </a:t>
              </a:r>
            </a:p>
            <a:p>
              <a:pPr lvl="3" algn="l" eaLnBrk="0" hangingPunct="0">
                <a:spcBef>
                  <a:spcPct val="50000"/>
                </a:spcBef>
                <a:buSzPct val="100000"/>
              </a:pPr>
              <a:r>
                <a:rPr lang="en-US" altLang="zh-TW" sz="1400" dirty="0">
                  <a:latin typeface="Symbol" pitchFamily="18" charset="2"/>
                  <a:ea typeface="新細明體" pitchFamily="18" charset="-120"/>
                </a:rPr>
                <a:t></a:t>
              </a:r>
              <a:r>
                <a:rPr lang="en-US" altLang="zh-TW" sz="1400" dirty="0">
                  <a:latin typeface="Times New Roman" pitchFamily="18" charset="0"/>
                  <a:ea typeface="新細明體" pitchFamily="18" charset="-120"/>
                </a:rPr>
                <a:t>(</a:t>
              </a:r>
              <a:r>
                <a:rPr lang="en-US" altLang="zh-TW" sz="1400" dirty="0">
                  <a:latin typeface="Symbol" pitchFamily="18" charset="2"/>
                  <a:ea typeface="新細明體" pitchFamily="18" charset="-120"/>
                </a:rPr>
                <a:t></a:t>
              </a:r>
              <a:r>
                <a:rPr lang="en-US" altLang="zh-TW" sz="1400" baseline="-25000" dirty="0">
                  <a:latin typeface="Times New Roman" pitchFamily="18" charset="0"/>
                  <a:ea typeface="新細明體" pitchFamily="18" charset="-120"/>
                </a:rPr>
                <a:t> </a:t>
              </a:r>
              <a:r>
                <a:rPr lang="en-US" altLang="zh-TW" sz="1400" dirty="0">
                  <a:latin typeface="Times New Roman" pitchFamily="18" charset="0"/>
                  <a:ea typeface="新細明體" pitchFamily="18" charset="-120"/>
                </a:rPr>
                <a:t>(S     SP)</a:t>
              </a:r>
            </a:p>
          </p:txBody>
        </p:sp>
      </p:grpSp>
      <p:sp>
        <p:nvSpPr>
          <p:cNvPr id="12340" name="Rectangle 52"/>
          <p:cNvSpPr>
            <a:spLocks noChangeArrowheads="1"/>
          </p:cNvSpPr>
          <p:nvPr/>
        </p:nvSpPr>
        <p:spPr bwMode="auto">
          <a:xfrm>
            <a:off x="323528" y="2743200"/>
            <a:ext cx="4572000" cy="1058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vl="1" algn="l" eaLnBrk="0" hangingPunct="0">
              <a:lnSpc>
                <a:spcPct val="120000"/>
              </a:lnSpc>
              <a:spcBef>
                <a:spcPct val="50000"/>
              </a:spcBef>
              <a:buSzPct val="100000"/>
              <a:buFont typeface="Wingdings" pitchFamily="2" charset="2"/>
              <a:buNone/>
            </a:pPr>
            <a:r>
              <a:rPr lang="en-US" altLang="zh-TW" sz="1400" i="1" u="sng" dirty="0">
                <a:latin typeface="Times New Roman" pitchFamily="18" charset="0"/>
                <a:ea typeface="新細明體" pitchFamily="18" charset="-120"/>
              </a:rPr>
              <a:t>Operator</a:t>
            </a:r>
            <a:r>
              <a:rPr lang="en-US" altLang="zh-TW" sz="1400" i="1" dirty="0">
                <a:latin typeface="Times New Roman" pitchFamily="18" charset="0"/>
                <a:ea typeface="新細明體" pitchFamily="18" charset="-120"/>
              </a:rPr>
              <a:t> :</a:t>
            </a:r>
          </a:p>
          <a:p>
            <a:pPr lvl="1" algn="l" eaLnBrk="0" hangingPunct="0">
              <a:lnSpc>
                <a:spcPct val="40000"/>
              </a:lnSpc>
              <a:spcBef>
                <a:spcPct val="50000"/>
              </a:spcBef>
              <a:buSzPct val="100000"/>
              <a:buFont typeface="Wingdings" pitchFamily="2" charset="2"/>
              <a:buNone/>
            </a:pPr>
            <a:r>
              <a:rPr lang="en-US" altLang="zh-TW" sz="1200" i="1" dirty="0">
                <a:latin typeface="Times New Roman" pitchFamily="18" charset="0"/>
                <a:ea typeface="新細明體" pitchFamily="18" charset="-120"/>
              </a:rPr>
              <a:t>    </a:t>
            </a:r>
            <a:r>
              <a:rPr lang="en-US" altLang="zh-TW" sz="900" i="1" dirty="0">
                <a:latin typeface="Times New Roman" pitchFamily="18" charset="0"/>
                <a:ea typeface="新細明體" pitchFamily="18" charset="-120"/>
              </a:rPr>
              <a:t> </a:t>
            </a:r>
            <a:r>
              <a:rPr lang="en-US" altLang="zh-TW" sz="1000" dirty="0">
                <a:latin typeface="Times New Roman" pitchFamily="18" charset="0"/>
                <a:ea typeface="新細明體" pitchFamily="18" charset="-120"/>
              </a:rPr>
              <a:t>SCAN C using region index, create C</a:t>
            </a:r>
          </a:p>
          <a:p>
            <a:pPr lvl="1" algn="l" eaLnBrk="0" hangingPunct="0">
              <a:lnSpc>
                <a:spcPct val="40000"/>
              </a:lnSpc>
              <a:spcBef>
                <a:spcPct val="50000"/>
              </a:spcBef>
              <a:buSzPct val="100000"/>
              <a:buFont typeface="Wingdings" pitchFamily="2" charset="2"/>
              <a:buNone/>
            </a:pPr>
            <a:r>
              <a:rPr lang="en-US" altLang="zh-TW" sz="1000" dirty="0">
                <a:latin typeface="Times New Roman" pitchFamily="18" charset="0"/>
                <a:ea typeface="新細明體" pitchFamily="18" charset="-120"/>
              </a:rPr>
              <a:t>      SCAN I using amount index, create I</a:t>
            </a:r>
          </a:p>
          <a:p>
            <a:pPr lvl="1" algn="l" eaLnBrk="0" hangingPunct="0">
              <a:lnSpc>
                <a:spcPct val="40000"/>
              </a:lnSpc>
              <a:spcBef>
                <a:spcPct val="50000"/>
              </a:spcBef>
              <a:buSzPct val="100000"/>
              <a:buFont typeface="Wingdings" pitchFamily="2" charset="2"/>
              <a:buNone/>
            </a:pPr>
            <a:r>
              <a:rPr lang="en-US" altLang="zh-TW" sz="1000" dirty="0">
                <a:latin typeface="Times New Roman" pitchFamily="18" charset="0"/>
                <a:ea typeface="新細明體" pitchFamily="18" charset="-120"/>
              </a:rPr>
              <a:t>      SORT </a:t>
            </a:r>
            <a:r>
              <a:rPr lang="en-US" altLang="zh-TW" sz="1000" dirty="0" err="1">
                <a:latin typeface="Times New Roman" pitchFamily="18" charset="0"/>
                <a:ea typeface="新細明體" pitchFamily="18" charset="-120"/>
              </a:rPr>
              <a:t>C?and</a:t>
            </a:r>
            <a:r>
              <a:rPr lang="en-US" altLang="zh-TW" sz="1000" dirty="0">
                <a:latin typeface="Times New Roman" pitchFamily="18" charset="0"/>
                <a:ea typeface="新細明體" pitchFamily="18" charset="-120"/>
              </a:rPr>
              <a:t> </a:t>
            </a:r>
            <a:r>
              <a:rPr lang="en-US" altLang="zh-TW" sz="1000" dirty="0" err="1">
                <a:latin typeface="Times New Roman" pitchFamily="18" charset="0"/>
                <a:ea typeface="新細明體" pitchFamily="18" charset="-120"/>
              </a:rPr>
              <a:t>I?on</a:t>
            </a:r>
            <a:r>
              <a:rPr lang="en-US" altLang="zh-TW" sz="1000" dirty="0">
                <a:latin typeface="Times New Roman" pitchFamily="18" charset="0"/>
                <a:ea typeface="新細明體" pitchFamily="18" charset="-120"/>
              </a:rPr>
              <a:t> C#</a:t>
            </a:r>
          </a:p>
          <a:p>
            <a:pPr lvl="1" algn="l" eaLnBrk="0" hangingPunct="0">
              <a:lnSpc>
                <a:spcPct val="40000"/>
              </a:lnSpc>
              <a:spcBef>
                <a:spcPct val="50000"/>
              </a:spcBef>
              <a:buSzPct val="100000"/>
              <a:buFont typeface="Wingdings" pitchFamily="2" charset="2"/>
              <a:buNone/>
            </a:pPr>
            <a:r>
              <a:rPr lang="en-US" altLang="zh-TW" sz="1000" dirty="0">
                <a:latin typeface="Times New Roman" pitchFamily="18" charset="0"/>
                <a:ea typeface="新細明體" pitchFamily="18" charset="-120"/>
              </a:rPr>
              <a:t>      JOIN </a:t>
            </a:r>
            <a:r>
              <a:rPr lang="en-US" altLang="zh-TW" sz="1000" dirty="0" err="1">
                <a:latin typeface="Times New Roman" pitchFamily="18" charset="0"/>
                <a:ea typeface="新細明體" pitchFamily="18" charset="-120"/>
              </a:rPr>
              <a:t>C?and</a:t>
            </a:r>
            <a:r>
              <a:rPr lang="en-US" altLang="zh-TW" sz="1000" dirty="0">
                <a:latin typeface="Times New Roman" pitchFamily="18" charset="0"/>
                <a:ea typeface="新細明體" pitchFamily="18" charset="-120"/>
              </a:rPr>
              <a:t> </a:t>
            </a:r>
            <a:r>
              <a:rPr lang="en-US" altLang="zh-TW" sz="1000" dirty="0" err="1">
                <a:latin typeface="Times New Roman" pitchFamily="18" charset="0"/>
                <a:ea typeface="新細明體" pitchFamily="18" charset="-120"/>
              </a:rPr>
              <a:t>I?on</a:t>
            </a:r>
            <a:r>
              <a:rPr lang="en-US" altLang="zh-TW" sz="1000" dirty="0">
                <a:latin typeface="Times New Roman" pitchFamily="18" charset="0"/>
                <a:ea typeface="新細明體" pitchFamily="18" charset="-120"/>
              </a:rPr>
              <a:t> C#</a:t>
            </a:r>
          </a:p>
          <a:p>
            <a:pPr lvl="1" algn="l" eaLnBrk="0" hangingPunct="0">
              <a:lnSpc>
                <a:spcPct val="40000"/>
              </a:lnSpc>
              <a:spcBef>
                <a:spcPct val="50000"/>
              </a:spcBef>
              <a:buSzPct val="100000"/>
              <a:buFont typeface="Wingdings" pitchFamily="2" charset="2"/>
              <a:buNone/>
            </a:pPr>
            <a:r>
              <a:rPr lang="en-US" altLang="zh-TW" sz="1000" dirty="0">
                <a:latin typeface="Times New Roman" pitchFamily="18" charset="0"/>
                <a:ea typeface="新細明體" pitchFamily="18" charset="-120"/>
              </a:rPr>
              <a:t>      EXTRACT name field</a:t>
            </a:r>
          </a:p>
        </p:txBody>
      </p:sp>
      <p:sp>
        <p:nvSpPr>
          <p:cNvPr id="12341" name="Rectangle 53"/>
          <p:cNvSpPr>
            <a:spLocks noChangeArrowheads="1"/>
          </p:cNvSpPr>
          <p:nvPr/>
        </p:nvSpPr>
        <p:spPr bwMode="auto">
          <a:xfrm>
            <a:off x="755576" y="4132263"/>
            <a:ext cx="4572000" cy="896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altLang="zh-TW" sz="1400" i="1" u="sng" dirty="0">
                <a:latin typeface="Times New Roman" pitchFamily="18" charset="0"/>
                <a:ea typeface="新細明體" pitchFamily="18" charset="-120"/>
              </a:rPr>
              <a:t>Calls to Access Method</a:t>
            </a:r>
            <a:r>
              <a:rPr lang="zh-TW" altLang="en-US" sz="1400" i="1" dirty="0">
                <a:latin typeface="Times New Roman" pitchFamily="18" charset="0"/>
                <a:ea typeface="新細明體" pitchFamily="18" charset="-120"/>
              </a:rPr>
              <a:t>：</a:t>
            </a:r>
          </a:p>
          <a:p>
            <a:pPr algn="l" eaLnBrk="0" hangingPunct="0">
              <a:lnSpc>
                <a:spcPct val="40000"/>
              </a:lnSpc>
              <a:spcBef>
                <a:spcPct val="50000"/>
              </a:spcBef>
            </a:pPr>
            <a:r>
              <a:rPr lang="zh-TW" altLang="en-US" sz="1000" i="1" dirty="0">
                <a:latin typeface="Times New Roman" pitchFamily="18" charset="0"/>
                <a:ea typeface="新細明體" pitchFamily="18" charset="-120"/>
              </a:rPr>
              <a:t>             </a:t>
            </a:r>
            <a:r>
              <a:rPr lang="en-US" altLang="zh-TW" sz="1000" dirty="0">
                <a:latin typeface="Times New Roman" pitchFamily="18" charset="0"/>
                <a:ea typeface="新細明體" pitchFamily="18" charset="-120"/>
              </a:rPr>
              <a:t>OPEN SCAN on C with region index</a:t>
            </a:r>
          </a:p>
          <a:p>
            <a:pPr algn="l" eaLnBrk="0" hangingPunct="0">
              <a:lnSpc>
                <a:spcPct val="40000"/>
              </a:lnSpc>
              <a:spcBef>
                <a:spcPct val="50000"/>
              </a:spcBef>
            </a:pPr>
            <a:r>
              <a:rPr lang="en-US" altLang="zh-TW" sz="1000" dirty="0">
                <a:latin typeface="Times New Roman" pitchFamily="18" charset="0"/>
                <a:ea typeface="新細明體" pitchFamily="18" charset="-120"/>
              </a:rPr>
              <a:t>             GET next tuple</a:t>
            </a:r>
          </a:p>
          <a:p>
            <a:pPr algn="l" eaLnBrk="0" hangingPunct="0">
              <a:lnSpc>
                <a:spcPct val="20000"/>
              </a:lnSpc>
              <a:spcBef>
                <a:spcPct val="50000"/>
              </a:spcBef>
            </a:pPr>
            <a:r>
              <a:rPr lang="en-US" altLang="zh-TW" sz="1000" i="1" dirty="0">
                <a:latin typeface="Times New Roman" pitchFamily="18" charset="0"/>
                <a:ea typeface="新細明體" pitchFamily="18" charset="-120"/>
              </a:rPr>
              <a:t>                            .</a:t>
            </a:r>
          </a:p>
          <a:p>
            <a:pPr algn="l" eaLnBrk="0" hangingPunct="0">
              <a:lnSpc>
                <a:spcPct val="20000"/>
              </a:lnSpc>
              <a:spcBef>
                <a:spcPct val="50000"/>
              </a:spcBef>
            </a:pPr>
            <a:r>
              <a:rPr lang="en-US" altLang="zh-TW" sz="1000" i="1" dirty="0">
                <a:latin typeface="Times New Roman" pitchFamily="18" charset="0"/>
                <a:ea typeface="新細明體" pitchFamily="18" charset="-120"/>
              </a:rPr>
              <a:t>                            .</a:t>
            </a:r>
          </a:p>
          <a:p>
            <a:pPr algn="l" eaLnBrk="0" hangingPunct="0">
              <a:lnSpc>
                <a:spcPct val="20000"/>
              </a:lnSpc>
              <a:spcBef>
                <a:spcPct val="50000"/>
              </a:spcBef>
            </a:pPr>
            <a:r>
              <a:rPr lang="en-US" altLang="zh-TW" sz="1000" i="1" dirty="0">
                <a:latin typeface="Times New Roman" pitchFamily="18" charset="0"/>
                <a:ea typeface="新細明體" pitchFamily="18" charset="-120"/>
              </a:rPr>
              <a:t>                            .</a:t>
            </a:r>
          </a:p>
        </p:txBody>
      </p:sp>
      <p:sp>
        <p:nvSpPr>
          <p:cNvPr id="12342" name="Rectangle 54"/>
          <p:cNvSpPr>
            <a:spLocks noChangeArrowheads="1"/>
          </p:cNvSpPr>
          <p:nvPr/>
        </p:nvSpPr>
        <p:spPr bwMode="auto">
          <a:xfrm>
            <a:off x="755576" y="5083175"/>
            <a:ext cx="4572000"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lnSpc>
                <a:spcPct val="40000"/>
              </a:lnSpc>
              <a:spcBef>
                <a:spcPct val="50000"/>
              </a:spcBef>
            </a:pPr>
            <a:r>
              <a:rPr lang="en-US" altLang="zh-TW" sz="1400" dirty="0">
                <a:latin typeface="Times New Roman" pitchFamily="18" charset="0"/>
                <a:ea typeface="新細明體" pitchFamily="18" charset="-120"/>
              </a:rPr>
              <a:t>Calls to file system</a:t>
            </a:r>
            <a:r>
              <a:rPr lang="zh-TW" altLang="en-US" sz="1400" i="1" dirty="0">
                <a:latin typeface="Times New Roman" pitchFamily="18" charset="0"/>
                <a:ea typeface="新細明體" pitchFamily="18" charset="-120"/>
              </a:rPr>
              <a:t>：</a:t>
            </a:r>
          </a:p>
          <a:p>
            <a:pPr algn="l" eaLnBrk="0" hangingPunct="0">
              <a:lnSpc>
                <a:spcPct val="40000"/>
              </a:lnSpc>
              <a:spcBef>
                <a:spcPct val="50000"/>
              </a:spcBef>
            </a:pPr>
            <a:r>
              <a:rPr lang="zh-TW" altLang="en-US" sz="1200" i="1" dirty="0">
                <a:latin typeface="Times New Roman" pitchFamily="18" charset="0"/>
                <a:ea typeface="新細明體" pitchFamily="18" charset="-120"/>
              </a:rPr>
              <a:t>            </a:t>
            </a:r>
            <a:r>
              <a:rPr lang="en-US" altLang="zh-TW" sz="1000" dirty="0">
                <a:latin typeface="Times New Roman" pitchFamily="18" charset="0"/>
                <a:ea typeface="新細明體" pitchFamily="18" charset="-120"/>
              </a:rPr>
              <a:t>GET10th to 25th bytes from</a:t>
            </a:r>
          </a:p>
          <a:p>
            <a:pPr algn="l" eaLnBrk="0" hangingPunct="0">
              <a:lnSpc>
                <a:spcPct val="40000"/>
              </a:lnSpc>
              <a:spcBef>
                <a:spcPct val="50000"/>
              </a:spcBef>
            </a:pPr>
            <a:r>
              <a:rPr lang="en-US" altLang="zh-TW" sz="1000" dirty="0">
                <a:latin typeface="Times New Roman" pitchFamily="18" charset="0"/>
                <a:ea typeface="新細明體" pitchFamily="18" charset="-120"/>
              </a:rPr>
              <a:t>                 block #6 of file #5</a:t>
            </a:r>
          </a:p>
        </p:txBody>
      </p:sp>
      <p:grpSp>
        <p:nvGrpSpPr>
          <p:cNvPr id="12344" name="Group 56"/>
          <p:cNvGrpSpPr>
            <a:grpSpLocks/>
          </p:cNvGrpSpPr>
          <p:nvPr/>
        </p:nvGrpSpPr>
        <p:grpSpPr bwMode="auto">
          <a:xfrm>
            <a:off x="2987675" y="1371601"/>
            <a:ext cx="4556125" cy="4689576"/>
            <a:chOff x="2122" y="624"/>
            <a:chExt cx="2870" cy="3650"/>
          </a:xfrm>
        </p:grpSpPr>
        <p:sp>
          <p:nvSpPr>
            <p:cNvPr id="12292" name="Rectangle 4"/>
            <p:cNvSpPr>
              <a:spLocks noChangeArrowheads="1"/>
            </p:cNvSpPr>
            <p:nvPr/>
          </p:nvSpPr>
          <p:spPr bwMode="auto">
            <a:xfrm>
              <a:off x="2557" y="1082"/>
              <a:ext cx="1472" cy="221"/>
            </a:xfrm>
            <a:prstGeom prst="rect">
              <a:avLst/>
            </a:prstGeom>
            <a:solidFill>
              <a:schemeClr val="bg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eaLnBrk="0" hangingPunct="0"/>
              <a:r>
                <a:rPr lang="en-US" altLang="zh-TW" b="1">
                  <a:latin typeface="Times New Roman" pitchFamily="18" charset="0"/>
                  <a:ea typeface="新細明體" pitchFamily="18" charset="-120"/>
                </a:rPr>
                <a:t>Language Processor</a:t>
              </a:r>
            </a:p>
          </p:txBody>
        </p:sp>
        <p:sp>
          <p:nvSpPr>
            <p:cNvPr id="12293" name="Rectangle 5"/>
            <p:cNvSpPr>
              <a:spLocks noChangeArrowheads="1"/>
            </p:cNvSpPr>
            <p:nvPr/>
          </p:nvSpPr>
          <p:spPr bwMode="auto">
            <a:xfrm>
              <a:off x="2557" y="1590"/>
              <a:ext cx="1472" cy="221"/>
            </a:xfrm>
            <a:prstGeom prst="rect">
              <a:avLst/>
            </a:prstGeom>
            <a:solidFill>
              <a:schemeClr val="bg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eaLnBrk="0" hangingPunct="0"/>
              <a:r>
                <a:rPr lang="en-US" altLang="zh-TW" b="1">
                  <a:latin typeface="Times New Roman" pitchFamily="18" charset="0"/>
                  <a:ea typeface="新細明體" pitchFamily="18" charset="-120"/>
                </a:rPr>
                <a:t>Optimizer</a:t>
              </a:r>
            </a:p>
          </p:txBody>
        </p:sp>
        <p:sp>
          <p:nvSpPr>
            <p:cNvPr id="12294" name="Rectangle 6"/>
            <p:cNvSpPr>
              <a:spLocks noChangeArrowheads="1"/>
            </p:cNvSpPr>
            <p:nvPr/>
          </p:nvSpPr>
          <p:spPr bwMode="auto">
            <a:xfrm>
              <a:off x="2557" y="2372"/>
              <a:ext cx="1472" cy="221"/>
            </a:xfrm>
            <a:prstGeom prst="rect">
              <a:avLst/>
            </a:prstGeom>
            <a:solidFill>
              <a:schemeClr val="bg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eaLnBrk="0" hangingPunct="0"/>
              <a:r>
                <a:rPr lang="en-US" altLang="zh-TW" b="1">
                  <a:latin typeface="Times New Roman" pitchFamily="18" charset="0"/>
                  <a:ea typeface="新細明體" pitchFamily="18" charset="-120"/>
                </a:rPr>
                <a:t>Operator Processor</a:t>
              </a:r>
            </a:p>
          </p:txBody>
        </p:sp>
        <p:sp>
          <p:nvSpPr>
            <p:cNvPr id="12295" name="Line 7"/>
            <p:cNvSpPr>
              <a:spLocks noChangeShapeType="1"/>
            </p:cNvSpPr>
            <p:nvPr/>
          </p:nvSpPr>
          <p:spPr bwMode="auto">
            <a:xfrm>
              <a:off x="3270" y="798"/>
              <a:ext cx="0" cy="271"/>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2296" name="Line 8"/>
            <p:cNvSpPr>
              <a:spLocks noChangeShapeType="1"/>
            </p:cNvSpPr>
            <p:nvPr/>
          </p:nvSpPr>
          <p:spPr bwMode="auto">
            <a:xfrm>
              <a:off x="3270" y="1303"/>
              <a:ext cx="0" cy="274"/>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2297" name="Line 9"/>
            <p:cNvSpPr>
              <a:spLocks noChangeShapeType="1"/>
            </p:cNvSpPr>
            <p:nvPr/>
          </p:nvSpPr>
          <p:spPr bwMode="auto">
            <a:xfrm>
              <a:off x="3270" y="1811"/>
              <a:ext cx="0" cy="547"/>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2298" name="Line 10"/>
            <p:cNvSpPr>
              <a:spLocks noChangeShapeType="1"/>
            </p:cNvSpPr>
            <p:nvPr/>
          </p:nvSpPr>
          <p:spPr bwMode="auto">
            <a:xfrm>
              <a:off x="3270" y="2606"/>
              <a:ext cx="0" cy="30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2299" name="Rectangle 11"/>
            <p:cNvSpPr>
              <a:spLocks noChangeArrowheads="1"/>
            </p:cNvSpPr>
            <p:nvPr/>
          </p:nvSpPr>
          <p:spPr bwMode="auto">
            <a:xfrm>
              <a:off x="2636" y="2512"/>
              <a:ext cx="114" cy="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0" hangingPunct="0"/>
              <a:endParaRPr lang="en-US" altLang="zh-TW" b="1">
                <a:ea typeface="新細明體" pitchFamily="18" charset="-120"/>
              </a:endParaRPr>
            </a:p>
            <a:p>
              <a:pPr algn="l" eaLnBrk="0" hangingPunct="0"/>
              <a:endParaRPr lang="en-US" altLang="zh-TW" b="1">
                <a:ea typeface="新細明體" pitchFamily="18" charset="-120"/>
              </a:endParaRPr>
            </a:p>
            <a:p>
              <a:pPr algn="l" eaLnBrk="0" hangingPunct="0"/>
              <a:endParaRPr lang="en-US" altLang="zh-TW" b="1">
                <a:ea typeface="新細明體" pitchFamily="18" charset="-120"/>
              </a:endParaRPr>
            </a:p>
            <a:p>
              <a:pPr algn="l" eaLnBrk="0" hangingPunct="0"/>
              <a:endParaRPr lang="en-US" altLang="zh-TW" b="1">
                <a:ea typeface="新細明體" pitchFamily="18" charset="-120"/>
              </a:endParaRPr>
            </a:p>
            <a:p>
              <a:pPr algn="l" eaLnBrk="0" latinLnBrk="1" hangingPunct="0"/>
              <a:endParaRPr lang="en-US" altLang="zh-TW" b="1">
                <a:ea typeface="新細明體" pitchFamily="18" charset="-120"/>
              </a:endParaRPr>
            </a:p>
          </p:txBody>
        </p:sp>
        <p:sp>
          <p:nvSpPr>
            <p:cNvPr id="12300" name="Oval 12"/>
            <p:cNvSpPr>
              <a:spLocks noChangeArrowheads="1"/>
            </p:cNvSpPr>
            <p:nvPr/>
          </p:nvSpPr>
          <p:spPr bwMode="auto">
            <a:xfrm>
              <a:off x="2749" y="3896"/>
              <a:ext cx="992" cy="182"/>
            </a:xfrm>
            <a:prstGeom prst="ellipse">
              <a:avLst/>
            </a:prstGeom>
            <a:solidFill>
              <a:schemeClr val="bg1"/>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2301" name="Arc 13"/>
            <p:cNvSpPr>
              <a:spLocks/>
            </p:cNvSpPr>
            <p:nvPr/>
          </p:nvSpPr>
          <p:spPr bwMode="auto">
            <a:xfrm>
              <a:off x="3269" y="4163"/>
              <a:ext cx="472" cy="111"/>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5400" cap="rnd">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2302" name="Arc 14"/>
            <p:cNvSpPr>
              <a:spLocks/>
            </p:cNvSpPr>
            <p:nvPr/>
          </p:nvSpPr>
          <p:spPr bwMode="auto">
            <a:xfrm>
              <a:off x="2750" y="4163"/>
              <a:ext cx="520" cy="111"/>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25400" cap="rnd">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2303" name="Line 15"/>
            <p:cNvSpPr>
              <a:spLocks noChangeShapeType="1"/>
            </p:cNvSpPr>
            <p:nvPr/>
          </p:nvSpPr>
          <p:spPr bwMode="auto">
            <a:xfrm>
              <a:off x="2741" y="4013"/>
              <a:ext cx="1" cy="143"/>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2304" name="Line 16"/>
            <p:cNvSpPr>
              <a:spLocks noChangeShapeType="1"/>
            </p:cNvSpPr>
            <p:nvPr/>
          </p:nvSpPr>
          <p:spPr bwMode="auto">
            <a:xfrm>
              <a:off x="3749" y="4013"/>
              <a:ext cx="1" cy="143"/>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2305" name="Rectangle 17"/>
            <p:cNvSpPr>
              <a:spLocks noChangeArrowheads="1"/>
            </p:cNvSpPr>
            <p:nvPr/>
          </p:nvSpPr>
          <p:spPr bwMode="auto">
            <a:xfrm>
              <a:off x="2557" y="2919"/>
              <a:ext cx="1472" cy="221"/>
            </a:xfrm>
            <a:prstGeom prst="rect">
              <a:avLst/>
            </a:prstGeom>
            <a:solidFill>
              <a:schemeClr val="bg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eaLnBrk="0" hangingPunct="0"/>
              <a:r>
                <a:rPr lang="en-US" altLang="zh-TW" b="1">
                  <a:latin typeface="Times New Roman" pitchFamily="18" charset="0"/>
                  <a:ea typeface="新細明體" pitchFamily="18" charset="-120"/>
                </a:rPr>
                <a:t>Access  Method</a:t>
              </a:r>
            </a:p>
          </p:txBody>
        </p:sp>
        <p:sp>
          <p:nvSpPr>
            <p:cNvPr id="12306" name="Rectangle 18"/>
            <p:cNvSpPr>
              <a:spLocks noChangeArrowheads="1"/>
            </p:cNvSpPr>
            <p:nvPr/>
          </p:nvSpPr>
          <p:spPr bwMode="auto">
            <a:xfrm>
              <a:off x="2557" y="3466"/>
              <a:ext cx="1472" cy="221"/>
            </a:xfrm>
            <a:prstGeom prst="rect">
              <a:avLst/>
            </a:prstGeom>
            <a:solidFill>
              <a:schemeClr val="bg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eaLnBrk="0" hangingPunct="0"/>
              <a:r>
                <a:rPr lang="en-US" altLang="zh-TW" b="1">
                  <a:latin typeface="Times New Roman" pitchFamily="18" charset="0"/>
                  <a:ea typeface="新細明體" pitchFamily="18" charset="-120"/>
                </a:rPr>
                <a:t>File  System</a:t>
              </a:r>
            </a:p>
          </p:txBody>
        </p:sp>
        <p:sp>
          <p:nvSpPr>
            <p:cNvPr id="12307" name="Line 19"/>
            <p:cNvSpPr>
              <a:spLocks noChangeShapeType="1"/>
            </p:cNvSpPr>
            <p:nvPr/>
          </p:nvSpPr>
          <p:spPr bwMode="auto">
            <a:xfrm>
              <a:off x="3270" y="3153"/>
              <a:ext cx="0" cy="30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2308" name="Line 20"/>
            <p:cNvSpPr>
              <a:spLocks noChangeShapeType="1"/>
            </p:cNvSpPr>
            <p:nvPr/>
          </p:nvSpPr>
          <p:spPr bwMode="auto">
            <a:xfrm flipH="1">
              <a:off x="3267" y="3700"/>
              <a:ext cx="1" cy="186"/>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nvGrpSpPr>
            <p:cNvPr id="12310" name="Group 22"/>
            <p:cNvGrpSpPr>
              <a:grpSpLocks/>
            </p:cNvGrpSpPr>
            <p:nvPr/>
          </p:nvGrpSpPr>
          <p:grpSpPr bwMode="auto">
            <a:xfrm>
              <a:off x="3203" y="624"/>
              <a:ext cx="127" cy="144"/>
              <a:chOff x="2142" y="742"/>
              <a:chExt cx="127" cy="177"/>
            </a:xfrm>
          </p:grpSpPr>
          <p:sp>
            <p:nvSpPr>
              <p:cNvPr id="12311" name="Oval 23"/>
              <p:cNvSpPr>
                <a:spLocks noChangeArrowheads="1"/>
              </p:cNvSpPr>
              <p:nvPr/>
            </p:nvSpPr>
            <p:spPr bwMode="auto">
              <a:xfrm>
                <a:off x="2164" y="742"/>
                <a:ext cx="70" cy="52"/>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2312" name="Line 24"/>
              <p:cNvSpPr>
                <a:spLocks noChangeShapeType="1"/>
              </p:cNvSpPr>
              <p:nvPr/>
            </p:nvSpPr>
            <p:spPr bwMode="auto">
              <a:xfrm>
                <a:off x="2202" y="808"/>
                <a:ext cx="0" cy="6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2313" name="Freeform 25"/>
              <p:cNvSpPr>
                <a:spLocks/>
              </p:cNvSpPr>
              <p:nvPr/>
            </p:nvSpPr>
            <p:spPr bwMode="auto">
              <a:xfrm>
                <a:off x="2154" y="870"/>
                <a:ext cx="103" cy="49"/>
              </a:xfrm>
              <a:custGeom>
                <a:avLst/>
                <a:gdLst>
                  <a:gd name="T0" fmla="*/ 0 w 103"/>
                  <a:gd name="T1" fmla="*/ 48 h 49"/>
                  <a:gd name="T2" fmla="*/ 0 w 103"/>
                  <a:gd name="T3" fmla="*/ 48 h 49"/>
                  <a:gd name="T4" fmla="*/ 48 w 103"/>
                  <a:gd name="T5" fmla="*/ 0 h 49"/>
                  <a:gd name="T6" fmla="*/ 102 w 103"/>
                  <a:gd name="T7" fmla="*/ 48 h 49"/>
                </a:gdLst>
                <a:ahLst/>
                <a:cxnLst>
                  <a:cxn ang="0">
                    <a:pos x="T0" y="T1"/>
                  </a:cxn>
                  <a:cxn ang="0">
                    <a:pos x="T2" y="T3"/>
                  </a:cxn>
                  <a:cxn ang="0">
                    <a:pos x="T4" y="T5"/>
                  </a:cxn>
                  <a:cxn ang="0">
                    <a:pos x="T6" y="T7"/>
                  </a:cxn>
                </a:cxnLst>
                <a:rect l="0" t="0" r="r" b="b"/>
                <a:pathLst>
                  <a:path w="103" h="49">
                    <a:moveTo>
                      <a:pt x="0" y="48"/>
                    </a:moveTo>
                    <a:lnTo>
                      <a:pt x="0" y="48"/>
                    </a:lnTo>
                    <a:lnTo>
                      <a:pt x="48" y="0"/>
                    </a:lnTo>
                    <a:lnTo>
                      <a:pt x="102" y="48"/>
                    </a:lnTo>
                  </a:path>
                </a:pathLst>
              </a:custGeom>
              <a:noFill/>
              <a:ln w="127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2314" name="Freeform 26"/>
              <p:cNvSpPr>
                <a:spLocks/>
              </p:cNvSpPr>
              <p:nvPr/>
            </p:nvSpPr>
            <p:spPr bwMode="auto">
              <a:xfrm>
                <a:off x="2142" y="816"/>
                <a:ext cx="127" cy="19"/>
              </a:xfrm>
              <a:custGeom>
                <a:avLst/>
                <a:gdLst>
                  <a:gd name="T0" fmla="*/ 0 w 127"/>
                  <a:gd name="T1" fmla="*/ 6 h 19"/>
                  <a:gd name="T2" fmla="*/ 60 w 127"/>
                  <a:gd name="T3" fmla="*/ 18 h 19"/>
                  <a:gd name="T4" fmla="*/ 126 w 127"/>
                  <a:gd name="T5" fmla="*/ 0 h 19"/>
                </a:gdLst>
                <a:ahLst/>
                <a:cxnLst>
                  <a:cxn ang="0">
                    <a:pos x="T0" y="T1"/>
                  </a:cxn>
                  <a:cxn ang="0">
                    <a:pos x="T2" y="T3"/>
                  </a:cxn>
                  <a:cxn ang="0">
                    <a:pos x="T4" y="T5"/>
                  </a:cxn>
                </a:cxnLst>
                <a:rect l="0" t="0" r="r" b="b"/>
                <a:pathLst>
                  <a:path w="127" h="19">
                    <a:moveTo>
                      <a:pt x="0" y="6"/>
                    </a:moveTo>
                    <a:lnTo>
                      <a:pt x="60" y="18"/>
                    </a:lnTo>
                    <a:lnTo>
                      <a:pt x="126" y="0"/>
                    </a:lnTo>
                  </a:path>
                </a:pathLst>
              </a:custGeom>
              <a:noFill/>
              <a:ln w="127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grpSp>
        <p:sp>
          <p:nvSpPr>
            <p:cNvPr id="12315" name="Rectangle 27"/>
            <p:cNvSpPr>
              <a:spLocks noChangeArrowheads="1"/>
            </p:cNvSpPr>
            <p:nvPr/>
          </p:nvSpPr>
          <p:spPr bwMode="auto">
            <a:xfrm>
              <a:off x="2882" y="4052"/>
              <a:ext cx="631" cy="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zh-TW" sz="1400" i="1" dirty="0">
                  <a:latin typeface="Times New Roman" pitchFamily="18" charset="0"/>
                  <a:ea typeface="新細明體" pitchFamily="18" charset="-120"/>
                </a:rPr>
                <a:t>    database</a:t>
              </a:r>
            </a:p>
          </p:txBody>
        </p:sp>
        <p:sp>
          <p:nvSpPr>
            <p:cNvPr id="12316" name="Line 28"/>
            <p:cNvSpPr>
              <a:spLocks noChangeShapeType="1"/>
            </p:cNvSpPr>
            <p:nvPr/>
          </p:nvSpPr>
          <p:spPr bwMode="auto">
            <a:xfrm flipV="1">
              <a:off x="2122" y="888"/>
              <a:ext cx="2546" cy="14"/>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2317" name="Line 29"/>
            <p:cNvSpPr>
              <a:spLocks noChangeShapeType="1"/>
            </p:cNvSpPr>
            <p:nvPr/>
          </p:nvSpPr>
          <p:spPr bwMode="auto">
            <a:xfrm>
              <a:off x="2478" y="3772"/>
              <a:ext cx="2194" cy="1"/>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2318" name="Line 30"/>
            <p:cNvSpPr>
              <a:spLocks noChangeShapeType="1"/>
            </p:cNvSpPr>
            <p:nvPr/>
          </p:nvSpPr>
          <p:spPr bwMode="auto">
            <a:xfrm>
              <a:off x="4691" y="902"/>
              <a:ext cx="1" cy="2867"/>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2319" name="Line 31"/>
            <p:cNvSpPr>
              <a:spLocks noChangeShapeType="1"/>
            </p:cNvSpPr>
            <p:nvPr/>
          </p:nvSpPr>
          <p:spPr bwMode="auto">
            <a:xfrm flipH="1">
              <a:off x="2122" y="3772"/>
              <a:ext cx="353" cy="1"/>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2320" name="Line 32"/>
            <p:cNvSpPr>
              <a:spLocks noChangeShapeType="1"/>
            </p:cNvSpPr>
            <p:nvPr/>
          </p:nvSpPr>
          <p:spPr bwMode="auto">
            <a:xfrm flipV="1">
              <a:off x="2122" y="902"/>
              <a:ext cx="0" cy="2873"/>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2321" name="Rectangle 33"/>
            <p:cNvSpPr>
              <a:spLocks noChangeArrowheads="1"/>
            </p:cNvSpPr>
            <p:nvPr/>
          </p:nvSpPr>
          <p:spPr bwMode="auto">
            <a:xfrm>
              <a:off x="4338" y="1637"/>
              <a:ext cx="654" cy="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0" hangingPunct="0"/>
              <a:r>
                <a:rPr lang="en-US" altLang="zh-TW" sz="1600" b="1">
                  <a:latin typeface="Times New Roman" pitchFamily="18" charset="0"/>
                  <a:ea typeface="新細明體" pitchFamily="18" charset="-120"/>
                </a:rPr>
                <a:t>Language</a:t>
              </a:r>
            </a:p>
            <a:p>
              <a:pPr algn="l" eaLnBrk="0" hangingPunct="0"/>
              <a:r>
                <a:rPr lang="en-US" altLang="zh-TW" sz="1600" b="1">
                  <a:latin typeface="Times New Roman" pitchFamily="18" charset="0"/>
                  <a:ea typeface="新細明體" pitchFamily="18" charset="-120"/>
                </a:rPr>
                <a:t>Processor</a:t>
              </a:r>
            </a:p>
          </p:txBody>
        </p:sp>
        <p:sp>
          <p:nvSpPr>
            <p:cNvPr id="12322" name="Rectangle 34"/>
            <p:cNvSpPr>
              <a:spLocks noChangeArrowheads="1"/>
            </p:cNvSpPr>
            <p:nvPr/>
          </p:nvSpPr>
          <p:spPr bwMode="auto">
            <a:xfrm>
              <a:off x="4333" y="3125"/>
              <a:ext cx="541" cy="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0" hangingPunct="0"/>
              <a:r>
                <a:rPr lang="en-US" altLang="zh-TW" sz="1600" b="1">
                  <a:latin typeface="Times New Roman" pitchFamily="18" charset="0"/>
                  <a:ea typeface="新細明體" pitchFamily="18" charset="-120"/>
                </a:rPr>
                <a:t>Access</a:t>
              </a:r>
            </a:p>
            <a:p>
              <a:pPr algn="l" eaLnBrk="0" hangingPunct="0"/>
              <a:r>
                <a:rPr lang="en-US" altLang="zh-TW" sz="1600" b="1">
                  <a:latin typeface="Times New Roman" pitchFamily="18" charset="0"/>
                  <a:ea typeface="新細明體" pitchFamily="18" charset="-120"/>
                </a:rPr>
                <a:t>Method</a:t>
              </a:r>
            </a:p>
          </p:txBody>
        </p:sp>
        <p:sp>
          <p:nvSpPr>
            <p:cNvPr id="12323" name="Line 35"/>
            <p:cNvSpPr>
              <a:spLocks noChangeShapeType="1"/>
            </p:cNvSpPr>
            <p:nvPr/>
          </p:nvSpPr>
          <p:spPr bwMode="auto">
            <a:xfrm>
              <a:off x="4132" y="1102"/>
              <a:ext cx="79" cy="5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2324" name="Line 36"/>
            <p:cNvSpPr>
              <a:spLocks noChangeShapeType="1"/>
            </p:cNvSpPr>
            <p:nvPr/>
          </p:nvSpPr>
          <p:spPr bwMode="auto">
            <a:xfrm>
              <a:off x="4215" y="1166"/>
              <a:ext cx="1" cy="54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2325" name="Line 37"/>
            <p:cNvSpPr>
              <a:spLocks noChangeShapeType="1"/>
            </p:cNvSpPr>
            <p:nvPr/>
          </p:nvSpPr>
          <p:spPr bwMode="auto">
            <a:xfrm>
              <a:off x="4219" y="1718"/>
              <a:ext cx="57" cy="5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2326" name="Line 38"/>
            <p:cNvSpPr>
              <a:spLocks noChangeShapeType="1"/>
            </p:cNvSpPr>
            <p:nvPr/>
          </p:nvSpPr>
          <p:spPr bwMode="auto">
            <a:xfrm flipH="1">
              <a:off x="4211" y="1782"/>
              <a:ext cx="73" cy="5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2327" name="Line 39"/>
            <p:cNvSpPr>
              <a:spLocks noChangeShapeType="1"/>
            </p:cNvSpPr>
            <p:nvPr/>
          </p:nvSpPr>
          <p:spPr bwMode="auto">
            <a:xfrm>
              <a:off x="4215" y="1846"/>
              <a:ext cx="1" cy="64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2328" name="Line 40"/>
            <p:cNvSpPr>
              <a:spLocks noChangeShapeType="1"/>
            </p:cNvSpPr>
            <p:nvPr/>
          </p:nvSpPr>
          <p:spPr bwMode="auto">
            <a:xfrm flipH="1">
              <a:off x="4117" y="2498"/>
              <a:ext cx="102" cy="81"/>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2329" name="Line 41"/>
            <p:cNvSpPr>
              <a:spLocks noChangeShapeType="1"/>
            </p:cNvSpPr>
            <p:nvPr/>
          </p:nvSpPr>
          <p:spPr bwMode="auto">
            <a:xfrm>
              <a:off x="4125" y="2925"/>
              <a:ext cx="71" cy="6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2330" name="Line 42"/>
            <p:cNvSpPr>
              <a:spLocks noChangeShapeType="1"/>
            </p:cNvSpPr>
            <p:nvPr/>
          </p:nvSpPr>
          <p:spPr bwMode="auto">
            <a:xfrm>
              <a:off x="4200" y="2996"/>
              <a:ext cx="1" cy="21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2331" name="Line 43"/>
            <p:cNvSpPr>
              <a:spLocks noChangeShapeType="1"/>
            </p:cNvSpPr>
            <p:nvPr/>
          </p:nvSpPr>
          <p:spPr bwMode="auto">
            <a:xfrm>
              <a:off x="4204" y="3213"/>
              <a:ext cx="50" cy="5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2332" name="Line 44"/>
            <p:cNvSpPr>
              <a:spLocks noChangeShapeType="1"/>
            </p:cNvSpPr>
            <p:nvPr/>
          </p:nvSpPr>
          <p:spPr bwMode="auto">
            <a:xfrm flipH="1">
              <a:off x="4204" y="3271"/>
              <a:ext cx="58" cy="5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2333" name="Line 45"/>
            <p:cNvSpPr>
              <a:spLocks noChangeShapeType="1"/>
            </p:cNvSpPr>
            <p:nvPr/>
          </p:nvSpPr>
          <p:spPr bwMode="auto">
            <a:xfrm>
              <a:off x="4208" y="3330"/>
              <a:ext cx="1" cy="31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2334" name="Line 46"/>
            <p:cNvSpPr>
              <a:spLocks noChangeShapeType="1"/>
            </p:cNvSpPr>
            <p:nvPr/>
          </p:nvSpPr>
          <p:spPr bwMode="auto">
            <a:xfrm flipH="1">
              <a:off x="4132" y="3647"/>
              <a:ext cx="80" cy="6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2335" name="Text Box 47"/>
            <p:cNvSpPr txBox="1">
              <a:spLocks noChangeArrowheads="1"/>
            </p:cNvSpPr>
            <p:nvPr/>
          </p:nvSpPr>
          <p:spPr bwMode="auto">
            <a:xfrm>
              <a:off x="3357" y="3180"/>
              <a:ext cx="67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endParaRPr lang="zh-TW" altLang="zh-TW" sz="1600">
                <a:latin typeface="Times New Roman" pitchFamily="18" charset="0"/>
                <a:ea typeface="新細明體" pitchFamily="18" charset="-120"/>
              </a:endParaRPr>
            </a:p>
          </p:txBody>
        </p:sp>
        <p:sp>
          <p:nvSpPr>
            <p:cNvPr id="12336" name="Text Box 48"/>
            <p:cNvSpPr txBox="1">
              <a:spLocks noChangeArrowheads="1"/>
            </p:cNvSpPr>
            <p:nvPr/>
          </p:nvSpPr>
          <p:spPr bwMode="auto">
            <a:xfrm>
              <a:off x="3253" y="3139"/>
              <a:ext cx="968" cy="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spAutoFit/>
            </a:bodyPr>
            <a:lstStyle/>
            <a:p>
              <a:pPr algn="l" eaLnBrk="0" hangingPunct="0"/>
              <a:r>
                <a:rPr lang="en-US" altLang="zh-TW" sz="1400">
                  <a:latin typeface="Times New Roman" pitchFamily="18" charset="0"/>
                  <a:ea typeface="新細明體" pitchFamily="18" charset="-120"/>
                </a:rPr>
                <a:t>e.g.B-tree; Index;</a:t>
              </a:r>
            </a:p>
            <a:p>
              <a:pPr algn="l" eaLnBrk="0" hangingPunct="0"/>
              <a:r>
                <a:rPr lang="en-US" altLang="zh-TW" sz="1400">
                  <a:latin typeface="Times New Roman" pitchFamily="18" charset="0"/>
                  <a:ea typeface="新細明體" pitchFamily="18" charset="-120"/>
                </a:rPr>
                <a:t>     Hashing</a:t>
              </a:r>
            </a:p>
          </p:txBody>
        </p:sp>
        <p:sp>
          <p:nvSpPr>
            <p:cNvPr id="12343" name="Rectangle 55"/>
            <p:cNvSpPr>
              <a:spLocks noChangeArrowheads="1"/>
            </p:cNvSpPr>
            <p:nvPr/>
          </p:nvSpPr>
          <p:spPr bwMode="auto">
            <a:xfrm>
              <a:off x="4198" y="864"/>
              <a:ext cx="468"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TW" sz="1200" dirty="0">
                  <a:latin typeface="Times New Roman" pitchFamily="18" charset="0"/>
                  <a:ea typeface="新細明體" pitchFamily="18" charset="-120"/>
                </a:rPr>
                <a:t> </a:t>
              </a:r>
              <a:r>
                <a:rPr lang="en-US" altLang="zh-TW" sz="1400" b="1" dirty="0">
                  <a:solidFill>
                    <a:srgbClr val="FF0000"/>
                  </a:solidFill>
                  <a:latin typeface="Times New Roman" pitchFamily="18" charset="0"/>
                  <a:ea typeface="新細明體" pitchFamily="18" charset="-120"/>
                </a:rPr>
                <a:t>DBMS</a:t>
              </a:r>
            </a:p>
          </p:txBody>
        </p:sp>
      </p:grpSp>
    </p:spTree>
    <p:extLst>
      <p:ext uri="{BB962C8B-B14F-4D97-AF65-F5344CB8AC3E}">
        <p14:creationId xmlns:p14="http://schemas.microsoft.com/office/powerpoint/2010/main" val="3511460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a:spLocks noGrp="1" noChangeArrowheads="1"/>
          </p:cNvSpPr>
          <p:nvPr>
            <p:ph type="sldNum" sz="quarter" idx="4"/>
          </p:nvPr>
        </p:nvSpPr>
        <p:spPr/>
        <p:txBody>
          <a:bodyPr/>
          <a:lstStyle/>
          <a:p>
            <a:r>
              <a:rPr lang="en-US" altLang="zh-TW"/>
              <a:t>1-</a:t>
            </a:r>
            <a:fld id="{4E4FF34D-C9A3-45BB-B072-4F806E3A38EF}" type="slidenum">
              <a:rPr lang="en-US" altLang="zh-TW"/>
              <a:pPr/>
              <a:t>19</a:t>
            </a:fld>
            <a:endParaRPr lang="en-US" altLang="zh-TW"/>
          </a:p>
        </p:txBody>
      </p:sp>
      <p:sp>
        <p:nvSpPr>
          <p:cNvPr id="13314" name="Rectangle 2"/>
          <p:cNvSpPr>
            <a:spLocks noGrp="1" noChangeArrowheads="1"/>
          </p:cNvSpPr>
          <p:nvPr>
            <p:ph type="ctrTitle"/>
          </p:nvPr>
        </p:nvSpPr>
        <p:spPr>
          <a:xfrm>
            <a:off x="381000" y="2514600"/>
            <a:ext cx="8382000" cy="1143000"/>
          </a:xfrm>
        </p:spPr>
        <p:txBody>
          <a:bodyPr/>
          <a:lstStyle/>
          <a:p>
            <a:r>
              <a:rPr lang="en-US" altLang="zh-TW" dirty="0" smtClean="0"/>
              <a:t>1.2 </a:t>
            </a:r>
            <a:r>
              <a:rPr lang="en-US" altLang="zh-TW" dirty="0"/>
              <a:t>An Overview of a </a:t>
            </a:r>
            <a:br>
              <a:rPr lang="en-US" altLang="zh-TW" dirty="0"/>
            </a:br>
            <a:r>
              <a:rPr lang="en-US" altLang="zh-TW" dirty="0"/>
              <a:t>Database System</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11560" y="381000"/>
            <a:ext cx="7543800" cy="838200"/>
          </a:xfrm>
        </p:spPr>
        <p:txBody>
          <a:bodyPr/>
          <a:lstStyle/>
          <a:p>
            <a:r>
              <a:rPr lang="zh-TW" altLang="en-US" dirty="0" smtClean="0"/>
              <a:t>本課程</a:t>
            </a:r>
            <a:r>
              <a:rPr lang="zh-TW" altLang="zh-TW" dirty="0" smtClean="0"/>
              <a:t>講授</a:t>
            </a:r>
            <a:r>
              <a:rPr lang="zh-TW" altLang="zh-TW" dirty="0"/>
              <a:t>內容</a:t>
            </a:r>
            <a:endParaRPr lang="zh-TW" altLang="en-US" dirty="0"/>
          </a:p>
        </p:txBody>
      </p:sp>
      <p:sp>
        <p:nvSpPr>
          <p:cNvPr id="3" name="內容版面配置區 2"/>
          <p:cNvSpPr>
            <a:spLocks noGrp="1"/>
          </p:cNvSpPr>
          <p:nvPr>
            <p:ph idx="1"/>
          </p:nvPr>
        </p:nvSpPr>
        <p:spPr>
          <a:xfrm>
            <a:off x="1374576" y="1268760"/>
            <a:ext cx="6365776" cy="4968552"/>
          </a:xfrm>
        </p:spPr>
        <p:txBody>
          <a:bodyPr/>
          <a:lstStyle/>
          <a:p>
            <a:pPr lvl="2">
              <a:spcBef>
                <a:spcPts val="600"/>
              </a:spcBef>
            </a:pPr>
            <a:r>
              <a:rPr lang="en-US" altLang="zh-TW" sz="2000" b="1" dirty="0" smtClean="0"/>
              <a:t>PART </a:t>
            </a:r>
            <a:r>
              <a:rPr lang="en-US" altLang="zh-TW" sz="2000" b="1" dirty="0"/>
              <a:t>I: </a:t>
            </a:r>
            <a:r>
              <a:rPr lang="zh-TW" altLang="zh-TW" sz="2000" b="1" dirty="0"/>
              <a:t>入門與</a:t>
            </a:r>
            <a:r>
              <a:rPr lang="zh-TW" altLang="zh-TW" sz="2000" b="1" dirty="0" smtClean="0"/>
              <a:t>導論</a:t>
            </a:r>
            <a:endParaRPr lang="en-US" altLang="zh-TW" sz="2000" b="1" dirty="0" smtClean="0"/>
          </a:p>
          <a:p>
            <a:pPr lvl="3"/>
            <a:r>
              <a:rPr lang="en-US" altLang="zh-TW" sz="1400" dirty="0" smtClean="0"/>
              <a:t>Overview</a:t>
            </a:r>
          </a:p>
          <a:p>
            <a:pPr lvl="3"/>
            <a:r>
              <a:rPr lang="en-US" altLang="zh-TW" sz="1400" dirty="0" smtClean="0"/>
              <a:t>DB2</a:t>
            </a:r>
            <a:r>
              <a:rPr lang="zh-TW" altLang="zh-TW" sz="1400" dirty="0"/>
              <a:t>系統及</a:t>
            </a:r>
            <a:r>
              <a:rPr lang="en-US" altLang="zh-TW" sz="1400" dirty="0"/>
              <a:t>SQL</a:t>
            </a:r>
            <a:r>
              <a:rPr lang="zh-TW" altLang="zh-TW" sz="1400" dirty="0" smtClean="0"/>
              <a:t>語言</a:t>
            </a:r>
            <a:endParaRPr lang="en-US" altLang="zh-TW" sz="1400" dirty="0" smtClean="0"/>
          </a:p>
          <a:p>
            <a:pPr lvl="3"/>
            <a:r>
              <a:rPr lang="zh-TW" altLang="zh-TW" sz="1400" dirty="0" smtClean="0"/>
              <a:t>闡述關連</a:t>
            </a:r>
            <a:r>
              <a:rPr lang="zh-TW" altLang="zh-TW" sz="1400" dirty="0"/>
              <a:t>式資料模型</a:t>
            </a:r>
            <a:r>
              <a:rPr lang="en-US" altLang="zh-TW" sz="1400" dirty="0"/>
              <a:t>(The Relational </a:t>
            </a:r>
            <a:r>
              <a:rPr lang="en-US" altLang="zh-TW" sz="1400" dirty="0" smtClean="0"/>
              <a:t>Model)</a:t>
            </a:r>
            <a:endParaRPr lang="en-US" altLang="zh-TW" sz="1400" dirty="0"/>
          </a:p>
          <a:p>
            <a:pPr lvl="3"/>
            <a:r>
              <a:rPr lang="zh-TW" altLang="zh-TW" sz="1400" dirty="0" smtClean="0"/>
              <a:t>階層</a:t>
            </a:r>
            <a:r>
              <a:rPr lang="zh-TW" altLang="zh-TW" sz="1400" dirty="0"/>
              <a:t>式資料模型</a:t>
            </a:r>
            <a:r>
              <a:rPr lang="en-US" altLang="zh-TW" sz="1400" dirty="0"/>
              <a:t>(The Hierarchical Model</a:t>
            </a:r>
            <a:r>
              <a:rPr lang="en-US" altLang="zh-TW" sz="1400" dirty="0" smtClean="0"/>
              <a:t>)</a:t>
            </a:r>
            <a:r>
              <a:rPr lang="zh-TW" altLang="en-US" sz="1400" dirty="0" smtClean="0"/>
              <a:t>簡</a:t>
            </a:r>
            <a:r>
              <a:rPr lang="zh-TW" altLang="zh-TW" sz="1400" dirty="0" smtClean="0"/>
              <a:t>介</a:t>
            </a:r>
            <a:endParaRPr lang="en-US" altLang="zh-TW" sz="1400" dirty="0"/>
          </a:p>
          <a:p>
            <a:pPr lvl="3"/>
            <a:r>
              <a:rPr lang="zh-TW" altLang="zh-TW" sz="1400" dirty="0" smtClean="0"/>
              <a:t>網狀</a:t>
            </a:r>
            <a:r>
              <a:rPr lang="zh-TW" altLang="zh-TW" sz="1400" dirty="0"/>
              <a:t>式資料模型</a:t>
            </a:r>
            <a:r>
              <a:rPr lang="en-US" altLang="zh-TW" sz="1400" dirty="0"/>
              <a:t>(The Network Model</a:t>
            </a:r>
            <a:r>
              <a:rPr lang="en-US" altLang="zh-TW" sz="1400" dirty="0" smtClean="0"/>
              <a:t>)</a:t>
            </a:r>
            <a:r>
              <a:rPr lang="zh-TW" altLang="en-US" sz="1400" dirty="0" smtClean="0"/>
              <a:t>簡</a:t>
            </a:r>
            <a:r>
              <a:rPr lang="zh-TW" altLang="zh-TW" sz="1400" dirty="0" smtClean="0"/>
              <a:t>介</a:t>
            </a:r>
            <a:endParaRPr lang="zh-TW" altLang="zh-TW" sz="2400" dirty="0"/>
          </a:p>
          <a:p>
            <a:pPr lvl="2">
              <a:spcBef>
                <a:spcPts val="1200"/>
              </a:spcBef>
            </a:pPr>
            <a:r>
              <a:rPr lang="en-US" altLang="zh-TW" sz="2000" b="1" dirty="0"/>
              <a:t>PART II: </a:t>
            </a:r>
            <a:r>
              <a:rPr lang="zh-TW" altLang="zh-TW" sz="2000" b="1" dirty="0"/>
              <a:t>資料庫設計</a:t>
            </a:r>
            <a:r>
              <a:rPr lang="en-US" altLang="zh-TW" sz="2000" b="1" dirty="0"/>
              <a:t> (Database Design)</a:t>
            </a:r>
          </a:p>
          <a:p>
            <a:pPr lvl="3"/>
            <a:r>
              <a:rPr lang="zh-TW" altLang="zh-TW" sz="1400" dirty="0"/>
              <a:t>資料庫問題分析</a:t>
            </a:r>
            <a:r>
              <a:rPr lang="zh-TW" altLang="zh-TW" sz="1400" dirty="0" smtClean="0"/>
              <a:t>與</a:t>
            </a:r>
            <a:r>
              <a:rPr lang="en-US" altLang="zh-TW" sz="1400" dirty="0" smtClean="0"/>
              <a:t> E-R Model</a:t>
            </a:r>
            <a:endParaRPr lang="zh-TW" altLang="zh-TW" sz="1400" dirty="0"/>
          </a:p>
          <a:p>
            <a:pPr lvl="3"/>
            <a:r>
              <a:rPr lang="zh-TW" altLang="zh-TW" sz="1400" dirty="0"/>
              <a:t>資料庫的表格正規</a:t>
            </a:r>
            <a:r>
              <a:rPr lang="zh-TW" altLang="zh-TW" sz="1400" dirty="0" smtClean="0"/>
              <a:t>化</a:t>
            </a:r>
            <a:endParaRPr lang="en-US" altLang="zh-TW" sz="1400" dirty="0" smtClean="0"/>
          </a:p>
          <a:p>
            <a:pPr lvl="3"/>
            <a:r>
              <a:rPr lang="zh-TW" altLang="zh-TW" sz="1400" dirty="0" smtClean="0"/>
              <a:t>設計</a:t>
            </a:r>
            <a:r>
              <a:rPr lang="zh-TW" altLang="zh-TW" sz="1400" dirty="0"/>
              <a:t>介面增刪查改</a:t>
            </a:r>
            <a:r>
              <a:rPr lang="zh-TW" altLang="zh-TW" sz="1400" dirty="0" smtClean="0"/>
              <a:t>資料庫</a:t>
            </a:r>
            <a:endParaRPr lang="zh-TW" altLang="zh-TW" sz="1400" dirty="0"/>
          </a:p>
          <a:p>
            <a:pPr lvl="2">
              <a:spcBef>
                <a:spcPts val="1200"/>
              </a:spcBef>
            </a:pPr>
            <a:r>
              <a:rPr lang="en-US" altLang="zh-TW" sz="2000" b="1" dirty="0"/>
              <a:t>PART III: </a:t>
            </a:r>
            <a:r>
              <a:rPr lang="zh-TW" altLang="zh-TW" sz="2000" b="1" dirty="0"/>
              <a:t>進階探討</a:t>
            </a:r>
            <a:endParaRPr lang="en-US" altLang="zh-TW" sz="2000" b="1" dirty="0"/>
          </a:p>
          <a:p>
            <a:pPr lvl="3"/>
            <a:r>
              <a:rPr lang="zh-TW" altLang="zh-TW" sz="1400" dirty="0"/>
              <a:t>快速存取方法</a:t>
            </a:r>
            <a:r>
              <a:rPr lang="en-US" altLang="zh-TW" sz="1400" dirty="0"/>
              <a:t>(Access Methods</a:t>
            </a:r>
            <a:r>
              <a:rPr lang="en-US" altLang="zh-TW" sz="1400" dirty="0" smtClean="0"/>
              <a:t>)</a:t>
            </a:r>
          </a:p>
          <a:p>
            <a:pPr lvl="3"/>
            <a:r>
              <a:rPr lang="zh-TW" altLang="zh-TW" sz="1400" dirty="0" smtClean="0"/>
              <a:t>資料庫</a:t>
            </a:r>
            <a:r>
              <a:rPr lang="zh-TW" altLang="zh-TW" sz="1400" dirty="0"/>
              <a:t>回復</a:t>
            </a:r>
            <a:r>
              <a:rPr lang="en-US" altLang="zh-TW" sz="1400" dirty="0"/>
              <a:t>(Database Recovery</a:t>
            </a:r>
            <a:r>
              <a:rPr lang="en-US" altLang="zh-TW" sz="1400" dirty="0" smtClean="0"/>
              <a:t>)</a:t>
            </a:r>
          </a:p>
          <a:p>
            <a:pPr lvl="3"/>
            <a:r>
              <a:rPr lang="zh-TW" altLang="zh-TW" sz="1400" dirty="0" smtClean="0"/>
              <a:t>協同</a:t>
            </a:r>
            <a:r>
              <a:rPr lang="zh-TW" altLang="zh-TW" sz="1400" dirty="0"/>
              <a:t>控制</a:t>
            </a:r>
            <a:r>
              <a:rPr lang="en-US" altLang="zh-TW" sz="1400" dirty="0"/>
              <a:t>(Concurrency Control</a:t>
            </a:r>
            <a:r>
              <a:rPr lang="en-US" altLang="zh-TW" sz="1400" dirty="0" smtClean="0"/>
              <a:t>)</a:t>
            </a:r>
          </a:p>
          <a:p>
            <a:pPr lvl="3"/>
            <a:r>
              <a:rPr lang="zh-TW" altLang="zh-TW" sz="1400" dirty="0" smtClean="0"/>
              <a:t>資料</a:t>
            </a:r>
            <a:r>
              <a:rPr lang="zh-TW" altLang="zh-TW" sz="1400" dirty="0"/>
              <a:t>安全與資料正確</a:t>
            </a:r>
            <a:r>
              <a:rPr lang="en-US" altLang="zh-TW" sz="1400" dirty="0"/>
              <a:t>(Security and Integrity</a:t>
            </a:r>
            <a:r>
              <a:rPr lang="en-US" altLang="zh-TW" sz="1400" dirty="0" smtClean="0"/>
              <a:t>)</a:t>
            </a:r>
          </a:p>
          <a:p>
            <a:pPr lvl="3"/>
            <a:r>
              <a:rPr lang="zh-TW" altLang="zh-TW" sz="1400" dirty="0" smtClean="0"/>
              <a:t>查詢</a:t>
            </a:r>
            <a:r>
              <a:rPr lang="zh-TW" altLang="zh-TW" sz="1400" dirty="0"/>
              <a:t>最佳化</a:t>
            </a:r>
            <a:r>
              <a:rPr lang="en-US" altLang="zh-TW" sz="1400" dirty="0"/>
              <a:t>(Query Optimization</a:t>
            </a:r>
            <a:r>
              <a:rPr lang="en-US" altLang="zh-TW" sz="1400" dirty="0" smtClean="0"/>
              <a:t>)</a:t>
            </a:r>
          </a:p>
          <a:p>
            <a:pPr lvl="3"/>
            <a:r>
              <a:rPr lang="zh-TW" altLang="zh-TW" sz="1400" dirty="0" smtClean="0"/>
              <a:t>分散式</a:t>
            </a:r>
            <a:r>
              <a:rPr lang="zh-TW" altLang="zh-TW" sz="1400" dirty="0"/>
              <a:t>資料庫系統</a:t>
            </a:r>
            <a:r>
              <a:rPr lang="en-US" altLang="zh-TW" sz="1400" dirty="0"/>
              <a:t>(Distributed Database</a:t>
            </a:r>
            <a:r>
              <a:rPr lang="en-US" altLang="zh-TW" sz="1400" dirty="0" smtClean="0"/>
              <a:t>)</a:t>
            </a:r>
            <a:endParaRPr lang="zh-TW" altLang="zh-TW" sz="1400" dirty="0"/>
          </a:p>
          <a:p>
            <a:endParaRPr lang="zh-TW" altLang="en-US" sz="2400" dirty="0"/>
          </a:p>
        </p:txBody>
      </p:sp>
      <p:sp>
        <p:nvSpPr>
          <p:cNvPr id="6" name="Rectangle 6"/>
          <p:cNvSpPr txBox="1">
            <a:spLocks noChangeArrowheads="1"/>
          </p:cNvSpPr>
          <p:nvPr/>
        </p:nvSpPr>
        <p:spPr bwMode="auto">
          <a:xfrm>
            <a:off x="68580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zh-TW"/>
            </a:defPPr>
            <a:lvl1pPr algn="r" rtl="0" fontAlgn="base">
              <a:spcBef>
                <a:spcPct val="0"/>
              </a:spcBef>
              <a:spcAft>
                <a:spcPct val="0"/>
              </a:spcAft>
              <a:defRPr kumimoji="1" sz="1400" kern="1200">
                <a:solidFill>
                  <a:schemeClr val="tx1"/>
                </a:solidFill>
                <a:latin typeface="+mn-lt"/>
                <a:ea typeface="新細明體" pitchFamily="18" charset="-120"/>
                <a:cs typeface="+mn-cs"/>
              </a:defRPr>
            </a:lvl1pPr>
            <a:lvl2pPr marL="457200" algn="ctr" rtl="0" fontAlgn="base">
              <a:spcBef>
                <a:spcPct val="0"/>
              </a:spcBef>
              <a:spcAft>
                <a:spcPct val="0"/>
              </a:spcAft>
              <a:defRPr kumimoji="1" kern="1200">
                <a:solidFill>
                  <a:schemeClr val="tx1"/>
                </a:solidFill>
                <a:latin typeface="Arial" charset="0"/>
                <a:ea typeface="標楷體" pitchFamily="65" charset="-120"/>
                <a:cs typeface="+mn-cs"/>
              </a:defRPr>
            </a:lvl2pPr>
            <a:lvl3pPr marL="914400" algn="ctr" rtl="0" fontAlgn="base">
              <a:spcBef>
                <a:spcPct val="0"/>
              </a:spcBef>
              <a:spcAft>
                <a:spcPct val="0"/>
              </a:spcAft>
              <a:defRPr kumimoji="1" kern="1200">
                <a:solidFill>
                  <a:schemeClr val="tx1"/>
                </a:solidFill>
                <a:latin typeface="Arial" charset="0"/>
                <a:ea typeface="標楷體" pitchFamily="65" charset="-120"/>
                <a:cs typeface="+mn-cs"/>
              </a:defRPr>
            </a:lvl3pPr>
            <a:lvl4pPr marL="1371600" algn="ctr" rtl="0" fontAlgn="base">
              <a:spcBef>
                <a:spcPct val="0"/>
              </a:spcBef>
              <a:spcAft>
                <a:spcPct val="0"/>
              </a:spcAft>
              <a:defRPr kumimoji="1" kern="1200">
                <a:solidFill>
                  <a:schemeClr val="tx1"/>
                </a:solidFill>
                <a:latin typeface="Arial" charset="0"/>
                <a:ea typeface="標楷體" pitchFamily="65" charset="-120"/>
                <a:cs typeface="+mn-cs"/>
              </a:defRPr>
            </a:lvl4pPr>
            <a:lvl5pPr marL="1828800" algn="ctr" rtl="0" fontAlgn="base">
              <a:spcBef>
                <a:spcPct val="0"/>
              </a:spcBef>
              <a:spcAft>
                <a:spcPct val="0"/>
              </a:spcAft>
              <a:defRPr kumimoji="1" kern="1200">
                <a:solidFill>
                  <a:schemeClr val="tx1"/>
                </a:solidFill>
                <a:latin typeface="Arial" charset="0"/>
                <a:ea typeface="標楷體" pitchFamily="65" charset="-120"/>
                <a:cs typeface="+mn-cs"/>
              </a:defRPr>
            </a:lvl5pPr>
            <a:lvl6pPr marL="2286000" algn="l" defTabSz="914400" rtl="0" eaLnBrk="1" latinLnBrk="0" hangingPunct="1">
              <a:defRPr kumimoji="1" kern="1200">
                <a:solidFill>
                  <a:schemeClr val="tx1"/>
                </a:solidFill>
                <a:latin typeface="Arial" charset="0"/>
                <a:ea typeface="標楷體" pitchFamily="65" charset="-120"/>
                <a:cs typeface="+mn-cs"/>
              </a:defRPr>
            </a:lvl6pPr>
            <a:lvl7pPr marL="2743200" algn="l" defTabSz="914400" rtl="0" eaLnBrk="1" latinLnBrk="0" hangingPunct="1">
              <a:defRPr kumimoji="1" kern="1200">
                <a:solidFill>
                  <a:schemeClr val="tx1"/>
                </a:solidFill>
                <a:latin typeface="Arial" charset="0"/>
                <a:ea typeface="標楷體" pitchFamily="65" charset="-120"/>
                <a:cs typeface="+mn-cs"/>
              </a:defRPr>
            </a:lvl7pPr>
            <a:lvl8pPr marL="3200400" algn="l" defTabSz="914400" rtl="0" eaLnBrk="1" latinLnBrk="0" hangingPunct="1">
              <a:defRPr kumimoji="1" kern="1200">
                <a:solidFill>
                  <a:schemeClr val="tx1"/>
                </a:solidFill>
                <a:latin typeface="Arial" charset="0"/>
                <a:ea typeface="標楷體" pitchFamily="65" charset="-120"/>
                <a:cs typeface="+mn-cs"/>
              </a:defRPr>
            </a:lvl8pPr>
            <a:lvl9pPr marL="3657600" algn="l" defTabSz="914400" rtl="0" eaLnBrk="1" latinLnBrk="0" hangingPunct="1">
              <a:defRPr kumimoji="1" kern="1200">
                <a:solidFill>
                  <a:schemeClr val="tx1"/>
                </a:solidFill>
                <a:latin typeface="Arial" charset="0"/>
                <a:ea typeface="標楷體" pitchFamily="65" charset="-120"/>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1" lang="en-US" altLang="zh-TW" sz="1400" b="0" i="0" u="none" strike="noStrike" kern="1200" cap="none" spc="0" normalizeH="0" baseline="0" noProof="0" dirty="0" smtClean="0">
                <a:ln>
                  <a:noFill/>
                </a:ln>
                <a:solidFill>
                  <a:srgbClr val="000000"/>
                </a:solidFill>
                <a:effectLst/>
                <a:uLnTx/>
                <a:uFillTx/>
                <a:latin typeface="Times New Roman"/>
                <a:ea typeface="新細明體" pitchFamily="18" charset="-120"/>
                <a:cs typeface="+mn-cs"/>
              </a:rPr>
              <a:t>1-</a:t>
            </a:r>
            <a:fld id="{75BAAA9C-6151-4A44-9D96-BAF23A912697}" type="slidenum">
              <a:rPr kumimoji="1" lang="en-US" altLang="zh-TW" sz="1400" b="0" i="0" u="none" strike="noStrike" kern="1200" cap="none" spc="0" normalizeH="0" baseline="0" noProof="0" smtClean="0">
                <a:ln>
                  <a:noFill/>
                </a:ln>
                <a:solidFill>
                  <a:srgbClr val="000000"/>
                </a:solidFill>
                <a:effectLst/>
                <a:uLnTx/>
                <a:uFillTx/>
                <a:latin typeface="Times New Roman"/>
                <a:ea typeface="新細明體" pitchFamily="18"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1" lang="en-US" altLang="zh-TW" sz="1400" b="0" i="0" u="none" strike="noStrike" kern="1200" cap="none" spc="0" normalizeH="0" baseline="0" noProof="0" dirty="0">
              <a:ln>
                <a:noFill/>
              </a:ln>
              <a:solidFill>
                <a:srgbClr val="000000"/>
              </a:solidFill>
              <a:effectLst/>
              <a:uLnTx/>
              <a:uFillTx/>
              <a:latin typeface="Times New Roman"/>
              <a:ea typeface="新細明體" pitchFamily="18" charset="-120"/>
              <a:cs typeface="+mn-cs"/>
            </a:endParaRPr>
          </a:p>
        </p:txBody>
      </p:sp>
      <p:sp>
        <p:nvSpPr>
          <p:cNvPr id="5" name="投影片編號版面配置區 4"/>
          <p:cNvSpPr>
            <a:spLocks noGrp="1"/>
          </p:cNvSpPr>
          <p:nvPr>
            <p:ph type="sldNum" sz="quarter" idx="11"/>
          </p:nvPr>
        </p:nvSpPr>
        <p:spPr/>
        <p:txBody>
          <a:bodyPr/>
          <a:lstStyle/>
          <a:p>
            <a:r>
              <a:rPr lang="en-US" altLang="zh-TW" smtClean="0"/>
              <a:t>1-</a:t>
            </a:r>
            <a:fld id="{01737AE9-E746-44BF-B662-1129501DEE51}" type="slidenum">
              <a:rPr lang="en-US" altLang="zh-TW" smtClean="0"/>
              <a:pPr/>
              <a:t>2</a:t>
            </a:fld>
            <a:endParaRPr lang="en-US" altLang="zh-TW"/>
          </a:p>
        </p:txBody>
      </p:sp>
    </p:spTree>
    <p:extLst>
      <p:ext uri="{BB962C8B-B14F-4D97-AF65-F5344CB8AC3E}">
        <p14:creationId xmlns:p14="http://schemas.microsoft.com/office/powerpoint/2010/main" val="27900845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ChangeArrowheads="1"/>
          </p:cNvSpPr>
          <p:nvPr/>
        </p:nvSpPr>
        <p:spPr bwMode="auto">
          <a:xfrm>
            <a:off x="334963" y="588963"/>
            <a:ext cx="8077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r>
              <a:rPr lang="en-US" altLang="zh-TW" sz="3600" b="1" dirty="0">
                <a:solidFill>
                  <a:schemeClr val="tx2"/>
                </a:solidFill>
                <a:latin typeface="Times New Roman" pitchFamily="18" charset="0"/>
                <a:ea typeface="新細明體" pitchFamily="18" charset="-120"/>
              </a:rPr>
              <a:t>Database System: Introduction</a:t>
            </a:r>
          </a:p>
        </p:txBody>
      </p:sp>
      <p:sp>
        <p:nvSpPr>
          <p:cNvPr id="9220" name="Rectangle 3"/>
          <p:cNvSpPr>
            <a:spLocks noChangeArrowheads="1"/>
          </p:cNvSpPr>
          <p:nvPr/>
        </p:nvSpPr>
        <p:spPr bwMode="auto">
          <a:xfrm>
            <a:off x="1489075" y="1425575"/>
            <a:ext cx="7273925" cy="458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l">
              <a:spcBef>
                <a:spcPct val="50000"/>
              </a:spcBef>
              <a:buClr>
                <a:srgbClr val="009900"/>
              </a:buClr>
              <a:buSzPct val="70000"/>
              <a:buFont typeface="Wingdings" pitchFamily="2" charset="2"/>
              <a:buChar char="q"/>
            </a:pPr>
            <a:r>
              <a:rPr lang="en-US" altLang="zh-TW" sz="2400">
                <a:latin typeface="Times New Roman" pitchFamily="18" charset="0"/>
                <a:ea typeface="華康行書體(P)" pitchFamily="66" charset="-120"/>
              </a:rPr>
              <a:t>Database Management System (DBMS)</a:t>
            </a:r>
          </a:p>
          <a:p>
            <a:pPr marL="742950" lvl="1" indent="-285750" algn="l">
              <a:spcBef>
                <a:spcPct val="40000"/>
              </a:spcBef>
              <a:buClr>
                <a:srgbClr val="009900"/>
              </a:buClr>
              <a:buSzPct val="110000"/>
              <a:buFont typeface="Wingdings" pitchFamily="2" charset="2"/>
              <a:buChar char="§"/>
            </a:pPr>
            <a:r>
              <a:rPr lang="en-US" altLang="zh-TW" sz="2000">
                <a:latin typeface="Times New Roman" pitchFamily="18" charset="0"/>
                <a:ea typeface="華康行書體(P)" pitchFamily="66" charset="-120"/>
              </a:rPr>
              <a:t>Contains </a:t>
            </a:r>
            <a:r>
              <a:rPr lang="en-US" altLang="zh-TW" sz="2000" u="sng">
                <a:latin typeface="Times New Roman" pitchFamily="18" charset="0"/>
                <a:ea typeface="華康行書體(P)" pitchFamily="66" charset="-120"/>
              </a:rPr>
              <a:t>a large bodies of information</a:t>
            </a:r>
          </a:p>
          <a:p>
            <a:pPr marL="742950" lvl="1" indent="-285750" algn="l">
              <a:spcBef>
                <a:spcPct val="40000"/>
              </a:spcBef>
              <a:buClr>
                <a:srgbClr val="009900"/>
              </a:buClr>
              <a:buSzPct val="110000"/>
              <a:buFont typeface="Wingdings" pitchFamily="2" charset="2"/>
              <a:buChar char="§"/>
            </a:pPr>
            <a:r>
              <a:rPr lang="en-US" altLang="zh-TW" sz="2000">
                <a:latin typeface="Times New Roman" pitchFamily="18" charset="0"/>
                <a:ea typeface="華康行書體(P)" pitchFamily="66" charset="-120"/>
              </a:rPr>
              <a:t>Collection of interrelated data (</a:t>
            </a:r>
            <a:r>
              <a:rPr lang="en-US" altLang="zh-TW" sz="2000" b="1">
                <a:latin typeface="Times New Roman" pitchFamily="18" charset="0"/>
                <a:ea typeface="華康行書體(P)" pitchFamily="66" charset="-120"/>
              </a:rPr>
              <a:t>database</a:t>
            </a:r>
            <a:r>
              <a:rPr lang="en-US" altLang="zh-TW" sz="2000">
                <a:latin typeface="Times New Roman" pitchFamily="18" charset="0"/>
                <a:ea typeface="華康行書體(P)" pitchFamily="66" charset="-120"/>
              </a:rPr>
              <a:t>)</a:t>
            </a:r>
            <a:endParaRPr lang="en-US" altLang="zh-TW" sz="2000" b="1">
              <a:latin typeface="Times New Roman" pitchFamily="18" charset="0"/>
              <a:ea typeface="華康行書體(P)" pitchFamily="66" charset="-120"/>
            </a:endParaRPr>
          </a:p>
          <a:p>
            <a:pPr marL="742950" lvl="1" indent="-285750" algn="l">
              <a:spcBef>
                <a:spcPct val="40000"/>
              </a:spcBef>
              <a:buClr>
                <a:srgbClr val="009900"/>
              </a:buClr>
              <a:buSzPct val="110000"/>
              <a:buFont typeface="Wingdings" pitchFamily="2" charset="2"/>
              <a:buChar char="§"/>
            </a:pPr>
            <a:r>
              <a:rPr lang="en-US" altLang="zh-TW" sz="2000" b="1">
                <a:latin typeface="Times New Roman" pitchFamily="18" charset="0"/>
                <a:ea typeface="華康行書體(P)" pitchFamily="66" charset="-120"/>
              </a:rPr>
              <a:t>Set of programs</a:t>
            </a:r>
            <a:r>
              <a:rPr lang="en-US" altLang="zh-TW" sz="2000">
                <a:latin typeface="Times New Roman" pitchFamily="18" charset="0"/>
                <a:ea typeface="華康行書體(P)" pitchFamily="66" charset="-120"/>
              </a:rPr>
              <a:t> to access the data</a:t>
            </a:r>
          </a:p>
          <a:p>
            <a:pPr marL="742950" lvl="1" indent="-285750" algn="l">
              <a:spcBef>
                <a:spcPct val="40000"/>
              </a:spcBef>
              <a:buClr>
                <a:srgbClr val="009900"/>
              </a:buClr>
              <a:buSzPct val="110000"/>
              <a:buFont typeface="Wingdings" pitchFamily="2" charset="2"/>
              <a:buChar char="§"/>
            </a:pPr>
            <a:endParaRPr lang="en-US" altLang="zh-TW" sz="2000">
              <a:latin typeface="Times New Roman" pitchFamily="18" charset="0"/>
              <a:ea typeface="華康行書體(P)" pitchFamily="66" charset="-120"/>
            </a:endParaRPr>
          </a:p>
          <a:p>
            <a:pPr marL="342900" indent="-342900" algn="l">
              <a:spcBef>
                <a:spcPct val="50000"/>
              </a:spcBef>
              <a:buClr>
                <a:srgbClr val="009900"/>
              </a:buClr>
              <a:buSzPct val="70000"/>
              <a:buFont typeface="Wingdings" pitchFamily="2" charset="2"/>
              <a:buChar char="q"/>
            </a:pPr>
            <a:r>
              <a:rPr lang="en-US" altLang="zh-TW" sz="2400">
                <a:latin typeface="Times New Roman" pitchFamily="18" charset="0"/>
                <a:ea typeface="華康行書體(P)" pitchFamily="66" charset="-120"/>
              </a:rPr>
              <a:t>Goal of a DBMS:</a:t>
            </a:r>
          </a:p>
          <a:p>
            <a:pPr marL="742950" lvl="1" indent="-285750" algn="l">
              <a:spcBef>
                <a:spcPct val="40000"/>
              </a:spcBef>
              <a:buClr>
                <a:srgbClr val="009900"/>
              </a:buClr>
              <a:buSzPct val="110000"/>
              <a:buFont typeface="Wingdings" pitchFamily="2" charset="2"/>
              <a:buChar char="§"/>
            </a:pPr>
            <a:r>
              <a:rPr lang="en-US" altLang="zh-TW" sz="2000">
                <a:latin typeface="Times New Roman" pitchFamily="18" charset="0"/>
                <a:ea typeface="華康行書體(P)" pitchFamily="66" charset="-120"/>
              </a:rPr>
              <a:t>provides a way to</a:t>
            </a:r>
            <a:r>
              <a:rPr lang="en-US" altLang="zh-TW" sz="2000" u="sng">
                <a:latin typeface="Times New Roman" pitchFamily="18" charset="0"/>
                <a:ea typeface="華康行書體(P)" pitchFamily="66" charset="-120"/>
              </a:rPr>
              <a:t> store</a:t>
            </a:r>
            <a:r>
              <a:rPr lang="en-US" altLang="zh-TW" sz="2000">
                <a:latin typeface="Times New Roman" pitchFamily="18" charset="0"/>
                <a:ea typeface="華康行書體(P)" pitchFamily="66" charset="-120"/>
              </a:rPr>
              <a:t> and </a:t>
            </a:r>
            <a:r>
              <a:rPr lang="en-US" altLang="zh-TW" sz="2000" u="sng">
                <a:latin typeface="Times New Roman" pitchFamily="18" charset="0"/>
                <a:ea typeface="華康行書體(P)" pitchFamily="66" charset="-120"/>
              </a:rPr>
              <a:t>retrieve</a:t>
            </a:r>
            <a:r>
              <a:rPr lang="en-US" altLang="zh-TW" sz="2000">
                <a:latin typeface="Times New Roman" pitchFamily="18" charset="0"/>
                <a:ea typeface="華康行書體(P)" pitchFamily="66" charset="-120"/>
              </a:rPr>
              <a:t> database information</a:t>
            </a:r>
          </a:p>
          <a:p>
            <a:pPr marL="1143000" lvl="2" indent="-228600" algn="l">
              <a:spcBef>
                <a:spcPct val="20000"/>
              </a:spcBef>
              <a:buClr>
                <a:schemeClr val="accent1"/>
              </a:buClr>
              <a:buSzPct val="120000"/>
              <a:buFontTx/>
              <a:buChar char="•"/>
            </a:pPr>
            <a:r>
              <a:rPr lang="en-US" altLang="zh-TW" sz="2000" b="1" i="1">
                <a:latin typeface="Times New Roman" pitchFamily="18" charset="0"/>
                <a:ea typeface="華康行書體(P)" pitchFamily="66" charset="-120"/>
              </a:rPr>
              <a:t>convenient</a:t>
            </a:r>
            <a:r>
              <a:rPr lang="en-US" altLang="zh-TW" sz="2000" b="1">
                <a:latin typeface="Times New Roman" pitchFamily="18" charset="0"/>
                <a:ea typeface="華康行書體(P)" pitchFamily="66" charset="-120"/>
              </a:rPr>
              <a:t> </a:t>
            </a:r>
            <a:r>
              <a:rPr lang="en-US" altLang="zh-TW" sz="2000">
                <a:latin typeface="Times New Roman" pitchFamily="18" charset="0"/>
                <a:ea typeface="華康行書體(P)" pitchFamily="66" charset="-120"/>
              </a:rPr>
              <a:t>and </a:t>
            </a:r>
          </a:p>
          <a:p>
            <a:pPr marL="1143000" lvl="2" indent="-228600" algn="l">
              <a:spcBef>
                <a:spcPct val="20000"/>
              </a:spcBef>
              <a:buClr>
                <a:schemeClr val="accent1"/>
              </a:buClr>
              <a:buSzPct val="120000"/>
              <a:buFontTx/>
              <a:buChar char="•"/>
            </a:pPr>
            <a:r>
              <a:rPr lang="en-US" altLang="zh-TW" sz="2000" b="1" i="1">
                <a:latin typeface="Times New Roman" pitchFamily="18" charset="0"/>
                <a:ea typeface="華康行書體(P)" pitchFamily="66" charset="-120"/>
              </a:rPr>
              <a:t>efficient</a:t>
            </a:r>
            <a:endParaRPr lang="en-US" altLang="zh-TW" sz="2000" b="1">
              <a:latin typeface="Times New Roman" pitchFamily="18" charset="0"/>
              <a:ea typeface="華康行書體(P)" pitchFamily="66" charset="-120"/>
            </a:endParaRPr>
          </a:p>
        </p:txBody>
      </p:sp>
      <p:sp>
        <p:nvSpPr>
          <p:cNvPr id="5" name="投影片編號版面配置區 4"/>
          <p:cNvSpPr>
            <a:spLocks noGrp="1"/>
          </p:cNvSpPr>
          <p:nvPr>
            <p:ph type="sldNum" sz="quarter" idx="11"/>
          </p:nvPr>
        </p:nvSpPr>
        <p:spPr>
          <a:xfrm>
            <a:off x="6858000" y="6248400"/>
            <a:ext cx="1905000" cy="457200"/>
          </a:xfrm>
        </p:spPr>
        <p:txBody>
          <a:bodyPr/>
          <a:lstStyle/>
          <a:p>
            <a:r>
              <a:rPr lang="en-US" altLang="zh-TW" dirty="0"/>
              <a:t>1-</a:t>
            </a:r>
            <a:fld id="{58DC83ED-7A68-46A8-913E-ECB3E705DBBD}" type="slidenum">
              <a:rPr lang="en-US" altLang="zh-TW"/>
              <a:pPr/>
              <a:t>20</a:t>
            </a:fld>
            <a:endParaRPr lang="en-US" altLang="zh-TW" dirty="0"/>
          </a:p>
        </p:txBody>
      </p:sp>
    </p:spTree>
    <p:extLst>
      <p:ext uri="{BB962C8B-B14F-4D97-AF65-F5344CB8AC3E}">
        <p14:creationId xmlns:p14="http://schemas.microsoft.com/office/powerpoint/2010/main" val="39299901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ChangeArrowheads="1"/>
          </p:cNvSpPr>
          <p:nvPr/>
        </p:nvSpPr>
        <p:spPr bwMode="auto">
          <a:xfrm>
            <a:off x="346075" y="641350"/>
            <a:ext cx="8077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r>
              <a:rPr lang="en-US" altLang="zh-TW" sz="3600" b="1" dirty="0">
                <a:solidFill>
                  <a:schemeClr val="tx2"/>
                </a:solidFill>
                <a:latin typeface="Times New Roman" pitchFamily="18" charset="0"/>
                <a:ea typeface="新細明體" pitchFamily="18" charset="-120"/>
              </a:rPr>
              <a:t>Database System: Functions of DBMS</a:t>
            </a:r>
          </a:p>
        </p:txBody>
      </p:sp>
      <p:sp>
        <p:nvSpPr>
          <p:cNvPr id="10244" name="Rectangle 3"/>
          <p:cNvSpPr>
            <a:spLocks noChangeArrowheads="1"/>
          </p:cNvSpPr>
          <p:nvPr/>
        </p:nvSpPr>
        <p:spPr bwMode="auto">
          <a:xfrm>
            <a:off x="1330325" y="1511300"/>
            <a:ext cx="7073900" cy="497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l">
              <a:spcBef>
                <a:spcPct val="50000"/>
              </a:spcBef>
              <a:buClr>
                <a:srgbClr val="009900"/>
              </a:buClr>
              <a:buSzPct val="70000"/>
              <a:buFont typeface="Wingdings" pitchFamily="2" charset="2"/>
              <a:buChar char="q"/>
            </a:pPr>
            <a:r>
              <a:rPr lang="en-US" altLang="zh-TW" sz="2400" dirty="0">
                <a:latin typeface="Times New Roman" pitchFamily="18" charset="0"/>
                <a:ea typeface="華康行書體(P)" pitchFamily="66" charset="-120"/>
              </a:rPr>
              <a:t>Functions of DBMS: Management of Data (MOD)</a:t>
            </a:r>
            <a:endParaRPr lang="en-US" altLang="zh-TW" sz="2400" b="1" dirty="0">
              <a:latin typeface="Times New Roman" pitchFamily="18" charset="0"/>
              <a:ea typeface="華康行書體(P)" pitchFamily="66" charset="-120"/>
            </a:endParaRPr>
          </a:p>
          <a:p>
            <a:pPr marL="742950" lvl="1" indent="-285750" algn="l">
              <a:spcBef>
                <a:spcPct val="40000"/>
              </a:spcBef>
              <a:buClr>
                <a:srgbClr val="009900"/>
              </a:buClr>
              <a:buSzPct val="110000"/>
              <a:buFont typeface="Wingdings" pitchFamily="2" charset="2"/>
              <a:buChar char="§"/>
            </a:pPr>
            <a:r>
              <a:rPr lang="en-US" altLang="zh-TW" sz="2000" b="1" dirty="0">
                <a:latin typeface="Times New Roman" pitchFamily="18" charset="0"/>
                <a:ea typeface="華康行書體(P)" pitchFamily="66" charset="-120"/>
              </a:rPr>
              <a:t>Defining structure</a:t>
            </a:r>
            <a:r>
              <a:rPr lang="en-US" altLang="zh-TW" sz="2000" dirty="0">
                <a:latin typeface="Times New Roman" pitchFamily="18" charset="0"/>
                <a:ea typeface="華康行書體(P)" pitchFamily="66" charset="-120"/>
              </a:rPr>
              <a:t> for storage data</a:t>
            </a:r>
          </a:p>
          <a:p>
            <a:pPr marL="742950" lvl="1" indent="-285750" algn="l">
              <a:spcBef>
                <a:spcPct val="40000"/>
              </a:spcBef>
              <a:buClr>
                <a:srgbClr val="009900"/>
              </a:buClr>
              <a:buSzPct val="110000"/>
              <a:buFont typeface="Wingdings" pitchFamily="2" charset="2"/>
              <a:buChar char="§"/>
            </a:pPr>
            <a:r>
              <a:rPr lang="en-US" altLang="zh-TW" sz="2000" dirty="0">
                <a:latin typeface="Times New Roman" pitchFamily="18" charset="0"/>
                <a:ea typeface="華康行書體(P)" pitchFamily="66" charset="-120"/>
              </a:rPr>
              <a:t>Proving mechanisms for </a:t>
            </a:r>
            <a:r>
              <a:rPr lang="en-US" altLang="zh-TW" sz="2000" b="1" dirty="0">
                <a:latin typeface="Times New Roman" pitchFamily="18" charset="0"/>
                <a:ea typeface="華康行書體(P)" pitchFamily="66" charset="-120"/>
              </a:rPr>
              <a:t>manipulation of data</a:t>
            </a:r>
          </a:p>
          <a:p>
            <a:pPr marL="742950" lvl="1" indent="-285750" algn="l">
              <a:spcBef>
                <a:spcPct val="40000"/>
              </a:spcBef>
              <a:buClr>
                <a:srgbClr val="009900"/>
              </a:buClr>
              <a:buSzPct val="110000"/>
              <a:buFont typeface="Wingdings" pitchFamily="2" charset="2"/>
              <a:buChar char="§"/>
            </a:pPr>
            <a:r>
              <a:rPr lang="en-US" altLang="zh-TW" sz="2000" b="1" dirty="0">
                <a:latin typeface="Times New Roman" pitchFamily="18" charset="0"/>
                <a:ea typeface="華康行書體(P)" pitchFamily="66" charset="-120"/>
              </a:rPr>
              <a:t>Ensure safety</a:t>
            </a:r>
            <a:r>
              <a:rPr lang="en-US" altLang="zh-TW" sz="2000" dirty="0">
                <a:latin typeface="Times New Roman" pitchFamily="18" charset="0"/>
                <a:ea typeface="華康行書體(P)" pitchFamily="66" charset="-120"/>
              </a:rPr>
              <a:t> of data (system crashes, unauthorized access, misused, …)</a:t>
            </a:r>
            <a:endParaRPr lang="en-US" altLang="zh-TW" sz="2000" b="1" dirty="0">
              <a:latin typeface="Times New Roman" pitchFamily="18" charset="0"/>
              <a:ea typeface="華康行書體(P)" pitchFamily="66" charset="-120"/>
            </a:endParaRPr>
          </a:p>
          <a:p>
            <a:pPr marL="742950" lvl="1" indent="-285750" algn="l">
              <a:spcBef>
                <a:spcPct val="40000"/>
              </a:spcBef>
              <a:buClr>
                <a:srgbClr val="009900"/>
              </a:buClr>
              <a:buSzPct val="110000"/>
              <a:buFont typeface="Wingdings" pitchFamily="2" charset="2"/>
              <a:buChar char="§"/>
            </a:pPr>
            <a:r>
              <a:rPr lang="en-US" altLang="zh-TW" sz="2000" b="1" dirty="0">
                <a:latin typeface="Times New Roman" pitchFamily="18" charset="0"/>
                <a:ea typeface="華康行書體(P)" pitchFamily="66" charset="-120"/>
              </a:rPr>
              <a:t>Concurrent control</a:t>
            </a:r>
            <a:r>
              <a:rPr lang="en-US" altLang="zh-TW" sz="2000" dirty="0">
                <a:latin typeface="Times New Roman" pitchFamily="18" charset="0"/>
                <a:ea typeface="華康行書體(P)" pitchFamily="66" charset="-120"/>
              </a:rPr>
              <a:t> in multi-user environment</a:t>
            </a:r>
          </a:p>
          <a:p>
            <a:pPr marL="742950" lvl="1" indent="-285750" algn="l">
              <a:lnSpc>
                <a:spcPct val="20000"/>
              </a:lnSpc>
              <a:spcBef>
                <a:spcPct val="40000"/>
              </a:spcBef>
              <a:buClr>
                <a:srgbClr val="009900"/>
              </a:buClr>
              <a:buSzPct val="110000"/>
              <a:buFont typeface="Wingdings" pitchFamily="2" charset="2"/>
              <a:buChar char="§"/>
            </a:pPr>
            <a:endParaRPr lang="en-US" altLang="zh-TW" sz="2000" dirty="0">
              <a:latin typeface="Times New Roman" pitchFamily="18" charset="0"/>
              <a:ea typeface="華康行書體(P)" pitchFamily="66" charset="-120"/>
            </a:endParaRPr>
          </a:p>
          <a:p>
            <a:pPr marL="342900" indent="-342900" algn="l">
              <a:spcBef>
                <a:spcPct val="50000"/>
              </a:spcBef>
              <a:buClr>
                <a:srgbClr val="009900"/>
              </a:buClr>
              <a:buSzPct val="70000"/>
              <a:buFont typeface="Wingdings" pitchFamily="2" charset="2"/>
              <a:buChar char="q"/>
            </a:pPr>
            <a:r>
              <a:rPr lang="en-US" altLang="zh-TW" sz="2400" dirty="0">
                <a:latin typeface="Times New Roman" pitchFamily="18" charset="0"/>
                <a:ea typeface="華康行書體(P)" pitchFamily="66" charset="-120"/>
              </a:rPr>
              <a:t>Computer Scientists: </a:t>
            </a:r>
          </a:p>
          <a:p>
            <a:pPr marL="742950" lvl="1" indent="-285750" algn="l">
              <a:spcBef>
                <a:spcPct val="40000"/>
              </a:spcBef>
              <a:buClr>
                <a:srgbClr val="009900"/>
              </a:buClr>
              <a:buSzPct val="110000"/>
              <a:buFont typeface="Wingdings" pitchFamily="2" charset="2"/>
              <a:buChar char="§"/>
            </a:pPr>
            <a:r>
              <a:rPr lang="en-US" altLang="zh-TW" sz="2000" dirty="0">
                <a:latin typeface="Times New Roman" pitchFamily="18" charset="0"/>
                <a:ea typeface="華康行書體(P)" pitchFamily="66" charset="-120"/>
              </a:rPr>
              <a:t>Developed a lot of </a:t>
            </a:r>
            <a:r>
              <a:rPr lang="en-US" altLang="zh-TW" sz="2000" b="1" dirty="0">
                <a:latin typeface="Times New Roman" pitchFamily="18" charset="0"/>
                <a:ea typeface="華康行書體(P)" pitchFamily="66" charset="-120"/>
              </a:rPr>
              <a:t>concepts </a:t>
            </a:r>
            <a:r>
              <a:rPr lang="en-US" altLang="zh-TW" sz="2000" dirty="0">
                <a:latin typeface="Times New Roman" pitchFamily="18" charset="0"/>
                <a:ea typeface="華康行書體(P)" pitchFamily="66" charset="-120"/>
              </a:rPr>
              <a:t>and</a:t>
            </a:r>
            <a:r>
              <a:rPr lang="en-US" altLang="zh-TW" sz="2000" b="1" dirty="0">
                <a:latin typeface="Times New Roman" pitchFamily="18" charset="0"/>
                <a:ea typeface="華康行書體(P)" pitchFamily="66" charset="-120"/>
              </a:rPr>
              <a:t> techniques</a:t>
            </a:r>
            <a:r>
              <a:rPr lang="en-US" altLang="zh-TW" sz="2000" dirty="0">
                <a:latin typeface="Times New Roman" pitchFamily="18" charset="0"/>
                <a:ea typeface="華康行書體(P)" pitchFamily="66" charset="-120"/>
              </a:rPr>
              <a:t> for MOD</a:t>
            </a:r>
            <a:endParaRPr lang="en-US" altLang="zh-TW" sz="2000" b="1" dirty="0">
              <a:latin typeface="Times New Roman" pitchFamily="18" charset="0"/>
              <a:ea typeface="華康行書體(P)" pitchFamily="66" charset="-120"/>
            </a:endParaRPr>
          </a:p>
          <a:p>
            <a:pPr marL="742950" lvl="1" indent="-285750" algn="l">
              <a:spcBef>
                <a:spcPct val="40000"/>
              </a:spcBef>
              <a:buClr>
                <a:srgbClr val="009900"/>
              </a:buClr>
              <a:buSzPct val="110000"/>
              <a:buFont typeface="Wingdings" pitchFamily="2" charset="2"/>
              <a:buChar char="§"/>
            </a:pPr>
            <a:r>
              <a:rPr lang="en-US" altLang="zh-TW" sz="2000" b="1" dirty="0">
                <a:latin typeface="Times New Roman" pitchFamily="18" charset="0"/>
                <a:ea typeface="華康行書體(P)" pitchFamily="66" charset="-120"/>
              </a:rPr>
              <a:t>Concepts </a:t>
            </a:r>
            <a:r>
              <a:rPr lang="en-US" altLang="zh-TW" sz="2000" dirty="0">
                <a:latin typeface="Times New Roman" pitchFamily="18" charset="0"/>
                <a:ea typeface="華康行書體(P)" pitchFamily="66" charset="-120"/>
              </a:rPr>
              <a:t>and</a:t>
            </a:r>
            <a:r>
              <a:rPr lang="en-US" altLang="zh-TW" sz="2000" b="1" dirty="0">
                <a:latin typeface="Times New Roman" pitchFamily="18" charset="0"/>
                <a:ea typeface="華康行書體(P)" pitchFamily="66" charset="-120"/>
              </a:rPr>
              <a:t> techniques</a:t>
            </a:r>
            <a:r>
              <a:rPr lang="en-US" altLang="zh-TW" sz="2000" dirty="0">
                <a:latin typeface="Times New Roman" pitchFamily="18" charset="0"/>
                <a:ea typeface="華康行書體(P)" pitchFamily="66" charset="-120"/>
              </a:rPr>
              <a:t> form the focus of this </a:t>
            </a:r>
            <a:r>
              <a:rPr lang="en-US" altLang="zh-TW" sz="2000" b="1" dirty="0">
                <a:latin typeface="Times New Roman" pitchFamily="18" charset="0"/>
                <a:ea typeface="華康行書體(P)" pitchFamily="66" charset="-120"/>
              </a:rPr>
              <a:t>course</a:t>
            </a:r>
          </a:p>
          <a:p>
            <a:pPr marL="742950" lvl="1" indent="-285750" algn="l">
              <a:spcBef>
                <a:spcPct val="40000"/>
              </a:spcBef>
              <a:buClr>
                <a:srgbClr val="009900"/>
              </a:buClr>
              <a:buSzPct val="110000"/>
              <a:buFont typeface="Wingdings" pitchFamily="2" charset="2"/>
              <a:buChar char="§"/>
            </a:pPr>
            <a:endParaRPr lang="en-US" altLang="zh-TW" sz="2000" dirty="0">
              <a:latin typeface="Times New Roman" pitchFamily="18" charset="0"/>
              <a:ea typeface="華康行書體(P)" pitchFamily="66" charset="-120"/>
            </a:endParaRPr>
          </a:p>
        </p:txBody>
      </p:sp>
      <p:sp>
        <p:nvSpPr>
          <p:cNvPr id="5" name="投影片編號版面配置區 4"/>
          <p:cNvSpPr>
            <a:spLocks noGrp="1"/>
          </p:cNvSpPr>
          <p:nvPr>
            <p:ph type="sldNum" sz="quarter" idx="11"/>
          </p:nvPr>
        </p:nvSpPr>
        <p:spPr>
          <a:xfrm>
            <a:off x="6858000" y="6248400"/>
            <a:ext cx="1905000" cy="457200"/>
          </a:xfrm>
        </p:spPr>
        <p:txBody>
          <a:bodyPr/>
          <a:lstStyle/>
          <a:p>
            <a:r>
              <a:rPr lang="en-US" altLang="zh-TW" dirty="0"/>
              <a:t>1-</a:t>
            </a:r>
            <a:fld id="{58DC83ED-7A68-46A8-913E-ECB3E705DBBD}" type="slidenum">
              <a:rPr lang="en-US" altLang="zh-TW"/>
              <a:pPr/>
              <a:t>21</a:t>
            </a:fld>
            <a:endParaRPr lang="en-US" altLang="zh-TW" dirty="0"/>
          </a:p>
        </p:txBody>
      </p:sp>
    </p:spTree>
    <p:extLst>
      <p:ext uri="{BB962C8B-B14F-4D97-AF65-F5344CB8AC3E}">
        <p14:creationId xmlns:p14="http://schemas.microsoft.com/office/powerpoint/2010/main" val="12599585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投影片編號版面配置區 4"/>
          <p:cNvSpPr>
            <a:spLocks noGrp="1"/>
          </p:cNvSpPr>
          <p:nvPr>
            <p:ph type="sldNum" sz="quarter" idx="11"/>
          </p:nvPr>
        </p:nvSpPr>
        <p:spPr/>
        <p:txBody>
          <a:bodyPr/>
          <a:lstStyle/>
          <a:p>
            <a:r>
              <a:rPr lang="en-US" altLang="zh-TW"/>
              <a:t>1-</a:t>
            </a:r>
            <a:fld id="{98C87C38-152F-418A-B81D-BE8322E5CB0D}" type="slidenum">
              <a:rPr lang="en-US" altLang="zh-TW"/>
              <a:pPr/>
              <a:t>22</a:t>
            </a:fld>
            <a:endParaRPr lang="en-US" altLang="zh-TW"/>
          </a:p>
        </p:txBody>
      </p:sp>
      <p:sp>
        <p:nvSpPr>
          <p:cNvPr id="17410" name="Rectangle 2"/>
          <p:cNvSpPr>
            <a:spLocks noGrp="1" noChangeArrowheads="1"/>
          </p:cNvSpPr>
          <p:nvPr>
            <p:ph type="title"/>
          </p:nvPr>
        </p:nvSpPr>
        <p:spPr>
          <a:xfrm>
            <a:off x="395536" y="381000"/>
            <a:ext cx="8424936" cy="838200"/>
          </a:xfrm>
        </p:spPr>
        <p:txBody>
          <a:bodyPr/>
          <a:lstStyle/>
          <a:p>
            <a:r>
              <a:rPr lang="en-US" altLang="zh-TW" sz="3200" dirty="0" smtClean="0"/>
              <a:t>Database System</a:t>
            </a:r>
            <a:r>
              <a:rPr lang="en-US" altLang="zh-TW" sz="3200" dirty="0"/>
              <a:t>: </a:t>
            </a:r>
            <a:r>
              <a:rPr lang="en-US" altLang="zh-TW" sz="3200" dirty="0" smtClean="0"/>
              <a:t>Data Integrated </a:t>
            </a:r>
            <a:r>
              <a:rPr lang="en-US" altLang="zh-TW" sz="3200" dirty="0"/>
              <a:t>and </a:t>
            </a:r>
            <a:r>
              <a:rPr lang="en-US" altLang="zh-TW" sz="3200" dirty="0" smtClean="0"/>
              <a:t>Shared</a:t>
            </a:r>
            <a:endParaRPr lang="en-US" altLang="zh-TW" sz="3200" dirty="0"/>
          </a:p>
        </p:txBody>
      </p:sp>
      <p:grpSp>
        <p:nvGrpSpPr>
          <p:cNvPr id="17412" name="Group 4"/>
          <p:cNvGrpSpPr>
            <a:grpSpLocks/>
          </p:cNvGrpSpPr>
          <p:nvPr/>
        </p:nvGrpSpPr>
        <p:grpSpPr bwMode="auto">
          <a:xfrm>
            <a:off x="1439863" y="1519238"/>
            <a:ext cx="6180137" cy="4576762"/>
            <a:chOff x="183" y="1658"/>
            <a:chExt cx="3893" cy="2883"/>
          </a:xfrm>
        </p:grpSpPr>
        <p:sp>
          <p:nvSpPr>
            <p:cNvPr id="17413" name="Rectangle 5"/>
            <p:cNvSpPr>
              <a:spLocks noChangeArrowheads="1"/>
            </p:cNvSpPr>
            <p:nvPr/>
          </p:nvSpPr>
          <p:spPr bwMode="auto">
            <a:xfrm>
              <a:off x="1024" y="1942"/>
              <a:ext cx="1984" cy="2512"/>
            </a:xfrm>
            <a:prstGeom prst="rect">
              <a:avLst/>
            </a:prstGeom>
            <a:solidFill>
              <a:schemeClr val="bg1"/>
            </a:soli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7414" name="Rectangle 6"/>
            <p:cNvSpPr>
              <a:spLocks noChangeArrowheads="1"/>
            </p:cNvSpPr>
            <p:nvPr/>
          </p:nvSpPr>
          <p:spPr bwMode="auto">
            <a:xfrm>
              <a:off x="1780" y="2506"/>
              <a:ext cx="424" cy="1336"/>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7415" name="Rectangle 7"/>
            <p:cNvSpPr>
              <a:spLocks noChangeArrowheads="1"/>
            </p:cNvSpPr>
            <p:nvPr/>
          </p:nvSpPr>
          <p:spPr bwMode="auto">
            <a:xfrm>
              <a:off x="484" y="2506"/>
              <a:ext cx="280" cy="232"/>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7416" name="Rectangle 8"/>
            <p:cNvSpPr>
              <a:spLocks noChangeArrowheads="1"/>
            </p:cNvSpPr>
            <p:nvPr/>
          </p:nvSpPr>
          <p:spPr bwMode="auto">
            <a:xfrm>
              <a:off x="484" y="3034"/>
              <a:ext cx="280" cy="232"/>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7417" name="Rectangle 9"/>
            <p:cNvSpPr>
              <a:spLocks noChangeArrowheads="1"/>
            </p:cNvSpPr>
            <p:nvPr/>
          </p:nvSpPr>
          <p:spPr bwMode="auto">
            <a:xfrm>
              <a:off x="484" y="3610"/>
              <a:ext cx="280" cy="232"/>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7418" name="Rectangle 10"/>
            <p:cNvSpPr>
              <a:spLocks noChangeArrowheads="1"/>
            </p:cNvSpPr>
            <p:nvPr/>
          </p:nvSpPr>
          <p:spPr bwMode="auto">
            <a:xfrm>
              <a:off x="1396" y="2698"/>
              <a:ext cx="520" cy="232"/>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7419" name="Rectangle 11"/>
            <p:cNvSpPr>
              <a:spLocks noChangeArrowheads="1"/>
            </p:cNvSpPr>
            <p:nvPr/>
          </p:nvSpPr>
          <p:spPr bwMode="auto">
            <a:xfrm>
              <a:off x="1396" y="3322"/>
              <a:ext cx="952" cy="32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7420" name="Line 12"/>
            <p:cNvSpPr>
              <a:spLocks noChangeShapeType="1"/>
            </p:cNvSpPr>
            <p:nvPr/>
          </p:nvSpPr>
          <p:spPr bwMode="auto">
            <a:xfrm>
              <a:off x="1776" y="2698"/>
              <a:ext cx="0" cy="23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7421" name="Line 13"/>
            <p:cNvSpPr>
              <a:spLocks noChangeShapeType="1"/>
            </p:cNvSpPr>
            <p:nvPr/>
          </p:nvSpPr>
          <p:spPr bwMode="auto">
            <a:xfrm>
              <a:off x="1776" y="3322"/>
              <a:ext cx="0" cy="32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7422" name="Line 14"/>
            <p:cNvSpPr>
              <a:spLocks noChangeShapeType="1"/>
            </p:cNvSpPr>
            <p:nvPr/>
          </p:nvSpPr>
          <p:spPr bwMode="auto">
            <a:xfrm>
              <a:off x="2208" y="3322"/>
              <a:ext cx="0" cy="23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7423" name="Rectangle 15"/>
            <p:cNvSpPr>
              <a:spLocks noChangeArrowheads="1"/>
            </p:cNvSpPr>
            <p:nvPr/>
          </p:nvSpPr>
          <p:spPr bwMode="auto">
            <a:xfrm>
              <a:off x="2116" y="3082"/>
              <a:ext cx="328" cy="32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7424" name="Line 16"/>
            <p:cNvSpPr>
              <a:spLocks noChangeShapeType="1"/>
            </p:cNvSpPr>
            <p:nvPr/>
          </p:nvSpPr>
          <p:spPr bwMode="auto">
            <a:xfrm>
              <a:off x="2116" y="3318"/>
              <a:ext cx="23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7425" name="Line 17"/>
            <p:cNvSpPr>
              <a:spLocks noChangeShapeType="1"/>
            </p:cNvSpPr>
            <p:nvPr/>
          </p:nvSpPr>
          <p:spPr bwMode="auto">
            <a:xfrm>
              <a:off x="2352" y="3322"/>
              <a:ext cx="0" cy="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7426" name="Line 18"/>
            <p:cNvSpPr>
              <a:spLocks noChangeShapeType="1"/>
            </p:cNvSpPr>
            <p:nvPr/>
          </p:nvSpPr>
          <p:spPr bwMode="auto">
            <a:xfrm>
              <a:off x="2208" y="3082"/>
              <a:ext cx="0" cy="32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7427" name="Rectangle 19"/>
            <p:cNvSpPr>
              <a:spLocks noChangeArrowheads="1"/>
            </p:cNvSpPr>
            <p:nvPr/>
          </p:nvSpPr>
          <p:spPr bwMode="auto">
            <a:xfrm>
              <a:off x="2020" y="3610"/>
              <a:ext cx="568" cy="52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7428" name="Line 20"/>
            <p:cNvSpPr>
              <a:spLocks noChangeShapeType="1"/>
            </p:cNvSpPr>
            <p:nvPr/>
          </p:nvSpPr>
          <p:spPr bwMode="auto">
            <a:xfrm>
              <a:off x="2020" y="3654"/>
              <a:ext cx="32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7429" name="Line 21"/>
            <p:cNvSpPr>
              <a:spLocks noChangeShapeType="1"/>
            </p:cNvSpPr>
            <p:nvPr/>
          </p:nvSpPr>
          <p:spPr bwMode="auto">
            <a:xfrm flipV="1">
              <a:off x="2352" y="3458"/>
              <a:ext cx="0" cy="2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7430" name="Line 22"/>
            <p:cNvSpPr>
              <a:spLocks noChangeShapeType="1"/>
            </p:cNvSpPr>
            <p:nvPr/>
          </p:nvSpPr>
          <p:spPr bwMode="auto">
            <a:xfrm>
              <a:off x="2020" y="3846"/>
              <a:ext cx="18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7431" name="Line 23"/>
            <p:cNvSpPr>
              <a:spLocks noChangeShapeType="1"/>
            </p:cNvSpPr>
            <p:nvPr/>
          </p:nvSpPr>
          <p:spPr bwMode="auto">
            <a:xfrm flipV="1">
              <a:off x="2208" y="3458"/>
              <a:ext cx="0" cy="39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7432" name="Rectangle 24"/>
            <p:cNvSpPr>
              <a:spLocks noChangeArrowheads="1"/>
            </p:cNvSpPr>
            <p:nvPr/>
          </p:nvSpPr>
          <p:spPr bwMode="auto">
            <a:xfrm>
              <a:off x="2116" y="2410"/>
              <a:ext cx="568" cy="28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7433" name="Line 25"/>
            <p:cNvSpPr>
              <a:spLocks noChangeShapeType="1"/>
            </p:cNvSpPr>
            <p:nvPr/>
          </p:nvSpPr>
          <p:spPr bwMode="auto">
            <a:xfrm>
              <a:off x="2116" y="2502"/>
              <a:ext cx="8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7434" name="Line 26"/>
            <p:cNvSpPr>
              <a:spLocks noChangeShapeType="1"/>
            </p:cNvSpPr>
            <p:nvPr/>
          </p:nvSpPr>
          <p:spPr bwMode="auto">
            <a:xfrm>
              <a:off x="2208" y="2506"/>
              <a:ext cx="0" cy="18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7435" name="Oval 27"/>
            <p:cNvSpPr>
              <a:spLocks noChangeArrowheads="1"/>
            </p:cNvSpPr>
            <p:nvPr/>
          </p:nvSpPr>
          <p:spPr bwMode="auto">
            <a:xfrm>
              <a:off x="1156" y="2074"/>
              <a:ext cx="1720" cy="184"/>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7436" name="Arc 28"/>
            <p:cNvSpPr>
              <a:spLocks/>
            </p:cNvSpPr>
            <p:nvPr/>
          </p:nvSpPr>
          <p:spPr bwMode="auto">
            <a:xfrm>
              <a:off x="1968" y="4182"/>
              <a:ext cx="908" cy="140"/>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7437" name="Arc 29"/>
            <p:cNvSpPr>
              <a:spLocks/>
            </p:cNvSpPr>
            <p:nvPr/>
          </p:nvSpPr>
          <p:spPr bwMode="auto">
            <a:xfrm>
              <a:off x="1157" y="4086"/>
              <a:ext cx="812" cy="236"/>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7438" name="Line 30"/>
            <p:cNvSpPr>
              <a:spLocks noChangeShapeType="1"/>
            </p:cNvSpPr>
            <p:nvPr/>
          </p:nvSpPr>
          <p:spPr bwMode="auto">
            <a:xfrm>
              <a:off x="1152" y="2170"/>
              <a:ext cx="0" cy="191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7439" name="Line 31"/>
            <p:cNvSpPr>
              <a:spLocks noChangeShapeType="1"/>
            </p:cNvSpPr>
            <p:nvPr/>
          </p:nvSpPr>
          <p:spPr bwMode="auto">
            <a:xfrm>
              <a:off x="2880" y="2170"/>
              <a:ext cx="0" cy="200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7440" name="Rectangle 32"/>
            <p:cNvSpPr>
              <a:spLocks noChangeArrowheads="1"/>
            </p:cNvSpPr>
            <p:nvPr/>
          </p:nvSpPr>
          <p:spPr bwMode="auto">
            <a:xfrm>
              <a:off x="3316" y="2362"/>
              <a:ext cx="328" cy="32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7441" name="Oval 33"/>
            <p:cNvSpPr>
              <a:spLocks noChangeArrowheads="1"/>
            </p:cNvSpPr>
            <p:nvPr/>
          </p:nvSpPr>
          <p:spPr bwMode="auto">
            <a:xfrm>
              <a:off x="3412" y="2410"/>
              <a:ext cx="136" cy="232"/>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7442" name="Oval 34"/>
            <p:cNvSpPr>
              <a:spLocks noChangeArrowheads="1"/>
            </p:cNvSpPr>
            <p:nvPr/>
          </p:nvSpPr>
          <p:spPr bwMode="auto">
            <a:xfrm>
              <a:off x="3844" y="2362"/>
              <a:ext cx="184" cy="88"/>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7443" name="Line 35"/>
            <p:cNvSpPr>
              <a:spLocks noChangeShapeType="1"/>
            </p:cNvSpPr>
            <p:nvPr/>
          </p:nvSpPr>
          <p:spPr bwMode="auto">
            <a:xfrm>
              <a:off x="3796" y="2502"/>
              <a:ext cx="28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7444" name="Line 36"/>
            <p:cNvSpPr>
              <a:spLocks noChangeShapeType="1"/>
            </p:cNvSpPr>
            <p:nvPr/>
          </p:nvSpPr>
          <p:spPr bwMode="auto">
            <a:xfrm>
              <a:off x="3936" y="2458"/>
              <a:ext cx="0" cy="13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7445" name="Line 37"/>
            <p:cNvSpPr>
              <a:spLocks noChangeShapeType="1"/>
            </p:cNvSpPr>
            <p:nvPr/>
          </p:nvSpPr>
          <p:spPr bwMode="auto">
            <a:xfrm flipH="1">
              <a:off x="3836" y="2602"/>
              <a:ext cx="104" cy="4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7446" name="Line 38"/>
            <p:cNvSpPr>
              <a:spLocks noChangeShapeType="1"/>
            </p:cNvSpPr>
            <p:nvPr/>
          </p:nvSpPr>
          <p:spPr bwMode="auto">
            <a:xfrm>
              <a:off x="3940" y="2602"/>
              <a:ext cx="88" cy="4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7447" name="Oval 39"/>
            <p:cNvSpPr>
              <a:spLocks noChangeArrowheads="1"/>
            </p:cNvSpPr>
            <p:nvPr/>
          </p:nvSpPr>
          <p:spPr bwMode="auto">
            <a:xfrm>
              <a:off x="3844" y="2890"/>
              <a:ext cx="184" cy="88"/>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7448" name="Line 40"/>
            <p:cNvSpPr>
              <a:spLocks noChangeShapeType="1"/>
            </p:cNvSpPr>
            <p:nvPr/>
          </p:nvSpPr>
          <p:spPr bwMode="auto">
            <a:xfrm>
              <a:off x="3936" y="2986"/>
              <a:ext cx="0" cy="13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7449" name="Line 41"/>
            <p:cNvSpPr>
              <a:spLocks noChangeShapeType="1"/>
            </p:cNvSpPr>
            <p:nvPr/>
          </p:nvSpPr>
          <p:spPr bwMode="auto">
            <a:xfrm flipH="1">
              <a:off x="3836" y="3130"/>
              <a:ext cx="104" cy="4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7450" name="Line 42"/>
            <p:cNvSpPr>
              <a:spLocks noChangeShapeType="1"/>
            </p:cNvSpPr>
            <p:nvPr/>
          </p:nvSpPr>
          <p:spPr bwMode="auto">
            <a:xfrm>
              <a:off x="3940" y="3130"/>
              <a:ext cx="88" cy="4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7451" name="Oval 43"/>
            <p:cNvSpPr>
              <a:spLocks noChangeArrowheads="1"/>
            </p:cNvSpPr>
            <p:nvPr/>
          </p:nvSpPr>
          <p:spPr bwMode="auto">
            <a:xfrm>
              <a:off x="3844" y="3370"/>
              <a:ext cx="184" cy="88"/>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7452" name="Line 44"/>
            <p:cNvSpPr>
              <a:spLocks noChangeShapeType="1"/>
            </p:cNvSpPr>
            <p:nvPr/>
          </p:nvSpPr>
          <p:spPr bwMode="auto">
            <a:xfrm>
              <a:off x="3936" y="3466"/>
              <a:ext cx="0" cy="13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7453" name="Line 45"/>
            <p:cNvSpPr>
              <a:spLocks noChangeShapeType="1"/>
            </p:cNvSpPr>
            <p:nvPr/>
          </p:nvSpPr>
          <p:spPr bwMode="auto">
            <a:xfrm flipH="1">
              <a:off x="3836" y="3610"/>
              <a:ext cx="104" cy="4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7454" name="Line 46"/>
            <p:cNvSpPr>
              <a:spLocks noChangeShapeType="1"/>
            </p:cNvSpPr>
            <p:nvPr/>
          </p:nvSpPr>
          <p:spPr bwMode="auto">
            <a:xfrm>
              <a:off x="3940" y="3610"/>
              <a:ext cx="88" cy="4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7455" name="Oval 47"/>
            <p:cNvSpPr>
              <a:spLocks noChangeArrowheads="1"/>
            </p:cNvSpPr>
            <p:nvPr/>
          </p:nvSpPr>
          <p:spPr bwMode="auto">
            <a:xfrm>
              <a:off x="3844" y="3850"/>
              <a:ext cx="184" cy="88"/>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7456" name="Line 48"/>
            <p:cNvSpPr>
              <a:spLocks noChangeShapeType="1"/>
            </p:cNvSpPr>
            <p:nvPr/>
          </p:nvSpPr>
          <p:spPr bwMode="auto">
            <a:xfrm>
              <a:off x="3936" y="3946"/>
              <a:ext cx="0" cy="13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7457" name="Line 49"/>
            <p:cNvSpPr>
              <a:spLocks noChangeShapeType="1"/>
            </p:cNvSpPr>
            <p:nvPr/>
          </p:nvSpPr>
          <p:spPr bwMode="auto">
            <a:xfrm flipH="1">
              <a:off x="3836" y="4090"/>
              <a:ext cx="104" cy="4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7458" name="Line 50"/>
            <p:cNvSpPr>
              <a:spLocks noChangeShapeType="1"/>
            </p:cNvSpPr>
            <p:nvPr/>
          </p:nvSpPr>
          <p:spPr bwMode="auto">
            <a:xfrm>
              <a:off x="3940" y="4090"/>
              <a:ext cx="88" cy="4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7459" name="Line 51"/>
            <p:cNvSpPr>
              <a:spLocks noChangeShapeType="1"/>
            </p:cNvSpPr>
            <p:nvPr/>
          </p:nvSpPr>
          <p:spPr bwMode="auto">
            <a:xfrm>
              <a:off x="3796" y="3030"/>
              <a:ext cx="28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7460" name="Line 52"/>
            <p:cNvSpPr>
              <a:spLocks noChangeShapeType="1"/>
            </p:cNvSpPr>
            <p:nvPr/>
          </p:nvSpPr>
          <p:spPr bwMode="auto">
            <a:xfrm>
              <a:off x="3796" y="3510"/>
              <a:ext cx="28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7461" name="Line 53"/>
            <p:cNvSpPr>
              <a:spLocks noChangeShapeType="1"/>
            </p:cNvSpPr>
            <p:nvPr/>
          </p:nvSpPr>
          <p:spPr bwMode="auto">
            <a:xfrm>
              <a:off x="3796" y="3990"/>
              <a:ext cx="28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7462" name="Line 54"/>
            <p:cNvSpPr>
              <a:spLocks noChangeShapeType="1"/>
            </p:cNvSpPr>
            <p:nvPr/>
          </p:nvSpPr>
          <p:spPr bwMode="auto">
            <a:xfrm>
              <a:off x="772" y="2602"/>
              <a:ext cx="616" cy="232"/>
            </a:xfrm>
            <a:prstGeom prst="line">
              <a:avLst/>
            </a:prstGeom>
            <a:noFill/>
            <a:ln w="127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7463" name="Line 55"/>
            <p:cNvSpPr>
              <a:spLocks noChangeShapeType="1"/>
            </p:cNvSpPr>
            <p:nvPr/>
          </p:nvSpPr>
          <p:spPr bwMode="auto">
            <a:xfrm>
              <a:off x="772" y="3126"/>
              <a:ext cx="1000" cy="0"/>
            </a:xfrm>
            <a:prstGeom prst="line">
              <a:avLst/>
            </a:prstGeom>
            <a:noFill/>
            <a:ln w="127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7464" name="Line 56"/>
            <p:cNvSpPr>
              <a:spLocks noChangeShapeType="1"/>
            </p:cNvSpPr>
            <p:nvPr/>
          </p:nvSpPr>
          <p:spPr bwMode="auto">
            <a:xfrm flipV="1">
              <a:off x="772" y="3410"/>
              <a:ext cx="616" cy="296"/>
            </a:xfrm>
            <a:prstGeom prst="line">
              <a:avLst/>
            </a:prstGeom>
            <a:noFill/>
            <a:ln w="127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7465" name="Line 57"/>
            <p:cNvSpPr>
              <a:spLocks noChangeShapeType="1"/>
            </p:cNvSpPr>
            <p:nvPr/>
          </p:nvSpPr>
          <p:spPr bwMode="auto">
            <a:xfrm>
              <a:off x="2692" y="2550"/>
              <a:ext cx="616" cy="0"/>
            </a:xfrm>
            <a:prstGeom prst="line">
              <a:avLst/>
            </a:prstGeom>
            <a:noFill/>
            <a:ln w="127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7466" name="Line 58"/>
            <p:cNvSpPr>
              <a:spLocks noChangeShapeType="1"/>
            </p:cNvSpPr>
            <p:nvPr/>
          </p:nvSpPr>
          <p:spPr bwMode="auto">
            <a:xfrm flipV="1">
              <a:off x="2452" y="3026"/>
              <a:ext cx="856" cy="152"/>
            </a:xfrm>
            <a:prstGeom prst="line">
              <a:avLst/>
            </a:prstGeom>
            <a:noFill/>
            <a:ln w="127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7467" name="Line 59"/>
            <p:cNvSpPr>
              <a:spLocks noChangeShapeType="1"/>
            </p:cNvSpPr>
            <p:nvPr/>
          </p:nvSpPr>
          <p:spPr bwMode="auto">
            <a:xfrm>
              <a:off x="2356" y="3510"/>
              <a:ext cx="952" cy="0"/>
            </a:xfrm>
            <a:prstGeom prst="line">
              <a:avLst/>
            </a:prstGeom>
            <a:noFill/>
            <a:ln w="127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7468" name="Line 60"/>
            <p:cNvSpPr>
              <a:spLocks noChangeShapeType="1"/>
            </p:cNvSpPr>
            <p:nvPr/>
          </p:nvSpPr>
          <p:spPr bwMode="auto">
            <a:xfrm>
              <a:off x="2596" y="3754"/>
              <a:ext cx="712" cy="280"/>
            </a:xfrm>
            <a:prstGeom prst="line">
              <a:avLst/>
            </a:prstGeom>
            <a:noFill/>
            <a:ln w="127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7469" name="Rectangle 61"/>
            <p:cNvSpPr>
              <a:spLocks noChangeArrowheads="1"/>
            </p:cNvSpPr>
            <p:nvPr/>
          </p:nvSpPr>
          <p:spPr bwMode="auto">
            <a:xfrm>
              <a:off x="3316" y="2890"/>
              <a:ext cx="328" cy="32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7470" name="Oval 62"/>
            <p:cNvSpPr>
              <a:spLocks noChangeArrowheads="1"/>
            </p:cNvSpPr>
            <p:nvPr/>
          </p:nvSpPr>
          <p:spPr bwMode="auto">
            <a:xfrm>
              <a:off x="3412" y="2938"/>
              <a:ext cx="136" cy="232"/>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7471" name="Rectangle 63"/>
            <p:cNvSpPr>
              <a:spLocks noChangeArrowheads="1"/>
            </p:cNvSpPr>
            <p:nvPr/>
          </p:nvSpPr>
          <p:spPr bwMode="auto">
            <a:xfrm>
              <a:off x="3316" y="3370"/>
              <a:ext cx="328" cy="32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7472" name="Oval 64"/>
            <p:cNvSpPr>
              <a:spLocks noChangeArrowheads="1"/>
            </p:cNvSpPr>
            <p:nvPr/>
          </p:nvSpPr>
          <p:spPr bwMode="auto">
            <a:xfrm>
              <a:off x="3412" y="3418"/>
              <a:ext cx="136" cy="232"/>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7473" name="Rectangle 65"/>
            <p:cNvSpPr>
              <a:spLocks noChangeArrowheads="1"/>
            </p:cNvSpPr>
            <p:nvPr/>
          </p:nvSpPr>
          <p:spPr bwMode="auto">
            <a:xfrm>
              <a:off x="3316" y="3898"/>
              <a:ext cx="328" cy="32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7474" name="Oval 66"/>
            <p:cNvSpPr>
              <a:spLocks noChangeArrowheads="1"/>
            </p:cNvSpPr>
            <p:nvPr/>
          </p:nvSpPr>
          <p:spPr bwMode="auto">
            <a:xfrm>
              <a:off x="3412" y="3946"/>
              <a:ext cx="136" cy="232"/>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7475" name="Rectangle 67"/>
            <p:cNvSpPr>
              <a:spLocks noChangeArrowheads="1"/>
            </p:cNvSpPr>
            <p:nvPr/>
          </p:nvSpPr>
          <p:spPr bwMode="auto">
            <a:xfrm>
              <a:off x="183" y="3928"/>
              <a:ext cx="834" cy="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0" hangingPunct="0"/>
              <a:r>
                <a:rPr lang="en-US" altLang="zh-TW" b="1">
                  <a:latin typeface="Times New Roman" pitchFamily="18" charset="0"/>
                  <a:ea typeface="新細明體" pitchFamily="18" charset="-120"/>
                </a:rPr>
                <a:t>Application</a:t>
              </a:r>
            </a:p>
            <a:p>
              <a:pPr algn="l" eaLnBrk="0" hangingPunct="0"/>
              <a:r>
                <a:rPr lang="en-US" altLang="zh-TW" b="1">
                  <a:latin typeface="Times New Roman" pitchFamily="18" charset="0"/>
                  <a:ea typeface="新細明體" pitchFamily="18" charset="-120"/>
                </a:rPr>
                <a:t> program</a:t>
              </a:r>
            </a:p>
          </p:txBody>
        </p:sp>
        <p:sp>
          <p:nvSpPr>
            <p:cNvPr id="17476" name="Rectangle 68"/>
            <p:cNvSpPr>
              <a:spLocks noChangeArrowheads="1"/>
            </p:cNvSpPr>
            <p:nvPr/>
          </p:nvSpPr>
          <p:spPr bwMode="auto">
            <a:xfrm>
              <a:off x="3255" y="4312"/>
              <a:ext cx="682" cy="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0" hangingPunct="0"/>
              <a:r>
                <a:rPr lang="en-US" altLang="zh-TW" b="1">
                  <a:latin typeface="Times New Roman" pitchFamily="18" charset="0"/>
                  <a:ea typeface="新細明體" pitchFamily="18" charset="-120"/>
                </a:rPr>
                <a:t>End-user</a:t>
              </a:r>
            </a:p>
          </p:txBody>
        </p:sp>
        <p:sp>
          <p:nvSpPr>
            <p:cNvPr id="17477" name="Rectangle 69"/>
            <p:cNvSpPr>
              <a:spLocks noChangeArrowheads="1"/>
            </p:cNvSpPr>
            <p:nvPr/>
          </p:nvSpPr>
          <p:spPr bwMode="auto">
            <a:xfrm>
              <a:off x="1719" y="1658"/>
              <a:ext cx="577"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0" hangingPunct="0"/>
              <a:r>
                <a:rPr lang="en-US" altLang="zh-TW" sz="2000" b="1">
                  <a:latin typeface="Times New Roman" pitchFamily="18" charset="0"/>
                  <a:ea typeface="新細明體" pitchFamily="18" charset="-120"/>
                </a:rPr>
                <a:t>DBMS</a:t>
              </a:r>
            </a:p>
          </p:txBody>
        </p:sp>
      </p:gr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4"/>
          <p:cNvSpPr>
            <a:spLocks noGrp="1"/>
          </p:cNvSpPr>
          <p:nvPr>
            <p:ph type="sldNum" sz="quarter" idx="11"/>
          </p:nvPr>
        </p:nvSpPr>
        <p:spPr/>
        <p:txBody>
          <a:bodyPr/>
          <a:lstStyle/>
          <a:p>
            <a:r>
              <a:rPr lang="en-US" altLang="zh-TW" dirty="0"/>
              <a:t>1-</a:t>
            </a:r>
            <a:fld id="{58DC83ED-7A68-46A8-913E-ECB3E705DBBD}" type="slidenum">
              <a:rPr lang="en-US" altLang="zh-TW"/>
              <a:pPr/>
              <a:t>23</a:t>
            </a:fld>
            <a:endParaRPr lang="en-US" altLang="zh-TW" dirty="0"/>
          </a:p>
        </p:txBody>
      </p:sp>
      <p:sp>
        <p:nvSpPr>
          <p:cNvPr id="18434" name="Rectangle 2"/>
          <p:cNvSpPr>
            <a:spLocks noGrp="1" noChangeArrowheads="1"/>
          </p:cNvSpPr>
          <p:nvPr>
            <p:ph type="title"/>
          </p:nvPr>
        </p:nvSpPr>
        <p:spPr>
          <a:xfrm>
            <a:off x="914400" y="476672"/>
            <a:ext cx="7315200" cy="838200"/>
          </a:xfrm>
        </p:spPr>
        <p:txBody>
          <a:bodyPr/>
          <a:lstStyle/>
          <a:p>
            <a:r>
              <a:rPr lang="en-US" altLang="zh-TW" sz="3200" dirty="0" smtClean="0"/>
              <a:t>Database </a:t>
            </a:r>
            <a:r>
              <a:rPr lang="en-US" altLang="zh-TW" sz="3200" dirty="0"/>
              <a:t>System: Major components </a:t>
            </a:r>
            <a:endParaRPr lang="en-US" altLang="zh-TW" sz="2000" dirty="0"/>
          </a:p>
        </p:txBody>
      </p:sp>
      <p:sp>
        <p:nvSpPr>
          <p:cNvPr id="18435" name="Rectangle 3"/>
          <p:cNvSpPr>
            <a:spLocks noGrp="1" noChangeArrowheads="1"/>
          </p:cNvSpPr>
          <p:nvPr>
            <p:ph type="body" idx="1"/>
          </p:nvPr>
        </p:nvSpPr>
        <p:spPr>
          <a:xfrm>
            <a:off x="755576" y="1340768"/>
            <a:ext cx="7848600" cy="4648200"/>
          </a:xfrm>
        </p:spPr>
        <p:txBody>
          <a:bodyPr/>
          <a:lstStyle/>
          <a:p>
            <a:pPr lvl="1">
              <a:lnSpc>
                <a:spcPct val="90000"/>
              </a:lnSpc>
            </a:pPr>
            <a:r>
              <a:rPr lang="en-US" altLang="zh-TW" sz="2000" dirty="0" smtClean="0"/>
              <a:t>Data</a:t>
            </a:r>
            <a:r>
              <a:rPr lang="en-US" altLang="zh-TW" sz="2000" dirty="0"/>
              <a:t>: integrated and </a:t>
            </a:r>
            <a:r>
              <a:rPr lang="en-US" altLang="zh-TW" sz="2000" dirty="0" smtClean="0"/>
              <a:t>shared</a:t>
            </a:r>
            <a:endParaRPr lang="en-US" altLang="zh-TW" sz="2000" dirty="0"/>
          </a:p>
          <a:p>
            <a:pPr lvl="1">
              <a:lnSpc>
                <a:spcPct val="90000"/>
              </a:lnSpc>
            </a:pPr>
            <a:r>
              <a:rPr lang="en-US" altLang="zh-TW" sz="2000" dirty="0"/>
              <a:t>Hardware: disk, CPU, Main Memory, ...</a:t>
            </a:r>
          </a:p>
          <a:p>
            <a:pPr lvl="1">
              <a:lnSpc>
                <a:spcPct val="90000"/>
              </a:lnSpc>
            </a:pPr>
            <a:r>
              <a:rPr lang="en-US" altLang="zh-TW" sz="2000" dirty="0"/>
              <a:t>Software: DBMS</a:t>
            </a:r>
          </a:p>
          <a:p>
            <a:pPr lvl="1">
              <a:lnSpc>
                <a:spcPct val="90000"/>
              </a:lnSpc>
            </a:pPr>
            <a:r>
              <a:rPr lang="en-US" altLang="zh-TW" sz="2000" dirty="0"/>
              <a:t>Users:</a:t>
            </a:r>
          </a:p>
          <a:p>
            <a:pPr lvl="2">
              <a:lnSpc>
                <a:spcPct val="90000"/>
              </a:lnSpc>
              <a:buFontTx/>
              <a:buNone/>
            </a:pPr>
            <a:r>
              <a:rPr lang="en-US" altLang="zh-TW" dirty="0"/>
              <a:t>   1.  Application programmers</a:t>
            </a:r>
          </a:p>
          <a:p>
            <a:pPr lvl="2">
              <a:lnSpc>
                <a:spcPct val="90000"/>
              </a:lnSpc>
              <a:buFontTx/>
              <a:buNone/>
            </a:pPr>
            <a:r>
              <a:rPr lang="en-US" altLang="zh-TW" dirty="0"/>
              <a:t>   2.  End users</a:t>
            </a:r>
          </a:p>
          <a:p>
            <a:pPr lvl="2">
              <a:lnSpc>
                <a:spcPct val="90000"/>
              </a:lnSpc>
              <a:buFontTx/>
              <a:buNone/>
            </a:pPr>
            <a:r>
              <a:rPr lang="en-US" altLang="zh-TW" dirty="0"/>
              <a:t>   3.  </a:t>
            </a:r>
            <a:r>
              <a:rPr lang="en-US" altLang="zh-TW" b="1" i="1" dirty="0"/>
              <a:t>Database administrator (DBA)</a:t>
            </a:r>
            <a:r>
              <a:rPr lang="en-US" altLang="zh-TW" dirty="0">
                <a:solidFill>
                  <a:schemeClr val="hlink"/>
                </a:solidFill>
              </a:rPr>
              <a:t> </a:t>
            </a:r>
            <a:r>
              <a:rPr lang="en-US" altLang="zh-TW" dirty="0"/>
              <a:t> </a:t>
            </a:r>
          </a:p>
          <a:p>
            <a:pPr lvl="3">
              <a:lnSpc>
                <a:spcPct val="90000"/>
              </a:lnSpc>
            </a:pPr>
            <a:r>
              <a:rPr lang="en-US" altLang="zh-TW" sz="1800" dirty="0"/>
              <a:t> Defining external schema</a:t>
            </a:r>
          </a:p>
          <a:p>
            <a:pPr lvl="3">
              <a:lnSpc>
                <a:spcPct val="90000"/>
              </a:lnSpc>
            </a:pPr>
            <a:r>
              <a:rPr lang="en-US" altLang="zh-TW" sz="1800" dirty="0"/>
              <a:t> Defining conceptual schema</a:t>
            </a:r>
          </a:p>
          <a:p>
            <a:pPr lvl="3">
              <a:lnSpc>
                <a:spcPct val="90000"/>
              </a:lnSpc>
            </a:pPr>
            <a:r>
              <a:rPr lang="en-US" altLang="zh-TW" sz="1800" dirty="0"/>
              <a:t> Defining internal schema   </a:t>
            </a:r>
          </a:p>
          <a:p>
            <a:pPr lvl="3">
              <a:lnSpc>
                <a:spcPct val="90000"/>
              </a:lnSpc>
            </a:pPr>
            <a:r>
              <a:rPr lang="en-US" altLang="zh-TW" sz="1800" dirty="0"/>
              <a:t> Liaison with users </a:t>
            </a:r>
          </a:p>
          <a:p>
            <a:pPr lvl="3">
              <a:lnSpc>
                <a:spcPct val="90000"/>
              </a:lnSpc>
            </a:pPr>
            <a:r>
              <a:rPr lang="en-US" altLang="zh-TW" sz="1800" dirty="0"/>
              <a:t> Defining security and integrity checks </a:t>
            </a:r>
          </a:p>
          <a:p>
            <a:pPr lvl="3">
              <a:lnSpc>
                <a:spcPct val="90000"/>
              </a:lnSpc>
            </a:pPr>
            <a:r>
              <a:rPr lang="en-US" altLang="zh-TW" sz="1800" dirty="0"/>
              <a:t> Defining backup and recovery procedures </a:t>
            </a:r>
          </a:p>
          <a:p>
            <a:pPr lvl="3">
              <a:lnSpc>
                <a:spcPct val="90000"/>
              </a:lnSpc>
            </a:pPr>
            <a:r>
              <a:rPr lang="en-US" altLang="zh-TW" sz="1800" dirty="0"/>
              <a:t> Monitoring performance and changing requirements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投影片編號版面配置區 4"/>
          <p:cNvSpPr>
            <a:spLocks noGrp="1"/>
          </p:cNvSpPr>
          <p:nvPr>
            <p:ph type="sldNum" sz="quarter" idx="11"/>
          </p:nvPr>
        </p:nvSpPr>
        <p:spPr/>
        <p:txBody>
          <a:bodyPr/>
          <a:lstStyle/>
          <a:p>
            <a:r>
              <a:rPr lang="en-US" altLang="zh-TW"/>
              <a:t>1-</a:t>
            </a:r>
            <a:fld id="{EE36A363-4309-4612-A937-968C4729E781}" type="slidenum">
              <a:rPr lang="en-US" altLang="zh-TW"/>
              <a:pPr/>
              <a:t>24</a:t>
            </a:fld>
            <a:endParaRPr lang="en-US" altLang="zh-TW"/>
          </a:p>
        </p:txBody>
      </p:sp>
      <p:sp>
        <p:nvSpPr>
          <p:cNvPr id="14338" name="Rectangle 2"/>
          <p:cNvSpPr>
            <a:spLocks noGrp="1" noChangeArrowheads="1"/>
          </p:cNvSpPr>
          <p:nvPr>
            <p:ph type="title"/>
          </p:nvPr>
        </p:nvSpPr>
        <p:spPr>
          <a:xfrm>
            <a:off x="467544" y="381000"/>
            <a:ext cx="8424936" cy="838200"/>
          </a:xfrm>
        </p:spPr>
        <p:txBody>
          <a:bodyPr/>
          <a:lstStyle/>
          <a:p>
            <a:r>
              <a:rPr lang="en-US" altLang="zh-TW" sz="3200" dirty="0"/>
              <a:t>An </a:t>
            </a:r>
            <a:r>
              <a:rPr lang="en-US" altLang="zh-TW" sz="3200" dirty="0" smtClean="0"/>
              <a:t>Example:</a:t>
            </a:r>
            <a:r>
              <a:rPr lang="en-US" altLang="zh-TW" sz="3200" dirty="0">
                <a:latin typeface="Times New Roman" pitchFamily="18" charset="0"/>
                <a:ea typeface="新細明體" charset="-120"/>
              </a:rPr>
              <a:t> Supplier-and-Parts Database</a:t>
            </a:r>
            <a:endParaRPr lang="en-US" altLang="zh-TW" sz="3200" dirty="0"/>
          </a:p>
        </p:txBody>
      </p:sp>
      <p:sp>
        <p:nvSpPr>
          <p:cNvPr id="12" name="Rectangle 1027"/>
          <p:cNvSpPr txBox="1">
            <a:spLocks noChangeArrowheads="1"/>
          </p:cNvSpPr>
          <p:nvPr/>
        </p:nvSpPr>
        <p:spPr bwMode="auto">
          <a:xfrm>
            <a:off x="-612576" y="1267209"/>
            <a:ext cx="83820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50000"/>
              </a:spcBef>
              <a:spcAft>
                <a:spcPct val="0"/>
              </a:spcAft>
              <a:buClr>
                <a:srgbClr val="009900"/>
              </a:buClr>
              <a:buSzPct val="70000"/>
              <a:buFont typeface="Wingdings" pitchFamily="2" charset="2"/>
              <a:buChar char="q"/>
              <a:defRPr kumimoji="1" sz="2800">
                <a:solidFill>
                  <a:schemeClr val="tx1"/>
                </a:solidFill>
                <a:latin typeface="+mn-lt"/>
                <a:ea typeface="+mn-ea"/>
                <a:cs typeface="+mn-cs"/>
              </a:defRPr>
            </a:lvl1pPr>
            <a:lvl2pPr marL="742950" indent="-285750" algn="l" rtl="0" fontAlgn="base">
              <a:spcBef>
                <a:spcPct val="40000"/>
              </a:spcBef>
              <a:spcAft>
                <a:spcPct val="0"/>
              </a:spcAft>
              <a:buClr>
                <a:srgbClr val="009900"/>
              </a:buClr>
              <a:buSzPct val="110000"/>
              <a:buFont typeface="Wingdings" pitchFamily="2" charset="2"/>
              <a:buChar char="§"/>
              <a:defRPr kumimoji="1" sz="2400">
                <a:solidFill>
                  <a:schemeClr val="tx1"/>
                </a:solidFill>
                <a:latin typeface="+mn-lt"/>
                <a:ea typeface="+mn-ea"/>
              </a:defRPr>
            </a:lvl2pPr>
            <a:lvl3pPr marL="1143000" indent="-228600" algn="l" rtl="0" fontAlgn="base">
              <a:spcBef>
                <a:spcPct val="20000"/>
              </a:spcBef>
              <a:spcAft>
                <a:spcPct val="0"/>
              </a:spcAft>
              <a:buClr>
                <a:schemeClr val="accent1"/>
              </a:buClr>
              <a:buSzPct val="120000"/>
              <a:buChar char="•"/>
              <a:defRPr kumimoji="1" sz="2200">
                <a:solidFill>
                  <a:schemeClr val="tx1"/>
                </a:solidFill>
                <a:latin typeface="+mn-lt"/>
                <a:ea typeface="+mn-ea"/>
              </a:defRPr>
            </a:lvl3pPr>
            <a:lvl4pPr marL="1600200" indent="-228600" algn="l" rtl="0" fontAlgn="base">
              <a:spcBef>
                <a:spcPct val="20000"/>
              </a:spcBef>
              <a:spcAft>
                <a:spcPct val="0"/>
              </a:spcAft>
              <a:buClr>
                <a:srgbClr val="009900"/>
              </a:buClr>
              <a:buSzPct val="110000"/>
              <a:buChar char="•"/>
              <a:defRPr kumimoji="1" sz="2000">
                <a:solidFill>
                  <a:schemeClr val="tx1"/>
                </a:solidFill>
                <a:latin typeface="+mn-lt"/>
                <a:ea typeface="+mn-ea"/>
              </a:defRPr>
            </a:lvl4pPr>
            <a:lvl5pPr marL="2057400" indent="-228600" algn="l" rtl="0" fontAlgn="base">
              <a:spcBef>
                <a:spcPct val="20000"/>
              </a:spcBef>
              <a:spcAft>
                <a:spcPct val="0"/>
              </a:spcAft>
              <a:buClr>
                <a:schemeClr val="accent1"/>
              </a:buClr>
              <a:buChar char="•"/>
              <a:defRPr kumimoji="1" sz="2000">
                <a:solidFill>
                  <a:schemeClr val="tx1"/>
                </a:solidFill>
                <a:latin typeface="+mn-lt"/>
                <a:ea typeface="+mn-ea"/>
              </a:defRPr>
            </a:lvl5pPr>
            <a:lvl6pPr marL="2514600" indent="-228600" algn="l" rtl="0" fontAlgn="base">
              <a:spcBef>
                <a:spcPct val="20000"/>
              </a:spcBef>
              <a:spcAft>
                <a:spcPct val="0"/>
              </a:spcAft>
              <a:buClr>
                <a:schemeClr val="accent1"/>
              </a:buClr>
              <a:buChar char="•"/>
              <a:defRPr kumimoji="1" sz="2000">
                <a:solidFill>
                  <a:schemeClr val="tx1"/>
                </a:solidFill>
                <a:latin typeface="+mn-lt"/>
                <a:ea typeface="+mn-ea"/>
              </a:defRPr>
            </a:lvl6pPr>
            <a:lvl7pPr marL="2971800" indent="-228600" algn="l" rtl="0" fontAlgn="base">
              <a:spcBef>
                <a:spcPct val="20000"/>
              </a:spcBef>
              <a:spcAft>
                <a:spcPct val="0"/>
              </a:spcAft>
              <a:buClr>
                <a:schemeClr val="accent1"/>
              </a:buClr>
              <a:buChar char="•"/>
              <a:defRPr kumimoji="1" sz="2000">
                <a:solidFill>
                  <a:schemeClr val="tx1"/>
                </a:solidFill>
                <a:latin typeface="+mn-lt"/>
                <a:ea typeface="+mn-ea"/>
              </a:defRPr>
            </a:lvl7pPr>
            <a:lvl8pPr marL="3429000" indent="-228600" algn="l" rtl="0" fontAlgn="base">
              <a:spcBef>
                <a:spcPct val="20000"/>
              </a:spcBef>
              <a:spcAft>
                <a:spcPct val="0"/>
              </a:spcAft>
              <a:buClr>
                <a:schemeClr val="accent1"/>
              </a:buClr>
              <a:buChar char="•"/>
              <a:defRPr kumimoji="1" sz="2000">
                <a:solidFill>
                  <a:schemeClr val="tx1"/>
                </a:solidFill>
                <a:latin typeface="+mn-lt"/>
                <a:ea typeface="+mn-ea"/>
              </a:defRPr>
            </a:lvl8pPr>
            <a:lvl9pPr marL="3886200" indent="-228600" algn="l" rtl="0" fontAlgn="base">
              <a:spcBef>
                <a:spcPct val="20000"/>
              </a:spcBef>
              <a:spcAft>
                <a:spcPct val="0"/>
              </a:spcAft>
              <a:buClr>
                <a:schemeClr val="accent1"/>
              </a:buClr>
              <a:buChar char="•"/>
              <a:defRPr kumimoji="1" sz="2000">
                <a:solidFill>
                  <a:schemeClr val="tx1"/>
                </a:solidFill>
                <a:latin typeface="+mn-lt"/>
                <a:ea typeface="+mn-ea"/>
              </a:defRPr>
            </a:lvl9pPr>
          </a:lstStyle>
          <a:p>
            <a:pPr lvl="1">
              <a:buFont typeface="Wingdings" pitchFamily="2" charset="2"/>
              <a:buNone/>
            </a:pPr>
            <a:endParaRPr lang="en-US" altLang="zh-TW" sz="2000" kern="0" dirty="0"/>
          </a:p>
        </p:txBody>
      </p:sp>
      <p:sp>
        <p:nvSpPr>
          <p:cNvPr id="14" name="Text Box 1028"/>
          <p:cNvSpPr txBox="1">
            <a:spLocks noChangeArrowheads="1"/>
          </p:cNvSpPr>
          <p:nvPr/>
        </p:nvSpPr>
        <p:spPr bwMode="auto">
          <a:xfrm>
            <a:off x="674936" y="1384684"/>
            <a:ext cx="51823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zh-TW" sz="1800" b="1" dirty="0">
                <a:latin typeface="Times New Roman" pitchFamily="18" charset="0"/>
                <a:ea typeface="新細明體" charset="-120"/>
              </a:rPr>
              <a:t>&lt;e.g.&gt;  </a:t>
            </a:r>
            <a:r>
              <a:rPr lang="en-US" altLang="zh-TW" sz="2000" dirty="0">
                <a:latin typeface="Times New Roman" pitchFamily="18" charset="0"/>
                <a:ea typeface="新細明體" charset="-120"/>
              </a:rPr>
              <a:t>Supplier-and-Parts Database</a:t>
            </a:r>
          </a:p>
        </p:txBody>
      </p:sp>
      <p:grpSp>
        <p:nvGrpSpPr>
          <p:cNvPr id="15" name="Group 1030"/>
          <p:cNvGrpSpPr>
            <a:grpSpLocks/>
          </p:cNvGrpSpPr>
          <p:nvPr/>
        </p:nvGrpSpPr>
        <p:grpSpPr bwMode="auto">
          <a:xfrm>
            <a:off x="3383756" y="1865312"/>
            <a:ext cx="3492500" cy="1563688"/>
            <a:chOff x="615" y="2741"/>
            <a:chExt cx="2200" cy="985"/>
          </a:xfrm>
        </p:grpSpPr>
        <p:sp>
          <p:nvSpPr>
            <p:cNvPr id="47" name="Rectangle 1031"/>
            <p:cNvSpPr>
              <a:spLocks noChangeArrowheads="1"/>
            </p:cNvSpPr>
            <p:nvPr/>
          </p:nvSpPr>
          <p:spPr bwMode="auto">
            <a:xfrm>
              <a:off x="830" y="2750"/>
              <a:ext cx="1985" cy="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l" eaLnBrk="0" hangingPunct="0"/>
              <a:r>
                <a:rPr lang="en-US" altLang="zh-TW" sz="1200">
                  <a:latin typeface="Times New Roman" pitchFamily="18" charset="0"/>
                  <a:ea typeface="新細明體" charset="-120"/>
                </a:rPr>
                <a:t>P#   PNAME   COLOR    WEIGHT     CITY</a:t>
              </a:r>
            </a:p>
            <a:p>
              <a:pPr algn="l" eaLnBrk="0" hangingPunct="0"/>
              <a:r>
                <a:rPr lang="en-US" altLang="zh-TW" sz="1200">
                  <a:latin typeface="Times New Roman" pitchFamily="18" charset="0"/>
                  <a:ea typeface="新細明體" charset="-120"/>
                </a:rPr>
                <a:t>P1   Nut           Red                12          London</a:t>
              </a:r>
            </a:p>
            <a:p>
              <a:pPr algn="l" eaLnBrk="0" hangingPunct="0"/>
              <a:r>
                <a:rPr lang="en-US" altLang="zh-TW" sz="1200">
                  <a:latin typeface="Times New Roman" pitchFamily="18" charset="0"/>
                  <a:ea typeface="新細明體" charset="-120"/>
                </a:rPr>
                <a:t>P2   Bolt          Green             17          Paris</a:t>
              </a:r>
            </a:p>
            <a:p>
              <a:pPr algn="l" eaLnBrk="0" hangingPunct="0"/>
              <a:r>
                <a:rPr lang="en-US" altLang="zh-TW" sz="1200">
                  <a:latin typeface="Times New Roman" pitchFamily="18" charset="0"/>
                  <a:ea typeface="新細明體" charset="-120"/>
                </a:rPr>
                <a:t>P3   Screw       Blue               17          Rome</a:t>
              </a:r>
            </a:p>
            <a:p>
              <a:pPr algn="l" eaLnBrk="0" hangingPunct="0"/>
              <a:r>
                <a:rPr lang="en-US" altLang="zh-TW" sz="1200">
                  <a:latin typeface="Times New Roman" pitchFamily="18" charset="0"/>
                  <a:ea typeface="新細明體" charset="-120"/>
                </a:rPr>
                <a:t>P4   Screw       Red                14          London</a:t>
              </a:r>
            </a:p>
            <a:p>
              <a:pPr algn="l" eaLnBrk="0" hangingPunct="0"/>
              <a:r>
                <a:rPr lang="en-US" altLang="zh-TW" sz="1200">
                  <a:latin typeface="Times New Roman" pitchFamily="18" charset="0"/>
                  <a:ea typeface="新細明體" charset="-120"/>
                </a:rPr>
                <a:t>P5   Cam         Blue               12          Paris</a:t>
              </a:r>
            </a:p>
            <a:p>
              <a:pPr algn="l" eaLnBrk="0" hangingPunct="0"/>
              <a:r>
                <a:rPr lang="en-US" altLang="zh-TW" sz="1200">
                  <a:latin typeface="Times New Roman" pitchFamily="18" charset="0"/>
                  <a:ea typeface="新細明體" charset="-120"/>
                </a:rPr>
                <a:t>P6   Cog          Red                19          London </a:t>
              </a:r>
            </a:p>
            <a:p>
              <a:pPr algn="l" eaLnBrk="0" latinLnBrk="1" hangingPunct="0"/>
              <a:endParaRPr lang="en-US" altLang="zh-TW" sz="1200">
                <a:latin typeface="Times New Roman" pitchFamily="18" charset="0"/>
                <a:ea typeface="新細明體" charset="-120"/>
              </a:endParaRPr>
            </a:p>
          </p:txBody>
        </p:sp>
        <p:sp>
          <p:nvSpPr>
            <p:cNvPr id="48" name="Rectangle 1032"/>
            <p:cNvSpPr>
              <a:spLocks noChangeArrowheads="1"/>
            </p:cNvSpPr>
            <p:nvPr/>
          </p:nvSpPr>
          <p:spPr bwMode="auto">
            <a:xfrm>
              <a:off x="820" y="2770"/>
              <a:ext cx="1959" cy="829"/>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9" name="Line 1033"/>
            <p:cNvSpPr>
              <a:spLocks noChangeShapeType="1"/>
            </p:cNvSpPr>
            <p:nvPr/>
          </p:nvSpPr>
          <p:spPr bwMode="auto">
            <a:xfrm>
              <a:off x="820" y="2890"/>
              <a:ext cx="1959"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50" name="Line 1034"/>
            <p:cNvSpPr>
              <a:spLocks noChangeShapeType="1"/>
            </p:cNvSpPr>
            <p:nvPr/>
          </p:nvSpPr>
          <p:spPr bwMode="auto">
            <a:xfrm>
              <a:off x="820" y="2997"/>
              <a:ext cx="1959"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51" name="Line 1035"/>
            <p:cNvSpPr>
              <a:spLocks noChangeShapeType="1"/>
            </p:cNvSpPr>
            <p:nvPr/>
          </p:nvSpPr>
          <p:spPr bwMode="auto">
            <a:xfrm>
              <a:off x="820" y="3104"/>
              <a:ext cx="1959"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52" name="Line 1036"/>
            <p:cNvSpPr>
              <a:spLocks noChangeShapeType="1"/>
            </p:cNvSpPr>
            <p:nvPr/>
          </p:nvSpPr>
          <p:spPr bwMode="auto">
            <a:xfrm>
              <a:off x="825" y="3226"/>
              <a:ext cx="1959"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53" name="Line 1037"/>
            <p:cNvSpPr>
              <a:spLocks noChangeShapeType="1"/>
            </p:cNvSpPr>
            <p:nvPr/>
          </p:nvSpPr>
          <p:spPr bwMode="auto">
            <a:xfrm>
              <a:off x="820" y="3347"/>
              <a:ext cx="1959"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54" name="Line 1038"/>
            <p:cNvSpPr>
              <a:spLocks noChangeShapeType="1"/>
            </p:cNvSpPr>
            <p:nvPr/>
          </p:nvSpPr>
          <p:spPr bwMode="auto">
            <a:xfrm>
              <a:off x="820" y="3461"/>
              <a:ext cx="1959"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55" name="Line 1039"/>
            <p:cNvSpPr>
              <a:spLocks noChangeShapeType="1"/>
            </p:cNvSpPr>
            <p:nvPr/>
          </p:nvSpPr>
          <p:spPr bwMode="auto">
            <a:xfrm>
              <a:off x="1031" y="2778"/>
              <a:ext cx="0" cy="821"/>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56" name="Line 1040"/>
            <p:cNvSpPr>
              <a:spLocks noChangeShapeType="1"/>
            </p:cNvSpPr>
            <p:nvPr/>
          </p:nvSpPr>
          <p:spPr bwMode="auto">
            <a:xfrm>
              <a:off x="1422" y="2778"/>
              <a:ext cx="0" cy="821"/>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57" name="Line 1041"/>
            <p:cNvSpPr>
              <a:spLocks noChangeShapeType="1"/>
            </p:cNvSpPr>
            <p:nvPr/>
          </p:nvSpPr>
          <p:spPr bwMode="auto">
            <a:xfrm>
              <a:off x="1885" y="2778"/>
              <a:ext cx="0" cy="821"/>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58" name="Line 1042"/>
            <p:cNvSpPr>
              <a:spLocks noChangeShapeType="1"/>
            </p:cNvSpPr>
            <p:nvPr/>
          </p:nvSpPr>
          <p:spPr bwMode="auto">
            <a:xfrm>
              <a:off x="2312" y="2778"/>
              <a:ext cx="0" cy="821"/>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59" name="Rectangle 1043"/>
            <p:cNvSpPr>
              <a:spLocks noChangeArrowheads="1"/>
            </p:cNvSpPr>
            <p:nvPr/>
          </p:nvSpPr>
          <p:spPr bwMode="auto">
            <a:xfrm>
              <a:off x="615" y="2741"/>
              <a:ext cx="176" cy="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0" hangingPunct="0"/>
              <a:r>
                <a:rPr lang="en-US" altLang="zh-TW" sz="1400">
                  <a:latin typeface="Times New Roman" pitchFamily="18" charset="0"/>
                  <a:ea typeface="新細明體" charset="-120"/>
                </a:rPr>
                <a:t>P</a:t>
              </a:r>
            </a:p>
          </p:txBody>
        </p:sp>
      </p:grpSp>
      <p:grpSp>
        <p:nvGrpSpPr>
          <p:cNvPr id="16" name="Group 1044"/>
          <p:cNvGrpSpPr>
            <a:grpSpLocks/>
          </p:cNvGrpSpPr>
          <p:nvPr/>
        </p:nvGrpSpPr>
        <p:grpSpPr bwMode="auto">
          <a:xfrm>
            <a:off x="395536" y="1862522"/>
            <a:ext cx="2633663" cy="1431925"/>
            <a:chOff x="615" y="1851"/>
            <a:chExt cx="1659" cy="902"/>
          </a:xfrm>
        </p:grpSpPr>
        <p:grpSp>
          <p:nvGrpSpPr>
            <p:cNvPr id="35" name="Group 1045"/>
            <p:cNvGrpSpPr>
              <a:grpSpLocks/>
            </p:cNvGrpSpPr>
            <p:nvPr/>
          </p:nvGrpSpPr>
          <p:grpSpPr bwMode="auto">
            <a:xfrm>
              <a:off x="791" y="1879"/>
              <a:ext cx="1483" cy="874"/>
              <a:chOff x="791" y="1879"/>
              <a:chExt cx="1483" cy="874"/>
            </a:xfrm>
          </p:grpSpPr>
          <p:sp>
            <p:nvSpPr>
              <p:cNvPr id="37" name="Rectangle 1046"/>
              <p:cNvSpPr>
                <a:spLocks noChangeArrowheads="1"/>
              </p:cNvSpPr>
              <p:nvPr/>
            </p:nvSpPr>
            <p:spPr bwMode="auto">
              <a:xfrm>
                <a:off x="791" y="1892"/>
                <a:ext cx="1464" cy="8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0" hangingPunct="0"/>
                <a:r>
                  <a:rPr lang="en-US" altLang="zh-TW" sz="1200">
                    <a:latin typeface="Times New Roman" pitchFamily="18" charset="0"/>
                    <a:ea typeface="新細明體" charset="-120"/>
                  </a:rPr>
                  <a:t>S#   SNAME    STATUS   CITY</a:t>
                </a:r>
              </a:p>
              <a:p>
                <a:pPr algn="l" eaLnBrk="0" hangingPunct="0"/>
                <a:r>
                  <a:rPr lang="en-US" altLang="zh-TW" sz="1200">
                    <a:latin typeface="Times New Roman" pitchFamily="18" charset="0"/>
                    <a:ea typeface="新細明體" charset="-120"/>
                  </a:rPr>
                  <a:t>S1   Smith            20           London</a:t>
                </a:r>
              </a:p>
              <a:p>
                <a:pPr algn="l" eaLnBrk="0" hangingPunct="0"/>
                <a:r>
                  <a:rPr lang="en-US" altLang="zh-TW" sz="1200">
                    <a:latin typeface="Times New Roman" pitchFamily="18" charset="0"/>
                    <a:ea typeface="新細明體" charset="-120"/>
                  </a:rPr>
                  <a:t>S2   Jones            10            Paris</a:t>
                </a:r>
              </a:p>
              <a:p>
                <a:pPr algn="l" eaLnBrk="0" hangingPunct="0"/>
                <a:r>
                  <a:rPr lang="en-US" altLang="zh-TW" sz="1200">
                    <a:latin typeface="Times New Roman" pitchFamily="18" charset="0"/>
                    <a:ea typeface="新細明體" charset="-120"/>
                  </a:rPr>
                  <a:t>S3   Blake            30            Paris</a:t>
                </a:r>
              </a:p>
              <a:p>
                <a:pPr algn="l" eaLnBrk="0" hangingPunct="0"/>
                <a:r>
                  <a:rPr lang="en-US" altLang="zh-TW" sz="1200">
                    <a:latin typeface="Times New Roman" pitchFamily="18" charset="0"/>
                    <a:ea typeface="新細明體" charset="-120"/>
                  </a:rPr>
                  <a:t>S4   Clark            20           London</a:t>
                </a:r>
              </a:p>
              <a:p>
                <a:pPr algn="l" eaLnBrk="0" hangingPunct="0"/>
                <a:r>
                  <a:rPr lang="en-US" altLang="zh-TW" sz="1200">
                    <a:latin typeface="Times New Roman" pitchFamily="18" charset="0"/>
                    <a:ea typeface="新細明體" charset="-120"/>
                  </a:rPr>
                  <a:t>S5   Adams          30           Athens </a:t>
                </a:r>
              </a:p>
              <a:p>
                <a:pPr algn="l" eaLnBrk="0" latinLnBrk="1" hangingPunct="0"/>
                <a:endParaRPr lang="en-US" altLang="zh-TW" sz="1200">
                  <a:latin typeface="Times New Roman" pitchFamily="18" charset="0"/>
                  <a:ea typeface="新細明體" charset="-120"/>
                </a:endParaRPr>
              </a:p>
            </p:txBody>
          </p:sp>
          <p:sp>
            <p:nvSpPr>
              <p:cNvPr id="38" name="Rectangle 1047"/>
              <p:cNvSpPr>
                <a:spLocks noChangeArrowheads="1"/>
              </p:cNvSpPr>
              <p:nvPr/>
            </p:nvSpPr>
            <p:spPr bwMode="auto">
              <a:xfrm>
                <a:off x="817" y="1879"/>
                <a:ext cx="1457" cy="732"/>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9" name="Line 1048"/>
              <p:cNvSpPr>
                <a:spLocks noChangeShapeType="1"/>
              </p:cNvSpPr>
              <p:nvPr/>
            </p:nvSpPr>
            <p:spPr bwMode="auto">
              <a:xfrm>
                <a:off x="987" y="1879"/>
                <a:ext cx="0" cy="73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0" name="Line 1049"/>
              <p:cNvSpPr>
                <a:spLocks noChangeShapeType="1"/>
              </p:cNvSpPr>
              <p:nvPr/>
            </p:nvSpPr>
            <p:spPr bwMode="auto">
              <a:xfrm>
                <a:off x="1405" y="1879"/>
                <a:ext cx="0" cy="73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1" name="Line 1050"/>
              <p:cNvSpPr>
                <a:spLocks noChangeShapeType="1"/>
              </p:cNvSpPr>
              <p:nvPr/>
            </p:nvSpPr>
            <p:spPr bwMode="auto">
              <a:xfrm>
                <a:off x="1860" y="1879"/>
                <a:ext cx="0" cy="73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2" name="Line 1051"/>
              <p:cNvSpPr>
                <a:spLocks noChangeShapeType="1"/>
              </p:cNvSpPr>
              <p:nvPr/>
            </p:nvSpPr>
            <p:spPr bwMode="auto">
              <a:xfrm>
                <a:off x="817" y="2024"/>
                <a:ext cx="1457"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3" name="Line 1052"/>
              <p:cNvSpPr>
                <a:spLocks noChangeShapeType="1"/>
              </p:cNvSpPr>
              <p:nvPr/>
            </p:nvSpPr>
            <p:spPr bwMode="auto">
              <a:xfrm>
                <a:off x="817" y="2134"/>
                <a:ext cx="1457"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4" name="Line 1053"/>
              <p:cNvSpPr>
                <a:spLocks noChangeShapeType="1"/>
              </p:cNvSpPr>
              <p:nvPr/>
            </p:nvSpPr>
            <p:spPr bwMode="auto">
              <a:xfrm>
                <a:off x="817" y="2245"/>
                <a:ext cx="1457"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5" name="Line 1054"/>
              <p:cNvSpPr>
                <a:spLocks noChangeShapeType="1"/>
              </p:cNvSpPr>
              <p:nvPr/>
            </p:nvSpPr>
            <p:spPr bwMode="auto">
              <a:xfrm>
                <a:off x="817" y="2365"/>
                <a:ext cx="1457"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6" name="Line 1055"/>
              <p:cNvSpPr>
                <a:spLocks noChangeShapeType="1"/>
              </p:cNvSpPr>
              <p:nvPr/>
            </p:nvSpPr>
            <p:spPr bwMode="auto">
              <a:xfrm>
                <a:off x="817" y="2485"/>
                <a:ext cx="1457"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sp>
          <p:nvSpPr>
            <p:cNvPr id="36" name="Rectangle 1056"/>
            <p:cNvSpPr>
              <a:spLocks noChangeArrowheads="1"/>
            </p:cNvSpPr>
            <p:nvPr/>
          </p:nvSpPr>
          <p:spPr bwMode="auto">
            <a:xfrm>
              <a:off x="615" y="1851"/>
              <a:ext cx="176" cy="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0" hangingPunct="0"/>
              <a:r>
                <a:rPr lang="en-US" altLang="zh-TW" sz="1400">
                  <a:latin typeface="Times New Roman" pitchFamily="18" charset="0"/>
                  <a:ea typeface="新細明體" charset="-120"/>
                </a:rPr>
                <a:t>S</a:t>
              </a:r>
            </a:p>
          </p:txBody>
        </p:sp>
      </p:grpSp>
      <p:grpSp>
        <p:nvGrpSpPr>
          <p:cNvPr id="17" name="Group 1057"/>
          <p:cNvGrpSpPr>
            <a:grpSpLocks/>
          </p:cNvGrpSpPr>
          <p:nvPr/>
        </p:nvGrpSpPr>
        <p:grpSpPr bwMode="auto">
          <a:xfrm>
            <a:off x="6992565" y="1862522"/>
            <a:ext cx="1539875" cy="2476500"/>
            <a:chOff x="2631" y="1851"/>
            <a:chExt cx="970" cy="1560"/>
          </a:xfrm>
        </p:grpSpPr>
        <p:grpSp>
          <p:nvGrpSpPr>
            <p:cNvPr id="18" name="Group 1058"/>
            <p:cNvGrpSpPr>
              <a:grpSpLocks/>
            </p:cNvGrpSpPr>
            <p:nvPr/>
          </p:nvGrpSpPr>
          <p:grpSpPr bwMode="auto">
            <a:xfrm>
              <a:off x="2884" y="1883"/>
              <a:ext cx="717" cy="1528"/>
              <a:chOff x="2884" y="1883"/>
              <a:chExt cx="717" cy="1528"/>
            </a:xfrm>
          </p:grpSpPr>
          <p:sp>
            <p:nvSpPr>
              <p:cNvPr id="20" name="Rectangle 1059"/>
              <p:cNvSpPr>
                <a:spLocks noChangeArrowheads="1"/>
              </p:cNvSpPr>
              <p:nvPr/>
            </p:nvSpPr>
            <p:spPr bwMode="auto">
              <a:xfrm>
                <a:off x="2884" y="1883"/>
                <a:ext cx="712" cy="1528"/>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eaLnBrk="0" hangingPunct="0"/>
                <a:r>
                  <a:rPr lang="en-US" altLang="zh-TW" sz="1200" dirty="0">
                    <a:latin typeface="Times New Roman" pitchFamily="18" charset="0"/>
                    <a:ea typeface="新細明體" charset="-120"/>
                  </a:rPr>
                  <a:t>    S#     P#     QTY    </a:t>
                </a:r>
              </a:p>
              <a:p>
                <a:pPr eaLnBrk="0" hangingPunct="0"/>
                <a:r>
                  <a:rPr lang="en-US" altLang="zh-TW" sz="1200" dirty="0">
                    <a:latin typeface="Times New Roman" pitchFamily="18" charset="0"/>
                    <a:ea typeface="新細明體" charset="-120"/>
                  </a:rPr>
                  <a:t>S1     P1     300</a:t>
                </a:r>
              </a:p>
              <a:p>
                <a:pPr eaLnBrk="0" hangingPunct="0"/>
                <a:r>
                  <a:rPr lang="en-US" altLang="zh-TW" sz="1200" dirty="0">
                    <a:latin typeface="Times New Roman" pitchFamily="18" charset="0"/>
                    <a:ea typeface="新細明體" charset="-120"/>
                  </a:rPr>
                  <a:t> S1     P2     200 </a:t>
                </a:r>
              </a:p>
              <a:p>
                <a:pPr eaLnBrk="0" hangingPunct="0"/>
                <a:r>
                  <a:rPr lang="en-US" altLang="zh-TW" sz="1200" dirty="0">
                    <a:latin typeface="Times New Roman" pitchFamily="18" charset="0"/>
                    <a:ea typeface="新細明體" charset="-120"/>
                  </a:rPr>
                  <a:t> S1     P3     400 </a:t>
                </a:r>
              </a:p>
              <a:p>
                <a:pPr eaLnBrk="0" hangingPunct="0"/>
                <a:r>
                  <a:rPr lang="en-US" altLang="zh-TW" sz="1200" dirty="0">
                    <a:latin typeface="Times New Roman" pitchFamily="18" charset="0"/>
                    <a:ea typeface="新細明體" charset="-120"/>
                  </a:rPr>
                  <a:t>S1     P4     200</a:t>
                </a:r>
              </a:p>
              <a:p>
                <a:pPr eaLnBrk="0" hangingPunct="0"/>
                <a:r>
                  <a:rPr lang="en-US" altLang="zh-TW" sz="1200" dirty="0">
                    <a:latin typeface="Times New Roman" pitchFamily="18" charset="0"/>
                    <a:ea typeface="新細明體" charset="-120"/>
                  </a:rPr>
                  <a:t>S1     P5     100</a:t>
                </a:r>
              </a:p>
              <a:p>
                <a:pPr eaLnBrk="0" hangingPunct="0"/>
                <a:r>
                  <a:rPr lang="en-US" altLang="zh-TW" sz="1200" dirty="0">
                    <a:latin typeface="Times New Roman" pitchFamily="18" charset="0"/>
                    <a:ea typeface="新細明體" charset="-120"/>
                  </a:rPr>
                  <a:t>S1     P6     100</a:t>
                </a:r>
              </a:p>
              <a:p>
                <a:pPr eaLnBrk="0" hangingPunct="0"/>
                <a:r>
                  <a:rPr lang="en-US" altLang="zh-TW" sz="1200" dirty="0">
                    <a:latin typeface="Times New Roman" pitchFamily="18" charset="0"/>
                    <a:ea typeface="新細明體" charset="-120"/>
                  </a:rPr>
                  <a:t>S2     P1     300</a:t>
                </a:r>
              </a:p>
              <a:p>
                <a:pPr eaLnBrk="0" hangingPunct="0"/>
                <a:r>
                  <a:rPr lang="en-US" altLang="zh-TW" sz="1200" dirty="0">
                    <a:latin typeface="Times New Roman" pitchFamily="18" charset="0"/>
                    <a:ea typeface="新細明體" charset="-120"/>
                  </a:rPr>
                  <a:t>S2     P2     400</a:t>
                </a:r>
              </a:p>
              <a:p>
                <a:pPr eaLnBrk="0" hangingPunct="0"/>
                <a:r>
                  <a:rPr lang="en-US" altLang="zh-TW" sz="1200" dirty="0">
                    <a:latin typeface="Times New Roman" pitchFamily="18" charset="0"/>
                    <a:ea typeface="新細明體" charset="-120"/>
                  </a:rPr>
                  <a:t>S3     P2     200</a:t>
                </a:r>
              </a:p>
              <a:p>
                <a:pPr eaLnBrk="0" hangingPunct="0"/>
                <a:r>
                  <a:rPr lang="en-US" altLang="zh-TW" sz="1200" dirty="0">
                    <a:latin typeface="Times New Roman" pitchFamily="18" charset="0"/>
                    <a:ea typeface="新細明體" charset="-120"/>
                  </a:rPr>
                  <a:t>S4     P2     200</a:t>
                </a:r>
              </a:p>
              <a:p>
                <a:pPr eaLnBrk="0" hangingPunct="0"/>
                <a:r>
                  <a:rPr lang="en-US" altLang="zh-TW" sz="1200" dirty="0">
                    <a:latin typeface="Times New Roman" pitchFamily="18" charset="0"/>
                    <a:ea typeface="新細明體" charset="-120"/>
                  </a:rPr>
                  <a:t>S4     P4     300</a:t>
                </a:r>
              </a:p>
              <a:p>
                <a:pPr eaLnBrk="0" hangingPunct="0"/>
                <a:r>
                  <a:rPr lang="en-US" altLang="zh-TW" sz="1200" dirty="0">
                    <a:latin typeface="Times New Roman" pitchFamily="18" charset="0"/>
                    <a:ea typeface="新細明體" charset="-120"/>
                  </a:rPr>
                  <a:t>S4     P5     400</a:t>
                </a:r>
              </a:p>
            </p:txBody>
          </p:sp>
          <p:sp>
            <p:nvSpPr>
              <p:cNvPr id="21" name="Line 1060"/>
              <p:cNvSpPr>
                <a:spLocks noChangeShapeType="1"/>
              </p:cNvSpPr>
              <p:nvPr/>
            </p:nvSpPr>
            <p:spPr bwMode="auto">
              <a:xfrm>
                <a:off x="3120" y="1883"/>
                <a:ext cx="0" cy="152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2" name="Line 1061"/>
              <p:cNvSpPr>
                <a:spLocks noChangeShapeType="1"/>
              </p:cNvSpPr>
              <p:nvPr/>
            </p:nvSpPr>
            <p:spPr bwMode="auto">
              <a:xfrm>
                <a:off x="3330" y="1883"/>
                <a:ext cx="0" cy="152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 name="Line 1062"/>
              <p:cNvSpPr>
                <a:spLocks noChangeShapeType="1"/>
              </p:cNvSpPr>
              <p:nvPr/>
            </p:nvSpPr>
            <p:spPr bwMode="auto">
              <a:xfrm>
                <a:off x="2884" y="2022"/>
                <a:ext cx="71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4" name="Line 1063"/>
              <p:cNvSpPr>
                <a:spLocks noChangeShapeType="1"/>
              </p:cNvSpPr>
              <p:nvPr/>
            </p:nvSpPr>
            <p:spPr bwMode="auto">
              <a:xfrm>
                <a:off x="2884" y="2129"/>
                <a:ext cx="71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 name="Line 1064"/>
              <p:cNvSpPr>
                <a:spLocks noChangeShapeType="1"/>
              </p:cNvSpPr>
              <p:nvPr/>
            </p:nvSpPr>
            <p:spPr bwMode="auto">
              <a:xfrm>
                <a:off x="2884" y="2236"/>
                <a:ext cx="71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6" name="Line 1065"/>
              <p:cNvSpPr>
                <a:spLocks noChangeShapeType="1"/>
              </p:cNvSpPr>
              <p:nvPr/>
            </p:nvSpPr>
            <p:spPr bwMode="auto">
              <a:xfrm>
                <a:off x="2884" y="2347"/>
                <a:ext cx="71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7" name="Line 1066"/>
              <p:cNvSpPr>
                <a:spLocks noChangeShapeType="1"/>
              </p:cNvSpPr>
              <p:nvPr/>
            </p:nvSpPr>
            <p:spPr bwMode="auto">
              <a:xfrm>
                <a:off x="2884" y="2469"/>
                <a:ext cx="71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8" name="Line 1067"/>
              <p:cNvSpPr>
                <a:spLocks noChangeShapeType="1"/>
              </p:cNvSpPr>
              <p:nvPr/>
            </p:nvSpPr>
            <p:spPr bwMode="auto">
              <a:xfrm>
                <a:off x="2889" y="2582"/>
                <a:ext cx="71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9" name="Line 1068"/>
              <p:cNvSpPr>
                <a:spLocks noChangeShapeType="1"/>
              </p:cNvSpPr>
              <p:nvPr/>
            </p:nvSpPr>
            <p:spPr bwMode="auto">
              <a:xfrm>
                <a:off x="2884" y="2700"/>
                <a:ext cx="71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0" name="Line 1069"/>
              <p:cNvSpPr>
                <a:spLocks noChangeShapeType="1"/>
              </p:cNvSpPr>
              <p:nvPr/>
            </p:nvSpPr>
            <p:spPr bwMode="auto">
              <a:xfrm>
                <a:off x="2884" y="2808"/>
                <a:ext cx="71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1" name="Line 1070"/>
              <p:cNvSpPr>
                <a:spLocks noChangeShapeType="1"/>
              </p:cNvSpPr>
              <p:nvPr/>
            </p:nvSpPr>
            <p:spPr bwMode="auto">
              <a:xfrm>
                <a:off x="2884" y="2924"/>
                <a:ext cx="71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 name="Line 1071"/>
              <p:cNvSpPr>
                <a:spLocks noChangeShapeType="1"/>
              </p:cNvSpPr>
              <p:nvPr/>
            </p:nvSpPr>
            <p:spPr bwMode="auto">
              <a:xfrm>
                <a:off x="2885" y="3032"/>
                <a:ext cx="71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3" name="Line 1072"/>
              <p:cNvSpPr>
                <a:spLocks noChangeShapeType="1"/>
              </p:cNvSpPr>
              <p:nvPr/>
            </p:nvSpPr>
            <p:spPr bwMode="auto">
              <a:xfrm>
                <a:off x="2884" y="3165"/>
                <a:ext cx="71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4" name="Line 1073"/>
              <p:cNvSpPr>
                <a:spLocks noChangeShapeType="1"/>
              </p:cNvSpPr>
              <p:nvPr/>
            </p:nvSpPr>
            <p:spPr bwMode="auto">
              <a:xfrm>
                <a:off x="2884" y="3272"/>
                <a:ext cx="71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sp>
          <p:nvSpPr>
            <p:cNvPr id="19" name="Rectangle 1074"/>
            <p:cNvSpPr>
              <a:spLocks noChangeArrowheads="1"/>
            </p:cNvSpPr>
            <p:nvPr/>
          </p:nvSpPr>
          <p:spPr bwMode="auto">
            <a:xfrm>
              <a:off x="2631" y="1851"/>
              <a:ext cx="238" cy="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0" hangingPunct="0"/>
              <a:r>
                <a:rPr lang="en-US" altLang="zh-TW" sz="1400">
                  <a:latin typeface="Times New Roman" pitchFamily="18" charset="0"/>
                  <a:ea typeface="新細明體" charset="-120"/>
                </a:rPr>
                <a:t>SP</a:t>
              </a:r>
            </a:p>
          </p:txBody>
        </p:sp>
      </p:grpSp>
      <p:sp>
        <p:nvSpPr>
          <p:cNvPr id="60" name="Rectangle 3"/>
          <p:cNvSpPr txBox="1">
            <a:spLocks noChangeArrowheads="1"/>
          </p:cNvSpPr>
          <p:nvPr/>
        </p:nvSpPr>
        <p:spPr bwMode="auto">
          <a:xfrm>
            <a:off x="535236" y="3429000"/>
            <a:ext cx="6512894" cy="2671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50000"/>
              </a:spcBef>
              <a:spcAft>
                <a:spcPct val="0"/>
              </a:spcAft>
              <a:buClr>
                <a:srgbClr val="009900"/>
              </a:buClr>
              <a:buSzPct val="70000"/>
              <a:buFont typeface="Wingdings" pitchFamily="2" charset="2"/>
              <a:buChar char="q"/>
              <a:defRPr kumimoji="1" sz="2800">
                <a:solidFill>
                  <a:schemeClr val="tx1"/>
                </a:solidFill>
                <a:latin typeface="+mn-lt"/>
                <a:ea typeface="+mn-ea"/>
                <a:cs typeface="+mn-cs"/>
              </a:defRPr>
            </a:lvl1pPr>
            <a:lvl2pPr marL="742950" indent="-285750" algn="l" rtl="0" eaLnBrk="0" fontAlgn="base" hangingPunct="0">
              <a:spcBef>
                <a:spcPct val="40000"/>
              </a:spcBef>
              <a:spcAft>
                <a:spcPct val="0"/>
              </a:spcAft>
              <a:buClr>
                <a:srgbClr val="009900"/>
              </a:buClr>
              <a:buSzPct val="110000"/>
              <a:buFont typeface="Wingdings" pitchFamily="2" charset="2"/>
              <a:buChar char="§"/>
              <a:defRPr kumimoji="1" sz="2400">
                <a:solidFill>
                  <a:schemeClr val="tx1"/>
                </a:solidFill>
                <a:latin typeface="+mn-lt"/>
                <a:ea typeface="+mn-ea"/>
              </a:defRPr>
            </a:lvl2pPr>
            <a:lvl3pPr marL="1143000" indent="-228600" algn="l" rtl="0" eaLnBrk="0" fontAlgn="base" hangingPunct="0">
              <a:spcBef>
                <a:spcPct val="20000"/>
              </a:spcBef>
              <a:spcAft>
                <a:spcPct val="0"/>
              </a:spcAft>
              <a:buClr>
                <a:schemeClr val="accent1"/>
              </a:buClr>
              <a:buSzPct val="120000"/>
              <a:buChar char="•"/>
              <a:defRPr kumimoji="1" sz="2200">
                <a:solidFill>
                  <a:schemeClr val="tx1"/>
                </a:solidFill>
                <a:latin typeface="+mn-lt"/>
                <a:ea typeface="+mn-ea"/>
              </a:defRPr>
            </a:lvl3pPr>
            <a:lvl4pPr marL="1600200" indent="-228600" algn="l" rtl="0" eaLnBrk="0" fontAlgn="base" hangingPunct="0">
              <a:spcBef>
                <a:spcPct val="20000"/>
              </a:spcBef>
              <a:spcAft>
                <a:spcPct val="0"/>
              </a:spcAft>
              <a:buClr>
                <a:srgbClr val="009900"/>
              </a:buClr>
              <a:buSzPct val="110000"/>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Char char="•"/>
              <a:defRPr kumimoji="1" sz="2000">
                <a:solidFill>
                  <a:schemeClr val="tx1"/>
                </a:solidFill>
                <a:latin typeface="+mn-lt"/>
                <a:ea typeface="+mn-ea"/>
              </a:defRPr>
            </a:lvl5pPr>
            <a:lvl6pPr marL="2514600" indent="-228600" algn="l" rtl="0" fontAlgn="base">
              <a:spcBef>
                <a:spcPct val="20000"/>
              </a:spcBef>
              <a:spcAft>
                <a:spcPct val="0"/>
              </a:spcAft>
              <a:buClr>
                <a:schemeClr val="accent1"/>
              </a:buClr>
              <a:buChar char="•"/>
              <a:defRPr kumimoji="1" sz="2000">
                <a:solidFill>
                  <a:schemeClr val="tx1"/>
                </a:solidFill>
                <a:latin typeface="+mn-lt"/>
                <a:ea typeface="+mn-ea"/>
              </a:defRPr>
            </a:lvl6pPr>
            <a:lvl7pPr marL="2971800" indent="-228600" algn="l" rtl="0" fontAlgn="base">
              <a:spcBef>
                <a:spcPct val="20000"/>
              </a:spcBef>
              <a:spcAft>
                <a:spcPct val="0"/>
              </a:spcAft>
              <a:buClr>
                <a:schemeClr val="accent1"/>
              </a:buClr>
              <a:buChar char="•"/>
              <a:defRPr kumimoji="1" sz="2000">
                <a:solidFill>
                  <a:schemeClr val="tx1"/>
                </a:solidFill>
                <a:latin typeface="+mn-lt"/>
                <a:ea typeface="+mn-ea"/>
              </a:defRPr>
            </a:lvl7pPr>
            <a:lvl8pPr marL="3429000" indent="-228600" algn="l" rtl="0" fontAlgn="base">
              <a:spcBef>
                <a:spcPct val="20000"/>
              </a:spcBef>
              <a:spcAft>
                <a:spcPct val="0"/>
              </a:spcAft>
              <a:buClr>
                <a:schemeClr val="accent1"/>
              </a:buClr>
              <a:buChar char="•"/>
              <a:defRPr kumimoji="1" sz="2000">
                <a:solidFill>
                  <a:schemeClr val="tx1"/>
                </a:solidFill>
                <a:latin typeface="+mn-lt"/>
                <a:ea typeface="+mn-ea"/>
              </a:defRPr>
            </a:lvl8pPr>
            <a:lvl9pPr marL="3886200" indent="-228600" algn="l" rtl="0" fontAlgn="base">
              <a:spcBef>
                <a:spcPct val="20000"/>
              </a:spcBef>
              <a:spcAft>
                <a:spcPct val="0"/>
              </a:spcAft>
              <a:buClr>
                <a:schemeClr val="accent1"/>
              </a:buClr>
              <a:buChar char="•"/>
              <a:defRPr kumimoji="1" sz="2000">
                <a:solidFill>
                  <a:schemeClr val="tx1"/>
                </a:solidFill>
                <a:latin typeface="+mn-lt"/>
                <a:ea typeface="+mn-ea"/>
              </a:defRPr>
            </a:lvl9pPr>
          </a:lstStyle>
          <a:p>
            <a:pPr lvl="1" eaLnBrk="1" hangingPunct="1"/>
            <a:r>
              <a:rPr lang="en-US" altLang="zh-TW" sz="2000" kern="0" dirty="0" smtClean="0"/>
              <a:t>Query:</a:t>
            </a:r>
          </a:p>
          <a:p>
            <a:pPr lvl="2" eaLnBrk="1" hangingPunct="1"/>
            <a:r>
              <a:rPr lang="zh-TW" altLang="en-US" sz="1800" dirty="0" smtClean="0"/>
              <a:t>列出住在</a:t>
            </a:r>
            <a:r>
              <a:rPr lang="en-US" altLang="zh-TW" sz="1800" dirty="0" smtClean="0"/>
              <a:t>London </a:t>
            </a:r>
            <a:r>
              <a:rPr lang="zh-TW" altLang="en-US" sz="1800" dirty="0" smtClean="0"/>
              <a:t>的供應商名字</a:t>
            </a:r>
            <a:r>
              <a:rPr lang="en-US" altLang="zh-TW" sz="1800" dirty="0" smtClean="0"/>
              <a:t>?</a:t>
            </a:r>
          </a:p>
          <a:p>
            <a:pPr lvl="2" eaLnBrk="1" hangingPunct="1"/>
            <a:r>
              <a:rPr lang="en-US" altLang="zh-TW" sz="1800" dirty="0" smtClean="0"/>
              <a:t>Get </a:t>
            </a:r>
            <a:r>
              <a:rPr lang="en-US" altLang="zh-TW" sz="1800" dirty="0"/>
              <a:t>the total number of suppliers</a:t>
            </a:r>
            <a:r>
              <a:rPr lang="en-US" altLang="zh-TW" sz="1800" dirty="0" smtClean="0"/>
              <a:t>.</a:t>
            </a:r>
          </a:p>
          <a:p>
            <a:pPr lvl="2" eaLnBrk="1" hangingPunct="1"/>
            <a:r>
              <a:rPr lang="en-US" altLang="zh-TW" sz="1800" dirty="0" smtClean="0"/>
              <a:t>Total QTY of SP?</a:t>
            </a:r>
          </a:p>
          <a:p>
            <a:pPr lvl="2" eaLnBrk="1" hangingPunct="1"/>
            <a:r>
              <a:rPr lang="en-US" altLang="zh-TW" sz="1800" dirty="0"/>
              <a:t>Get supplier names for suppliers who supply part </a:t>
            </a:r>
            <a:r>
              <a:rPr lang="en-US" altLang="zh-TW" sz="1800" dirty="0" smtClean="0"/>
              <a:t>P2?</a:t>
            </a:r>
            <a:endParaRPr lang="en-US" altLang="zh-TW" sz="1400" b="1" dirty="0"/>
          </a:p>
          <a:p>
            <a:pPr lvl="2" eaLnBrk="1" hangingPunct="1"/>
            <a:r>
              <a:rPr lang="en-US" altLang="zh-TW" sz="1800" dirty="0"/>
              <a:t>Get supplier names for suppliers who </a:t>
            </a:r>
            <a:r>
              <a:rPr lang="en-US" altLang="zh-TW" sz="1800" dirty="0" smtClean="0"/>
              <a:t>supply red color parts?</a:t>
            </a:r>
            <a:endParaRPr lang="en-US" altLang="zh-TW" sz="1400" b="1" dirty="0"/>
          </a:p>
          <a:p>
            <a:pPr lvl="2" eaLnBrk="1" hangingPunct="1"/>
            <a:r>
              <a:rPr lang="en-US" altLang="zh-TW" sz="1800" b="1" dirty="0" smtClean="0"/>
              <a:t>…</a:t>
            </a:r>
            <a:r>
              <a:rPr lang="en-US" altLang="zh-TW" sz="1800" dirty="0" smtClean="0"/>
              <a:t>	</a:t>
            </a:r>
            <a:endParaRPr lang="en-US" altLang="zh-TW" sz="1800" dirty="0"/>
          </a:p>
        </p:txBody>
      </p:sp>
    </p:spTree>
    <p:extLst>
      <p:ext uri="{BB962C8B-B14F-4D97-AF65-F5344CB8AC3E}">
        <p14:creationId xmlns:p14="http://schemas.microsoft.com/office/powerpoint/2010/main" val="35899705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a:spLocks noGrp="1" noChangeArrowheads="1"/>
          </p:cNvSpPr>
          <p:nvPr>
            <p:ph type="sldNum" sz="quarter" idx="4"/>
          </p:nvPr>
        </p:nvSpPr>
        <p:spPr/>
        <p:txBody>
          <a:bodyPr/>
          <a:lstStyle/>
          <a:p>
            <a:r>
              <a:rPr lang="en-US" altLang="zh-TW"/>
              <a:t>1-</a:t>
            </a:r>
            <a:fld id="{4E4FF34D-C9A3-45BB-B072-4F806E3A38EF}" type="slidenum">
              <a:rPr lang="en-US" altLang="zh-TW"/>
              <a:pPr/>
              <a:t>25</a:t>
            </a:fld>
            <a:endParaRPr lang="en-US" altLang="zh-TW"/>
          </a:p>
        </p:txBody>
      </p:sp>
      <p:sp>
        <p:nvSpPr>
          <p:cNvPr id="13314" name="Rectangle 2"/>
          <p:cNvSpPr>
            <a:spLocks noGrp="1" noChangeArrowheads="1"/>
          </p:cNvSpPr>
          <p:nvPr>
            <p:ph type="ctrTitle"/>
          </p:nvPr>
        </p:nvSpPr>
        <p:spPr>
          <a:xfrm>
            <a:off x="381000" y="2514600"/>
            <a:ext cx="8382000" cy="1143000"/>
          </a:xfrm>
        </p:spPr>
        <p:txBody>
          <a:bodyPr/>
          <a:lstStyle/>
          <a:p>
            <a:r>
              <a:rPr lang="en-US" altLang="zh-TW" dirty="0" smtClean="0"/>
              <a:t>1.3 </a:t>
            </a:r>
            <a:r>
              <a:rPr lang="en-US" altLang="zh-TW" dirty="0">
                <a:latin typeface="Times New Roman" pitchFamily="18" charset="0"/>
                <a:ea typeface="華康行書體(P)" pitchFamily="66" charset="-120"/>
              </a:rPr>
              <a:t>Why Database </a:t>
            </a:r>
            <a:r>
              <a:rPr lang="en-US" altLang="zh-TW" dirty="0" smtClean="0">
                <a:latin typeface="Times New Roman" pitchFamily="18" charset="0"/>
                <a:ea typeface="華康行書體(P)" pitchFamily="66" charset="-120"/>
              </a:rPr>
              <a:t>System?</a:t>
            </a:r>
            <a:endParaRPr lang="en-US" altLang="zh-TW" dirty="0"/>
          </a:p>
        </p:txBody>
      </p:sp>
    </p:spTree>
    <p:extLst>
      <p:ext uri="{BB962C8B-B14F-4D97-AF65-F5344CB8AC3E}">
        <p14:creationId xmlns:p14="http://schemas.microsoft.com/office/powerpoint/2010/main" val="7409519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1027"/>
          <p:cNvSpPr>
            <a:spLocks noGrp="1" noChangeArrowheads="1"/>
          </p:cNvSpPr>
          <p:nvPr>
            <p:ph type="body" idx="1"/>
          </p:nvPr>
        </p:nvSpPr>
        <p:spPr>
          <a:xfrm>
            <a:off x="76188" y="1371600"/>
            <a:ext cx="8382000" cy="4648200"/>
          </a:xfrm>
        </p:spPr>
        <p:txBody>
          <a:bodyPr/>
          <a:lstStyle/>
          <a:p>
            <a:pPr lvl="1"/>
            <a:r>
              <a:rPr lang="en-US" altLang="zh-TW" sz="2000" dirty="0" smtClean="0"/>
              <a:t>Answer: </a:t>
            </a:r>
            <a:r>
              <a:rPr lang="en-US" altLang="zh-TW" sz="2000" b="1" dirty="0" smtClean="0">
                <a:solidFill>
                  <a:srgbClr val="FF0000"/>
                </a:solidFill>
              </a:rPr>
              <a:t>Easy to retrieve information!</a:t>
            </a:r>
          </a:p>
          <a:p>
            <a:pPr lvl="1"/>
            <a:r>
              <a:rPr lang="en-US" altLang="zh-TW" sz="2000" dirty="0" smtClean="0"/>
              <a:t>Word, Excel vs. Access</a:t>
            </a:r>
            <a:endParaRPr lang="en-US" altLang="zh-TW" sz="2000" dirty="0"/>
          </a:p>
          <a:p>
            <a:pPr lvl="1">
              <a:buFont typeface="Wingdings" pitchFamily="2" charset="2"/>
              <a:buNone/>
            </a:pPr>
            <a:endParaRPr lang="en-US" altLang="zh-TW" sz="2000" dirty="0"/>
          </a:p>
        </p:txBody>
      </p:sp>
      <p:grpSp>
        <p:nvGrpSpPr>
          <p:cNvPr id="3" name="群組 2"/>
          <p:cNvGrpSpPr/>
          <p:nvPr/>
        </p:nvGrpSpPr>
        <p:grpSpPr>
          <a:xfrm>
            <a:off x="645562" y="2116648"/>
            <a:ext cx="4740275" cy="3468688"/>
            <a:chOff x="1187450" y="2590800"/>
            <a:chExt cx="4740275" cy="3468688"/>
          </a:xfrm>
        </p:grpSpPr>
        <p:sp>
          <p:nvSpPr>
            <p:cNvPr id="53252" name="Text Box 1028"/>
            <p:cNvSpPr txBox="1">
              <a:spLocks noChangeArrowheads="1"/>
            </p:cNvSpPr>
            <p:nvPr/>
          </p:nvSpPr>
          <p:spPr bwMode="auto">
            <a:xfrm>
              <a:off x="1277938" y="2590800"/>
              <a:ext cx="37830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TW" sz="1800" b="1">
                  <a:latin typeface="Times New Roman" pitchFamily="18" charset="0"/>
                  <a:ea typeface="新細明體" charset="-120"/>
                </a:rPr>
                <a:t>&lt;e.g.&gt;  </a:t>
              </a:r>
              <a:r>
                <a:rPr lang="en-US" altLang="zh-TW" sz="2000">
                  <a:latin typeface="Times New Roman" pitchFamily="18" charset="0"/>
                  <a:ea typeface="新細明體" charset="-120"/>
                </a:rPr>
                <a:t>Supplier-and-Parts Database</a:t>
              </a:r>
            </a:p>
          </p:txBody>
        </p:sp>
        <p:grpSp>
          <p:nvGrpSpPr>
            <p:cNvPr id="53254" name="Group 1030"/>
            <p:cNvGrpSpPr>
              <a:grpSpLocks/>
            </p:cNvGrpSpPr>
            <p:nvPr/>
          </p:nvGrpSpPr>
          <p:grpSpPr bwMode="auto">
            <a:xfrm>
              <a:off x="1219200" y="4495800"/>
              <a:ext cx="3492500" cy="1563688"/>
              <a:chOff x="615" y="2741"/>
              <a:chExt cx="2200" cy="985"/>
            </a:xfrm>
          </p:grpSpPr>
          <p:sp>
            <p:nvSpPr>
              <p:cNvPr id="53255" name="Rectangle 1031"/>
              <p:cNvSpPr>
                <a:spLocks noChangeArrowheads="1"/>
              </p:cNvSpPr>
              <p:nvPr/>
            </p:nvSpPr>
            <p:spPr bwMode="auto">
              <a:xfrm>
                <a:off x="830" y="2750"/>
                <a:ext cx="1985" cy="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l" eaLnBrk="0" hangingPunct="0"/>
                <a:r>
                  <a:rPr lang="en-US" altLang="zh-TW" sz="1200">
                    <a:latin typeface="Times New Roman" pitchFamily="18" charset="0"/>
                    <a:ea typeface="新細明體" charset="-120"/>
                  </a:rPr>
                  <a:t>P#   PNAME   COLOR    WEIGHT     CITY</a:t>
                </a:r>
              </a:p>
              <a:p>
                <a:pPr algn="l" eaLnBrk="0" hangingPunct="0"/>
                <a:r>
                  <a:rPr lang="en-US" altLang="zh-TW" sz="1200">
                    <a:latin typeface="Times New Roman" pitchFamily="18" charset="0"/>
                    <a:ea typeface="新細明體" charset="-120"/>
                  </a:rPr>
                  <a:t>P1   Nut           Red                12          London</a:t>
                </a:r>
              </a:p>
              <a:p>
                <a:pPr algn="l" eaLnBrk="0" hangingPunct="0"/>
                <a:r>
                  <a:rPr lang="en-US" altLang="zh-TW" sz="1200">
                    <a:latin typeface="Times New Roman" pitchFamily="18" charset="0"/>
                    <a:ea typeface="新細明體" charset="-120"/>
                  </a:rPr>
                  <a:t>P2   Bolt          Green             17          Paris</a:t>
                </a:r>
              </a:p>
              <a:p>
                <a:pPr algn="l" eaLnBrk="0" hangingPunct="0"/>
                <a:r>
                  <a:rPr lang="en-US" altLang="zh-TW" sz="1200">
                    <a:latin typeface="Times New Roman" pitchFamily="18" charset="0"/>
                    <a:ea typeface="新細明體" charset="-120"/>
                  </a:rPr>
                  <a:t>P3   Screw       Blue               17          Rome</a:t>
                </a:r>
              </a:p>
              <a:p>
                <a:pPr algn="l" eaLnBrk="0" hangingPunct="0"/>
                <a:r>
                  <a:rPr lang="en-US" altLang="zh-TW" sz="1200">
                    <a:latin typeface="Times New Roman" pitchFamily="18" charset="0"/>
                    <a:ea typeface="新細明體" charset="-120"/>
                  </a:rPr>
                  <a:t>P4   Screw       Red                14          London</a:t>
                </a:r>
              </a:p>
              <a:p>
                <a:pPr algn="l" eaLnBrk="0" hangingPunct="0"/>
                <a:r>
                  <a:rPr lang="en-US" altLang="zh-TW" sz="1200">
                    <a:latin typeface="Times New Roman" pitchFamily="18" charset="0"/>
                    <a:ea typeface="新細明體" charset="-120"/>
                  </a:rPr>
                  <a:t>P5   Cam         Blue               12          Paris</a:t>
                </a:r>
              </a:p>
              <a:p>
                <a:pPr algn="l" eaLnBrk="0" hangingPunct="0"/>
                <a:r>
                  <a:rPr lang="en-US" altLang="zh-TW" sz="1200">
                    <a:latin typeface="Times New Roman" pitchFamily="18" charset="0"/>
                    <a:ea typeface="新細明體" charset="-120"/>
                  </a:rPr>
                  <a:t>P6   Cog          Red                19          London </a:t>
                </a:r>
              </a:p>
              <a:p>
                <a:pPr algn="l" eaLnBrk="0" latinLnBrk="1" hangingPunct="0"/>
                <a:endParaRPr lang="en-US" altLang="zh-TW" sz="1200">
                  <a:latin typeface="Times New Roman" pitchFamily="18" charset="0"/>
                  <a:ea typeface="新細明體" charset="-120"/>
                </a:endParaRPr>
              </a:p>
            </p:txBody>
          </p:sp>
          <p:sp>
            <p:nvSpPr>
              <p:cNvPr id="53256" name="Rectangle 1032"/>
              <p:cNvSpPr>
                <a:spLocks noChangeArrowheads="1"/>
              </p:cNvSpPr>
              <p:nvPr/>
            </p:nvSpPr>
            <p:spPr bwMode="auto">
              <a:xfrm>
                <a:off x="820" y="2770"/>
                <a:ext cx="1959" cy="829"/>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53257" name="Line 1033"/>
              <p:cNvSpPr>
                <a:spLocks noChangeShapeType="1"/>
              </p:cNvSpPr>
              <p:nvPr/>
            </p:nvSpPr>
            <p:spPr bwMode="auto">
              <a:xfrm>
                <a:off x="820" y="2890"/>
                <a:ext cx="1959"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53258" name="Line 1034"/>
              <p:cNvSpPr>
                <a:spLocks noChangeShapeType="1"/>
              </p:cNvSpPr>
              <p:nvPr/>
            </p:nvSpPr>
            <p:spPr bwMode="auto">
              <a:xfrm>
                <a:off x="820" y="2997"/>
                <a:ext cx="1959"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53259" name="Line 1035"/>
              <p:cNvSpPr>
                <a:spLocks noChangeShapeType="1"/>
              </p:cNvSpPr>
              <p:nvPr/>
            </p:nvSpPr>
            <p:spPr bwMode="auto">
              <a:xfrm>
                <a:off x="820" y="3104"/>
                <a:ext cx="1959"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53260" name="Line 1036"/>
              <p:cNvSpPr>
                <a:spLocks noChangeShapeType="1"/>
              </p:cNvSpPr>
              <p:nvPr/>
            </p:nvSpPr>
            <p:spPr bwMode="auto">
              <a:xfrm>
                <a:off x="825" y="3226"/>
                <a:ext cx="1959"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53261" name="Line 1037"/>
              <p:cNvSpPr>
                <a:spLocks noChangeShapeType="1"/>
              </p:cNvSpPr>
              <p:nvPr/>
            </p:nvSpPr>
            <p:spPr bwMode="auto">
              <a:xfrm>
                <a:off x="820" y="3347"/>
                <a:ext cx="1959"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53262" name="Line 1038"/>
              <p:cNvSpPr>
                <a:spLocks noChangeShapeType="1"/>
              </p:cNvSpPr>
              <p:nvPr/>
            </p:nvSpPr>
            <p:spPr bwMode="auto">
              <a:xfrm>
                <a:off x="820" y="3461"/>
                <a:ext cx="1959"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53263" name="Line 1039"/>
              <p:cNvSpPr>
                <a:spLocks noChangeShapeType="1"/>
              </p:cNvSpPr>
              <p:nvPr/>
            </p:nvSpPr>
            <p:spPr bwMode="auto">
              <a:xfrm>
                <a:off x="1031" y="2778"/>
                <a:ext cx="0" cy="821"/>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53264" name="Line 1040"/>
              <p:cNvSpPr>
                <a:spLocks noChangeShapeType="1"/>
              </p:cNvSpPr>
              <p:nvPr/>
            </p:nvSpPr>
            <p:spPr bwMode="auto">
              <a:xfrm>
                <a:off x="1422" y="2778"/>
                <a:ext cx="0" cy="821"/>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53265" name="Line 1041"/>
              <p:cNvSpPr>
                <a:spLocks noChangeShapeType="1"/>
              </p:cNvSpPr>
              <p:nvPr/>
            </p:nvSpPr>
            <p:spPr bwMode="auto">
              <a:xfrm>
                <a:off x="1885" y="2778"/>
                <a:ext cx="0" cy="821"/>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53266" name="Line 1042"/>
              <p:cNvSpPr>
                <a:spLocks noChangeShapeType="1"/>
              </p:cNvSpPr>
              <p:nvPr/>
            </p:nvSpPr>
            <p:spPr bwMode="auto">
              <a:xfrm>
                <a:off x="2312" y="2778"/>
                <a:ext cx="0" cy="821"/>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53267" name="Rectangle 1043"/>
              <p:cNvSpPr>
                <a:spLocks noChangeArrowheads="1"/>
              </p:cNvSpPr>
              <p:nvPr/>
            </p:nvSpPr>
            <p:spPr bwMode="auto">
              <a:xfrm>
                <a:off x="615" y="2741"/>
                <a:ext cx="176" cy="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0" hangingPunct="0"/>
                <a:r>
                  <a:rPr lang="en-US" altLang="zh-TW" sz="1400">
                    <a:latin typeface="Times New Roman" pitchFamily="18" charset="0"/>
                    <a:ea typeface="新細明體" charset="-120"/>
                  </a:rPr>
                  <a:t>P</a:t>
                </a:r>
              </a:p>
            </p:txBody>
          </p:sp>
        </p:grpSp>
        <p:grpSp>
          <p:nvGrpSpPr>
            <p:cNvPr id="53268" name="Group 1044"/>
            <p:cNvGrpSpPr>
              <a:grpSpLocks/>
            </p:cNvGrpSpPr>
            <p:nvPr/>
          </p:nvGrpSpPr>
          <p:grpSpPr bwMode="auto">
            <a:xfrm>
              <a:off x="1187450" y="3068638"/>
              <a:ext cx="2633663" cy="1431925"/>
              <a:chOff x="615" y="1851"/>
              <a:chExt cx="1659" cy="902"/>
            </a:xfrm>
          </p:grpSpPr>
          <p:grpSp>
            <p:nvGrpSpPr>
              <p:cNvPr id="53269" name="Group 1045"/>
              <p:cNvGrpSpPr>
                <a:grpSpLocks/>
              </p:cNvGrpSpPr>
              <p:nvPr/>
            </p:nvGrpSpPr>
            <p:grpSpPr bwMode="auto">
              <a:xfrm>
                <a:off x="791" y="1879"/>
                <a:ext cx="1483" cy="874"/>
                <a:chOff x="791" y="1879"/>
                <a:chExt cx="1483" cy="874"/>
              </a:xfrm>
            </p:grpSpPr>
            <p:sp>
              <p:nvSpPr>
                <p:cNvPr id="53270" name="Rectangle 1046"/>
                <p:cNvSpPr>
                  <a:spLocks noChangeArrowheads="1"/>
                </p:cNvSpPr>
                <p:nvPr/>
              </p:nvSpPr>
              <p:spPr bwMode="auto">
                <a:xfrm>
                  <a:off x="791" y="1892"/>
                  <a:ext cx="1464" cy="8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0" hangingPunct="0"/>
                  <a:r>
                    <a:rPr lang="en-US" altLang="zh-TW" sz="1200">
                      <a:latin typeface="Times New Roman" pitchFamily="18" charset="0"/>
                      <a:ea typeface="新細明體" charset="-120"/>
                    </a:rPr>
                    <a:t>S#   SNAME    STATUS   CITY</a:t>
                  </a:r>
                </a:p>
                <a:p>
                  <a:pPr algn="l" eaLnBrk="0" hangingPunct="0"/>
                  <a:r>
                    <a:rPr lang="en-US" altLang="zh-TW" sz="1200">
                      <a:latin typeface="Times New Roman" pitchFamily="18" charset="0"/>
                      <a:ea typeface="新細明體" charset="-120"/>
                    </a:rPr>
                    <a:t>S1   Smith            20           London</a:t>
                  </a:r>
                </a:p>
                <a:p>
                  <a:pPr algn="l" eaLnBrk="0" hangingPunct="0"/>
                  <a:r>
                    <a:rPr lang="en-US" altLang="zh-TW" sz="1200">
                      <a:latin typeface="Times New Roman" pitchFamily="18" charset="0"/>
                      <a:ea typeface="新細明體" charset="-120"/>
                    </a:rPr>
                    <a:t>S2   Jones            10            Paris</a:t>
                  </a:r>
                </a:p>
                <a:p>
                  <a:pPr algn="l" eaLnBrk="0" hangingPunct="0"/>
                  <a:r>
                    <a:rPr lang="en-US" altLang="zh-TW" sz="1200">
                      <a:latin typeface="Times New Roman" pitchFamily="18" charset="0"/>
                      <a:ea typeface="新細明體" charset="-120"/>
                    </a:rPr>
                    <a:t>S3   Blake            30            Paris</a:t>
                  </a:r>
                </a:p>
                <a:p>
                  <a:pPr algn="l" eaLnBrk="0" hangingPunct="0"/>
                  <a:r>
                    <a:rPr lang="en-US" altLang="zh-TW" sz="1200">
                      <a:latin typeface="Times New Roman" pitchFamily="18" charset="0"/>
                      <a:ea typeface="新細明體" charset="-120"/>
                    </a:rPr>
                    <a:t>S4   Clark            20           London</a:t>
                  </a:r>
                </a:p>
                <a:p>
                  <a:pPr algn="l" eaLnBrk="0" hangingPunct="0"/>
                  <a:r>
                    <a:rPr lang="en-US" altLang="zh-TW" sz="1200">
                      <a:latin typeface="Times New Roman" pitchFamily="18" charset="0"/>
                      <a:ea typeface="新細明體" charset="-120"/>
                    </a:rPr>
                    <a:t>S5   Adams          30           Athens </a:t>
                  </a:r>
                </a:p>
                <a:p>
                  <a:pPr algn="l" eaLnBrk="0" latinLnBrk="1" hangingPunct="0"/>
                  <a:endParaRPr lang="en-US" altLang="zh-TW" sz="1200">
                    <a:latin typeface="Times New Roman" pitchFamily="18" charset="0"/>
                    <a:ea typeface="新細明體" charset="-120"/>
                  </a:endParaRPr>
                </a:p>
              </p:txBody>
            </p:sp>
            <p:sp>
              <p:nvSpPr>
                <p:cNvPr id="53271" name="Rectangle 1047"/>
                <p:cNvSpPr>
                  <a:spLocks noChangeArrowheads="1"/>
                </p:cNvSpPr>
                <p:nvPr/>
              </p:nvSpPr>
              <p:spPr bwMode="auto">
                <a:xfrm>
                  <a:off x="817" y="1879"/>
                  <a:ext cx="1457" cy="732"/>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53272" name="Line 1048"/>
                <p:cNvSpPr>
                  <a:spLocks noChangeShapeType="1"/>
                </p:cNvSpPr>
                <p:nvPr/>
              </p:nvSpPr>
              <p:spPr bwMode="auto">
                <a:xfrm>
                  <a:off x="987" y="1879"/>
                  <a:ext cx="0" cy="73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53273" name="Line 1049"/>
                <p:cNvSpPr>
                  <a:spLocks noChangeShapeType="1"/>
                </p:cNvSpPr>
                <p:nvPr/>
              </p:nvSpPr>
              <p:spPr bwMode="auto">
                <a:xfrm>
                  <a:off x="1405" y="1879"/>
                  <a:ext cx="0" cy="73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53274" name="Line 1050"/>
                <p:cNvSpPr>
                  <a:spLocks noChangeShapeType="1"/>
                </p:cNvSpPr>
                <p:nvPr/>
              </p:nvSpPr>
              <p:spPr bwMode="auto">
                <a:xfrm>
                  <a:off x="1860" y="1879"/>
                  <a:ext cx="0" cy="73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53275" name="Line 1051"/>
                <p:cNvSpPr>
                  <a:spLocks noChangeShapeType="1"/>
                </p:cNvSpPr>
                <p:nvPr/>
              </p:nvSpPr>
              <p:spPr bwMode="auto">
                <a:xfrm>
                  <a:off x="817" y="2024"/>
                  <a:ext cx="1457"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53276" name="Line 1052"/>
                <p:cNvSpPr>
                  <a:spLocks noChangeShapeType="1"/>
                </p:cNvSpPr>
                <p:nvPr/>
              </p:nvSpPr>
              <p:spPr bwMode="auto">
                <a:xfrm>
                  <a:off x="817" y="2134"/>
                  <a:ext cx="1457"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53277" name="Line 1053"/>
                <p:cNvSpPr>
                  <a:spLocks noChangeShapeType="1"/>
                </p:cNvSpPr>
                <p:nvPr/>
              </p:nvSpPr>
              <p:spPr bwMode="auto">
                <a:xfrm>
                  <a:off x="817" y="2245"/>
                  <a:ext cx="1457"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53278" name="Line 1054"/>
                <p:cNvSpPr>
                  <a:spLocks noChangeShapeType="1"/>
                </p:cNvSpPr>
                <p:nvPr/>
              </p:nvSpPr>
              <p:spPr bwMode="auto">
                <a:xfrm>
                  <a:off x="817" y="2365"/>
                  <a:ext cx="1457"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53279" name="Line 1055"/>
                <p:cNvSpPr>
                  <a:spLocks noChangeShapeType="1"/>
                </p:cNvSpPr>
                <p:nvPr/>
              </p:nvSpPr>
              <p:spPr bwMode="auto">
                <a:xfrm>
                  <a:off x="817" y="2485"/>
                  <a:ext cx="1457"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sp>
            <p:nvSpPr>
              <p:cNvPr id="53280" name="Rectangle 1056"/>
              <p:cNvSpPr>
                <a:spLocks noChangeArrowheads="1"/>
              </p:cNvSpPr>
              <p:nvPr/>
            </p:nvSpPr>
            <p:spPr bwMode="auto">
              <a:xfrm>
                <a:off x="615" y="1851"/>
                <a:ext cx="176" cy="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0" hangingPunct="0"/>
                <a:r>
                  <a:rPr lang="en-US" altLang="zh-TW" sz="1400">
                    <a:latin typeface="Times New Roman" pitchFamily="18" charset="0"/>
                    <a:ea typeface="新細明體" charset="-120"/>
                  </a:rPr>
                  <a:t>S</a:t>
                </a:r>
              </a:p>
            </p:txBody>
          </p:sp>
        </p:grpSp>
        <p:grpSp>
          <p:nvGrpSpPr>
            <p:cNvPr id="53281" name="Group 1057"/>
            <p:cNvGrpSpPr>
              <a:grpSpLocks/>
            </p:cNvGrpSpPr>
            <p:nvPr/>
          </p:nvGrpSpPr>
          <p:grpSpPr bwMode="auto">
            <a:xfrm>
              <a:off x="4387850" y="3068638"/>
              <a:ext cx="1539875" cy="2476500"/>
              <a:chOff x="2631" y="1851"/>
              <a:chExt cx="970" cy="1560"/>
            </a:xfrm>
          </p:grpSpPr>
          <p:grpSp>
            <p:nvGrpSpPr>
              <p:cNvPr id="53282" name="Group 1058"/>
              <p:cNvGrpSpPr>
                <a:grpSpLocks/>
              </p:cNvGrpSpPr>
              <p:nvPr/>
            </p:nvGrpSpPr>
            <p:grpSpPr bwMode="auto">
              <a:xfrm>
                <a:off x="2884" y="1883"/>
                <a:ext cx="717" cy="1528"/>
                <a:chOff x="2884" y="1883"/>
                <a:chExt cx="717" cy="1528"/>
              </a:xfrm>
            </p:grpSpPr>
            <p:sp>
              <p:nvSpPr>
                <p:cNvPr id="53283" name="Rectangle 1059"/>
                <p:cNvSpPr>
                  <a:spLocks noChangeArrowheads="1"/>
                </p:cNvSpPr>
                <p:nvPr/>
              </p:nvSpPr>
              <p:spPr bwMode="auto">
                <a:xfrm>
                  <a:off x="2884" y="1883"/>
                  <a:ext cx="712" cy="1528"/>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eaLnBrk="0" hangingPunct="0"/>
                  <a:r>
                    <a:rPr lang="en-US" altLang="zh-TW" sz="1200">
                      <a:latin typeface="Times New Roman" pitchFamily="18" charset="0"/>
                      <a:ea typeface="新細明體" charset="-120"/>
                    </a:rPr>
                    <a:t>    S#     P#     QTY    </a:t>
                  </a:r>
                </a:p>
                <a:p>
                  <a:pPr eaLnBrk="0" hangingPunct="0"/>
                  <a:r>
                    <a:rPr lang="en-US" altLang="zh-TW" sz="1200">
                      <a:latin typeface="Times New Roman" pitchFamily="18" charset="0"/>
                      <a:ea typeface="新細明體" charset="-120"/>
                    </a:rPr>
                    <a:t>S1     P1     300</a:t>
                  </a:r>
                </a:p>
                <a:p>
                  <a:pPr eaLnBrk="0" hangingPunct="0"/>
                  <a:r>
                    <a:rPr lang="en-US" altLang="zh-TW" sz="1200">
                      <a:latin typeface="Times New Roman" pitchFamily="18" charset="0"/>
                      <a:ea typeface="新細明體" charset="-120"/>
                    </a:rPr>
                    <a:t> S1     P2     200 </a:t>
                  </a:r>
                </a:p>
                <a:p>
                  <a:pPr eaLnBrk="0" hangingPunct="0"/>
                  <a:r>
                    <a:rPr lang="en-US" altLang="zh-TW" sz="1200">
                      <a:latin typeface="Times New Roman" pitchFamily="18" charset="0"/>
                      <a:ea typeface="新細明體" charset="-120"/>
                    </a:rPr>
                    <a:t> S1     P3     400 </a:t>
                  </a:r>
                </a:p>
                <a:p>
                  <a:pPr eaLnBrk="0" hangingPunct="0"/>
                  <a:r>
                    <a:rPr lang="en-US" altLang="zh-TW" sz="1200">
                      <a:latin typeface="Times New Roman" pitchFamily="18" charset="0"/>
                      <a:ea typeface="新細明體" charset="-120"/>
                    </a:rPr>
                    <a:t>S1     P4     200</a:t>
                  </a:r>
                </a:p>
                <a:p>
                  <a:pPr eaLnBrk="0" hangingPunct="0"/>
                  <a:r>
                    <a:rPr lang="en-US" altLang="zh-TW" sz="1200">
                      <a:latin typeface="Times New Roman" pitchFamily="18" charset="0"/>
                      <a:ea typeface="新細明體" charset="-120"/>
                    </a:rPr>
                    <a:t>S1     P5     100</a:t>
                  </a:r>
                </a:p>
                <a:p>
                  <a:pPr eaLnBrk="0" hangingPunct="0"/>
                  <a:r>
                    <a:rPr lang="en-US" altLang="zh-TW" sz="1200">
                      <a:latin typeface="Times New Roman" pitchFamily="18" charset="0"/>
                      <a:ea typeface="新細明體" charset="-120"/>
                    </a:rPr>
                    <a:t>S1     P6     100</a:t>
                  </a:r>
                </a:p>
                <a:p>
                  <a:pPr eaLnBrk="0" hangingPunct="0"/>
                  <a:r>
                    <a:rPr lang="en-US" altLang="zh-TW" sz="1200">
                      <a:latin typeface="Times New Roman" pitchFamily="18" charset="0"/>
                      <a:ea typeface="新細明體" charset="-120"/>
                    </a:rPr>
                    <a:t>S2     P1     300</a:t>
                  </a:r>
                </a:p>
                <a:p>
                  <a:pPr eaLnBrk="0" hangingPunct="0"/>
                  <a:r>
                    <a:rPr lang="en-US" altLang="zh-TW" sz="1200">
                      <a:latin typeface="Times New Roman" pitchFamily="18" charset="0"/>
                      <a:ea typeface="新細明體" charset="-120"/>
                    </a:rPr>
                    <a:t>S2     P2     400</a:t>
                  </a:r>
                </a:p>
                <a:p>
                  <a:pPr eaLnBrk="0" hangingPunct="0"/>
                  <a:r>
                    <a:rPr lang="en-US" altLang="zh-TW" sz="1200">
                      <a:latin typeface="Times New Roman" pitchFamily="18" charset="0"/>
                      <a:ea typeface="新細明體" charset="-120"/>
                    </a:rPr>
                    <a:t>S3     P2     200</a:t>
                  </a:r>
                </a:p>
                <a:p>
                  <a:pPr eaLnBrk="0" hangingPunct="0"/>
                  <a:r>
                    <a:rPr lang="en-US" altLang="zh-TW" sz="1200">
                      <a:latin typeface="Times New Roman" pitchFamily="18" charset="0"/>
                      <a:ea typeface="新細明體" charset="-120"/>
                    </a:rPr>
                    <a:t>S4     P2     200</a:t>
                  </a:r>
                </a:p>
                <a:p>
                  <a:pPr eaLnBrk="0" hangingPunct="0"/>
                  <a:r>
                    <a:rPr lang="en-US" altLang="zh-TW" sz="1200">
                      <a:latin typeface="Times New Roman" pitchFamily="18" charset="0"/>
                      <a:ea typeface="新細明體" charset="-120"/>
                    </a:rPr>
                    <a:t>S4     P4     300</a:t>
                  </a:r>
                </a:p>
                <a:p>
                  <a:pPr eaLnBrk="0" hangingPunct="0"/>
                  <a:r>
                    <a:rPr lang="en-US" altLang="zh-TW" sz="1200">
                      <a:latin typeface="Times New Roman" pitchFamily="18" charset="0"/>
                      <a:ea typeface="新細明體" charset="-120"/>
                    </a:rPr>
                    <a:t>S4     P5     400</a:t>
                  </a:r>
                </a:p>
              </p:txBody>
            </p:sp>
            <p:sp>
              <p:nvSpPr>
                <p:cNvPr id="53284" name="Line 1060"/>
                <p:cNvSpPr>
                  <a:spLocks noChangeShapeType="1"/>
                </p:cNvSpPr>
                <p:nvPr/>
              </p:nvSpPr>
              <p:spPr bwMode="auto">
                <a:xfrm>
                  <a:off x="3120" y="1883"/>
                  <a:ext cx="0" cy="152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53285" name="Line 1061"/>
                <p:cNvSpPr>
                  <a:spLocks noChangeShapeType="1"/>
                </p:cNvSpPr>
                <p:nvPr/>
              </p:nvSpPr>
              <p:spPr bwMode="auto">
                <a:xfrm>
                  <a:off x="3330" y="1883"/>
                  <a:ext cx="0" cy="152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53286" name="Line 1062"/>
                <p:cNvSpPr>
                  <a:spLocks noChangeShapeType="1"/>
                </p:cNvSpPr>
                <p:nvPr/>
              </p:nvSpPr>
              <p:spPr bwMode="auto">
                <a:xfrm>
                  <a:off x="2884" y="2022"/>
                  <a:ext cx="71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53287" name="Line 1063"/>
                <p:cNvSpPr>
                  <a:spLocks noChangeShapeType="1"/>
                </p:cNvSpPr>
                <p:nvPr/>
              </p:nvSpPr>
              <p:spPr bwMode="auto">
                <a:xfrm>
                  <a:off x="2884" y="2129"/>
                  <a:ext cx="71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53288" name="Line 1064"/>
                <p:cNvSpPr>
                  <a:spLocks noChangeShapeType="1"/>
                </p:cNvSpPr>
                <p:nvPr/>
              </p:nvSpPr>
              <p:spPr bwMode="auto">
                <a:xfrm>
                  <a:off x="2884" y="2236"/>
                  <a:ext cx="71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53289" name="Line 1065"/>
                <p:cNvSpPr>
                  <a:spLocks noChangeShapeType="1"/>
                </p:cNvSpPr>
                <p:nvPr/>
              </p:nvSpPr>
              <p:spPr bwMode="auto">
                <a:xfrm>
                  <a:off x="2884" y="2347"/>
                  <a:ext cx="71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53290" name="Line 1066"/>
                <p:cNvSpPr>
                  <a:spLocks noChangeShapeType="1"/>
                </p:cNvSpPr>
                <p:nvPr/>
              </p:nvSpPr>
              <p:spPr bwMode="auto">
                <a:xfrm>
                  <a:off x="2884" y="2469"/>
                  <a:ext cx="71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53291" name="Line 1067"/>
                <p:cNvSpPr>
                  <a:spLocks noChangeShapeType="1"/>
                </p:cNvSpPr>
                <p:nvPr/>
              </p:nvSpPr>
              <p:spPr bwMode="auto">
                <a:xfrm>
                  <a:off x="2889" y="2582"/>
                  <a:ext cx="71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53292" name="Line 1068"/>
                <p:cNvSpPr>
                  <a:spLocks noChangeShapeType="1"/>
                </p:cNvSpPr>
                <p:nvPr/>
              </p:nvSpPr>
              <p:spPr bwMode="auto">
                <a:xfrm>
                  <a:off x="2884" y="2700"/>
                  <a:ext cx="71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53293" name="Line 1069"/>
                <p:cNvSpPr>
                  <a:spLocks noChangeShapeType="1"/>
                </p:cNvSpPr>
                <p:nvPr/>
              </p:nvSpPr>
              <p:spPr bwMode="auto">
                <a:xfrm>
                  <a:off x="2884" y="2808"/>
                  <a:ext cx="71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53294" name="Line 1070"/>
                <p:cNvSpPr>
                  <a:spLocks noChangeShapeType="1"/>
                </p:cNvSpPr>
                <p:nvPr/>
              </p:nvSpPr>
              <p:spPr bwMode="auto">
                <a:xfrm>
                  <a:off x="2884" y="2924"/>
                  <a:ext cx="71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53295" name="Line 1071"/>
                <p:cNvSpPr>
                  <a:spLocks noChangeShapeType="1"/>
                </p:cNvSpPr>
                <p:nvPr/>
              </p:nvSpPr>
              <p:spPr bwMode="auto">
                <a:xfrm>
                  <a:off x="2885" y="3032"/>
                  <a:ext cx="71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53296" name="Line 1072"/>
                <p:cNvSpPr>
                  <a:spLocks noChangeShapeType="1"/>
                </p:cNvSpPr>
                <p:nvPr/>
              </p:nvSpPr>
              <p:spPr bwMode="auto">
                <a:xfrm>
                  <a:off x="2884" y="3165"/>
                  <a:ext cx="71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53297" name="Line 1073"/>
                <p:cNvSpPr>
                  <a:spLocks noChangeShapeType="1"/>
                </p:cNvSpPr>
                <p:nvPr/>
              </p:nvSpPr>
              <p:spPr bwMode="auto">
                <a:xfrm>
                  <a:off x="2884" y="3272"/>
                  <a:ext cx="71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sp>
            <p:nvSpPr>
              <p:cNvPr id="53298" name="Rectangle 1074"/>
              <p:cNvSpPr>
                <a:spLocks noChangeArrowheads="1"/>
              </p:cNvSpPr>
              <p:nvPr/>
            </p:nvSpPr>
            <p:spPr bwMode="auto">
              <a:xfrm>
                <a:off x="2631" y="1851"/>
                <a:ext cx="238" cy="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0" hangingPunct="0"/>
                <a:r>
                  <a:rPr lang="en-US" altLang="zh-TW" sz="1400">
                    <a:latin typeface="Times New Roman" pitchFamily="18" charset="0"/>
                    <a:ea typeface="新細明體" charset="-120"/>
                  </a:rPr>
                  <a:t>SP</a:t>
                </a:r>
              </a:p>
            </p:txBody>
          </p:sp>
        </p:grpSp>
      </p:grpSp>
      <p:sp>
        <p:nvSpPr>
          <p:cNvPr id="67" name="Rectangle 43"/>
          <p:cNvSpPr>
            <a:spLocks noChangeArrowheads="1"/>
          </p:cNvSpPr>
          <p:nvPr/>
        </p:nvSpPr>
        <p:spPr bwMode="auto">
          <a:xfrm>
            <a:off x="2122731" y="476672"/>
            <a:ext cx="500649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TW" sz="3600" b="1" dirty="0" smtClean="0">
                <a:latin typeface="Times New Roman" pitchFamily="18" charset="0"/>
                <a:ea typeface="華康行書體(P)" pitchFamily="66" charset="-120"/>
              </a:rPr>
              <a:t>Why </a:t>
            </a:r>
            <a:r>
              <a:rPr lang="en-US" altLang="zh-TW" sz="3600" b="1" dirty="0">
                <a:latin typeface="Times New Roman" pitchFamily="18" charset="0"/>
                <a:ea typeface="華康行書體(P)" pitchFamily="66" charset="-120"/>
              </a:rPr>
              <a:t>Database </a:t>
            </a:r>
            <a:r>
              <a:rPr lang="en-US" altLang="zh-TW" sz="3600" b="1" dirty="0" smtClean="0">
                <a:latin typeface="Times New Roman" pitchFamily="18" charset="0"/>
                <a:ea typeface="華康行書體(P)" pitchFamily="66" charset="-120"/>
              </a:rPr>
              <a:t>System?</a:t>
            </a:r>
            <a:endParaRPr lang="en-US" altLang="zh-TW" sz="3600" b="1" dirty="0">
              <a:latin typeface="Times New Roman" pitchFamily="18" charset="0"/>
              <a:ea typeface="華康行書體(P)" pitchFamily="66" charset="-120"/>
            </a:endParaRPr>
          </a:p>
        </p:txBody>
      </p:sp>
      <p:sp>
        <p:nvSpPr>
          <p:cNvPr id="68" name="Rectangle 3"/>
          <p:cNvSpPr txBox="1">
            <a:spLocks noChangeArrowheads="1"/>
          </p:cNvSpPr>
          <p:nvPr/>
        </p:nvSpPr>
        <p:spPr bwMode="auto">
          <a:xfrm>
            <a:off x="4820688" y="1492761"/>
            <a:ext cx="3613151" cy="412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50000"/>
              </a:spcBef>
              <a:spcAft>
                <a:spcPct val="0"/>
              </a:spcAft>
              <a:buClr>
                <a:srgbClr val="009900"/>
              </a:buClr>
              <a:buSzPct val="70000"/>
              <a:buFont typeface="Wingdings" pitchFamily="2" charset="2"/>
              <a:buChar char="q"/>
              <a:defRPr kumimoji="1" sz="2800">
                <a:solidFill>
                  <a:schemeClr val="tx1"/>
                </a:solidFill>
                <a:latin typeface="+mn-lt"/>
                <a:ea typeface="+mn-ea"/>
                <a:cs typeface="+mn-cs"/>
              </a:defRPr>
            </a:lvl1pPr>
            <a:lvl2pPr marL="742950" indent="-285750" algn="l" rtl="0" eaLnBrk="0" fontAlgn="base" hangingPunct="0">
              <a:spcBef>
                <a:spcPct val="40000"/>
              </a:spcBef>
              <a:spcAft>
                <a:spcPct val="0"/>
              </a:spcAft>
              <a:buClr>
                <a:srgbClr val="009900"/>
              </a:buClr>
              <a:buSzPct val="110000"/>
              <a:buFont typeface="Wingdings" pitchFamily="2" charset="2"/>
              <a:buChar char="§"/>
              <a:defRPr kumimoji="1" sz="2400">
                <a:solidFill>
                  <a:schemeClr val="tx1"/>
                </a:solidFill>
                <a:latin typeface="+mn-lt"/>
                <a:ea typeface="+mn-ea"/>
              </a:defRPr>
            </a:lvl2pPr>
            <a:lvl3pPr marL="1143000" indent="-228600" algn="l" rtl="0" eaLnBrk="0" fontAlgn="base" hangingPunct="0">
              <a:spcBef>
                <a:spcPct val="20000"/>
              </a:spcBef>
              <a:spcAft>
                <a:spcPct val="0"/>
              </a:spcAft>
              <a:buClr>
                <a:schemeClr val="accent1"/>
              </a:buClr>
              <a:buSzPct val="120000"/>
              <a:buChar char="•"/>
              <a:defRPr kumimoji="1" sz="2200">
                <a:solidFill>
                  <a:schemeClr val="tx1"/>
                </a:solidFill>
                <a:latin typeface="+mn-lt"/>
                <a:ea typeface="+mn-ea"/>
              </a:defRPr>
            </a:lvl3pPr>
            <a:lvl4pPr marL="1600200" indent="-228600" algn="l" rtl="0" eaLnBrk="0" fontAlgn="base" hangingPunct="0">
              <a:spcBef>
                <a:spcPct val="20000"/>
              </a:spcBef>
              <a:spcAft>
                <a:spcPct val="0"/>
              </a:spcAft>
              <a:buClr>
                <a:srgbClr val="009900"/>
              </a:buClr>
              <a:buSzPct val="110000"/>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Char char="•"/>
              <a:defRPr kumimoji="1" sz="2000">
                <a:solidFill>
                  <a:schemeClr val="tx1"/>
                </a:solidFill>
                <a:latin typeface="+mn-lt"/>
                <a:ea typeface="+mn-ea"/>
              </a:defRPr>
            </a:lvl5pPr>
            <a:lvl6pPr marL="2514600" indent="-228600" algn="l" rtl="0" fontAlgn="base">
              <a:spcBef>
                <a:spcPct val="20000"/>
              </a:spcBef>
              <a:spcAft>
                <a:spcPct val="0"/>
              </a:spcAft>
              <a:buClr>
                <a:schemeClr val="accent1"/>
              </a:buClr>
              <a:buChar char="•"/>
              <a:defRPr kumimoji="1" sz="2000">
                <a:solidFill>
                  <a:schemeClr val="tx1"/>
                </a:solidFill>
                <a:latin typeface="+mn-lt"/>
                <a:ea typeface="+mn-ea"/>
              </a:defRPr>
            </a:lvl6pPr>
            <a:lvl7pPr marL="2971800" indent="-228600" algn="l" rtl="0" fontAlgn="base">
              <a:spcBef>
                <a:spcPct val="20000"/>
              </a:spcBef>
              <a:spcAft>
                <a:spcPct val="0"/>
              </a:spcAft>
              <a:buClr>
                <a:schemeClr val="accent1"/>
              </a:buClr>
              <a:buChar char="•"/>
              <a:defRPr kumimoji="1" sz="2000">
                <a:solidFill>
                  <a:schemeClr val="tx1"/>
                </a:solidFill>
                <a:latin typeface="+mn-lt"/>
                <a:ea typeface="+mn-ea"/>
              </a:defRPr>
            </a:lvl7pPr>
            <a:lvl8pPr marL="3429000" indent="-228600" algn="l" rtl="0" fontAlgn="base">
              <a:spcBef>
                <a:spcPct val="20000"/>
              </a:spcBef>
              <a:spcAft>
                <a:spcPct val="0"/>
              </a:spcAft>
              <a:buClr>
                <a:schemeClr val="accent1"/>
              </a:buClr>
              <a:buChar char="•"/>
              <a:defRPr kumimoji="1" sz="2000">
                <a:solidFill>
                  <a:schemeClr val="tx1"/>
                </a:solidFill>
                <a:latin typeface="+mn-lt"/>
                <a:ea typeface="+mn-ea"/>
              </a:defRPr>
            </a:lvl8pPr>
            <a:lvl9pPr marL="3886200" indent="-228600" algn="l" rtl="0" fontAlgn="base">
              <a:spcBef>
                <a:spcPct val="20000"/>
              </a:spcBef>
              <a:spcAft>
                <a:spcPct val="0"/>
              </a:spcAft>
              <a:buClr>
                <a:schemeClr val="accent1"/>
              </a:buClr>
              <a:buChar char="•"/>
              <a:defRPr kumimoji="1" sz="2000">
                <a:solidFill>
                  <a:schemeClr val="tx1"/>
                </a:solidFill>
                <a:latin typeface="+mn-lt"/>
                <a:ea typeface="+mn-ea"/>
              </a:defRPr>
            </a:lvl9pPr>
          </a:lstStyle>
          <a:p>
            <a:pPr lvl="1" eaLnBrk="1" hangingPunct="1"/>
            <a:r>
              <a:rPr lang="en-US" altLang="zh-TW" sz="2000" kern="0" dirty="0" smtClean="0"/>
              <a:t>Query:</a:t>
            </a:r>
          </a:p>
          <a:p>
            <a:pPr lvl="2" eaLnBrk="1" hangingPunct="1"/>
            <a:r>
              <a:rPr lang="zh-TW" altLang="en-US" sz="1800" dirty="0"/>
              <a:t>列出住在</a:t>
            </a:r>
            <a:r>
              <a:rPr lang="en-US" altLang="zh-TW" sz="1800" dirty="0"/>
              <a:t>London </a:t>
            </a:r>
            <a:r>
              <a:rPr lang="zh-TW" altLang="en-US" sz="1800" dirty="0"/>
              <a:t>的供應商名字</a:t>
            </a:r>
            <a:r>
              <a:rPr lang="en-US" altLang="zh-TW" sz="1800" dirty="0"/>
              <a:t>?</a:t>
            </a:r>
          </a:p>
          <a:p>
            <a:pPr lvl="2" eaLnBrk="1" hangingPunct="1"/>
            <a:r>
              <a:rPr lang="en-US" altLang="zh-TW" sz="1800" dirty="0" smtClean="0"/>
              <a:t>Get </a:t>
            </a:r>
            <a:r>
              <a:rPr lang="en-US" altLang="zh-TW" sz="1800" dirty="0"/>
              <a:t>the total number of suppliers</a:t>
            </a:r>
            <a:r>
              <a:rPr lang="en-US" altLang="zh-TW" sz="1800" dirty="0" smtClean="0"/>
              <a:t>.</a:t>
            </a:r>
          </a:p>
          <a:p>
            <a:pPr lvl="2" eaLnBrk="1" hangingPunct="1"/>
            <a:r>
              <a:rPr lang="en-US" altLang="zh-TW" sz="1800" dirty="0" smtClean="0"/>
              <a:t>Total QTY of SP?</a:t>
            </a:r>
          </a:p>
          <a:p>
            <a:pPr lvl="2" eaLnBrk="1" hangingPunct="1"/>
            <a:r>
              <a:rPr lang="en-US" altLang="zh-TW" sz="1800" dirty="0"/>
              <a:t>Get supplier names for suppliers who supply part </a:t>
            </a:r>
            <a:r>
              <a:rPr lang="en-US" altLang="zh-TW" sz="1800" dirty="0" smtClean="0"/>
              <a:t>P2?</a:t>
            </a:r>
            <a:endParaRPr lang="en-US" altLang="zh-TW" sz="1400" b="1" dirty="0"/>
          </a:p>
          <a:p>
            <a:pPr lvl="2" eaLnBrk="1" hangingPunct="1"/>
            <a:r>
              <a:rPr lang="en-US" altLang="zh-TW" sz="1800" dirty="0"/>
              <a:t>Get supplier names for suppliers who </a:t>
            </a:r>
            <a:r>
              <a:rPr lang="en-US" altLang="zh-TW" sz="1800" dirty="0" smtClean="0"/>
              <a:t>supply red color parts?</a:t>
            </a:r>
            <a:endParaRPr lang="en-US" altLang="zh-TW" sz="1400" b="1" dirty="0"/>
          </a:p>
          <a:p>
            <a:pPr lvl="2" eaLnBrk="1" hangingPunct="1"/>
            <a:r>
              <a:rPr lang="en-US" altLang="zh-TW" sz="1800" dirty="0" smtClean="0"/>
              <a:t>…</a:t>
            </a:r>
            <a:endParaRPr lang="en-US" altLang="zh-TW" sz="1800" dirty="0"/>
          </a:p>
        </p:txBody>
      </p:sp>
      <p:sp>
        <p:nvSpPr>
          <p:cNvPr id="52" name="Rectangle 6"/>
          <p:cNvSpPr>
            <a:spLocks noGrp="1" noChangeArrowheads="1"/>
          </p:cNvSpPr>
          <p:nvPr>
            <p:ph type="sldNum" sz="quarter" idx="4294967295"/>
          </p:nvPr>
        </p:nvSpPr>
        <p:spPr>
          <a:xfrm>
            <a:off x="68580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r"/>
            <a:r>
              <a:rPr lang="en-US" altLang="zh-TW" sz="1400">
                <a:latin typeface="+mn-lt"/>
                <a:ea typeface="新細明體" pitchFamily="18" charset="-120"/>
              </a:rPr>
              <a:t>1-</a:t>
            </a:r>
            <a:fld id="{3F2E2E06-15BD-4A87-9FFF-C630AB1E31CF}" type="slidenum">
              <a:rPr lang="en-US" altLang="zh-TW" sz="1400">
                <a:latin typeface="+mn-lt"/>
                <a:ea typeface="新細明體" pitchFamily="18" charset="-120"/>
              </a:rPr>
              <a:pPr algn="r"/>
              <a:t>26</a:t>
            </a:fld>
            <a:endParaRPr lang="en-US" altLang="zh-TW" sz="1400">
              <a:latin typeface="+mn-lt"/>
              <a:ea typeface="新細明體" pitchFamily="18" charset="-120"/>
            </a:endParaRPr>
          </a:p>
        </p:txBody>
      </p:sp>
    </p:spTree>
    <p:extLst>
      <p:ext uri="{BB962C8B-B14F-4D97-AF65-F5344CB8AC3E}">
        <p14:creationId xmlns:p14="http://schemas.microsoft.com/office/powerpoint/2010/main" val="40163608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r>
              <a:rPr lang="en-US" altLang="zh-TW" sz="4000"/>
              <a:t>Retrieval Operations</a:t>
            </a:r>
          </a:p>
        </p:txBody>
      </p:sp>
      <p:sp>
        <p:nvSpPr>
          <p:cNvPr id="117763" name="Rectangle 3"/>
          <p:cNvSpPr>
            <a:spLocks noGrp="1" noChangeArrowheads="1"/>
          </p:cNvSpPr>
          <p:nvPr>
            <p:ph type="body" idx="1"/>
          </p:nvPr>
        </p:nvSpPr>
        <p:spPr>
          <a:xfrm>
            <a:off x="231773" y="2229151"/>
            <a:ext cx="4959920" cy="4267615"/>
          </a:xfrm>
        </p:spPr>
        <p:txBody>
          <a:bodyPr/>
          <a:lstStyle/>
          <a:p>
            <a:pPr lvl="1">
              <a:lnSpc>
                <a:spcPct val="70000"/>
              </a:lnSpc>
            </a:pPr>
            <a:r>
              <a:rPr lang="en-US" altLang="zh-TW" sz="1800" b="1" dirty="0"/>
              <a:t>Get color and city for "non-Paris" parts </a:t>
            </a:r>
            <a:r>
              <a:rPr lang="en-US" altLang="zh-TW" sz="1800" b="1" dirty="0" smtClean="0"/>
              <a:t/>
            </a:r>
            <a:br>
              <a:rPr lang="en-US" altLang="zh-TW" sz="1800" b="1" dirty="0" smtClean="0"/>
            </a:br>
            <a:r>
              <a:rPr lang="en-US" altLang="zh-TW" sz="1800" b="1" dirty="0" smtClean="0"/>
              <a:t>with </a:t>
            </a:r>
            <a:r>
              <a:rPr lang="en-US" altLang="zh-TW" sz="1800" b="1" dirty="0"/>
              <a:t>weight greater than ten.</a:t>
            </a:r>
            <a:r>
              <a:rPr lang="en-US" altLang="zh-TW" sz="1800" dirty="0"/>
              <a:t> </a:t>
            </a:r>
          </a:p>
          <a:p>
            <a:pPr>
              <a:lnSpc>
                <a:spcPct val="70000"/>
              </a:lnSpc>
              <a:buClr>
                <a:schemeClr val="tx1"/>
              </a:buClr>
              <a:buFont typeface="Wingdings" pitchFamily="2" charset="2"/>
              <a:buNone/>
            </a:pPr>
            <a:r>
              <a:rPr lang="en-US" altLang="zh-TW" sz="1800" dirty="0"/>
              <a:t>                    </a:t>
            </a:r>
            <a:r>
              <a:rPr lang="en-US" altLang="zh-TW" sz="1400" b="1" dirty="0"/>
              <a:t>SELECT  P.COLOR,  P.CITY</a:t>
            </a:r>
          </a:p>
          <a:p>
            <a:pPr>
              <a:lnSpc>
                <a:spcPct val="70000"/>
              </a:lnSpc>
              <a:buClr>
                <a:schemeClr val="tx1"/>
              </a:buClr>
              <a:buFont typeface="Wingdings" pitchFamily="2" charset="2"/>
              <a:buNone/>
            </a:pPr>
            <a:r>
              <a:rPr lang="en-US" altLang="zh-TW" sz="1400" b="1" dirty="0"/>
              <a:t>                          FROM     P</a:t>
            </a:r>
          </a:p>
          <a:p>
            <a:pPr>
              <a:lnSpc>
                <a:spcPct val="70000"/>
              </a:lnSpc>
              <a:buClr>
                <a:schemeClr val="tx1"/>
              </a:buClr>
              <a:buFont typeface="Wingdings" pitchFamily="2" charset="2"/>
              <a:buNone/>
            </a:pPr>
            <a:r>
              <a:rPr lang="en-US" altLang="zh-TW" sz="1400" b="1" dirty="0"/>
              <a:t>                        </a:t>
            </a:r>
            <a:r>
              <a:rPr lang="en-US" altLang="zh-TW" sz="1400" b="1" dirty="0" smtClean="0"/>
              <a:t>  </a:t>
            </a:r>
            <a:r>
              <a:rPr lang="en-US" altLang="zh-TW" sz="1400" b="1" dirty="0"/>
              <a:t>WHERE  P.CITY &lt; &gt;  </a:t>
            </a:r>
            <a:r>
              <a:rPr lang="en-US" altLang="zh-TW" sz="1400" b="1" dirty="0">
                <a:sym typeface="Symbol" pitchFamily="18" charset="2"/>
              </a:rPr>
              <a:t>'</a:t>
            </a:r>
            <a:r>
              <a:rPr lang="en-US" altLang="zh-TW" sz="1400" b="1" dirty="0"/>
              <a:t>Paris</a:t>
            </a:r>
            <a:r>
              <a:rPr lang="en-US" altLang="zh-TW" sz="1400" b="1" dirty="0">
                <a:sym typeface="Symbol" pitchFamily="18" charset="2"/>
              </a:rPr>
              <a:t>'</a:t>
            </a:r>
            <a:endParaRPr lang="en-US" altLang="zh-TW" sz="1400" b="1" dirty="0"/>
          </a:p>
          <a:p>
            <a:pPr>
              <a:lnSpc>
                <a:spcPct val="70000"/>
              </a:lnSpc>
              <a:buClr>
                <a:schemeClr val="tx1"/>
              </a:buClr>
              <a:buFont typeface="Wingdings" pitchFamily="2" charset="2"/>
              <a:buNone/>
            </a:pPr>
            <a:r>
              <a:rPr lang="en-US" altLang="zh-TW" sz="1400" b="1" dirty="0"/>
              <a:t>                          AND       P.WEIGHT &gt; 10</a:t>
            </a:r>
            <a:r>
              <a:rPr lang="en-US" altLang="zh-TW" sz="1400" b="1" dirty="0" smtClean="0"/>
              <a:t>;</a:t>
            </a:r>
          </a:p>
          <a:p>
            <a:pPr>
              <a:lnSpc>
                <a:spcPct val="70000"/>
              </a:lnSpc>
              <a:buClr>
                <a:schemeClr val="tx1"/>
              </a:buClr>
              <a:buFont typeface="Wingdings" pitchFamily="2" charset="2"/>
              <a:buNone/>
            </a:pPr>
            <a:endParaRPr lang="en-US" altLang="zh-TW" sz="1400" b="1" dirty="0"/>
          </a:p>
          <a:p>
            <a:pPr>
              <a:lnSpc>
                <a:spcPct val="70000"/>
              </a:lnSpc>
              <a:buClr>
                <a:schemeClr val="tx1"/>
              </a:buClr>
              <a:buFont typeface="Wingdings" pitchFamily="2" charset="2"/>
              <a:buNone/>
            </a:pPr>
            <a:endParaRPr lang="en-US" altLang="zh-TW" sz="1400" b="1" dirty="0"/>
          </a:p>
          <a:p>
            <a:pPr lvl="1">
              <a:lnSpc>
                <a:spcPct val="70000"/>
              </a:lnSpc>
            </a:pPr>
            <a:r>
              <a:rPr lang="en-US" altLang="zh-TW" sz="1800" b="1" dirty="0">
                <a:sym typeface="Symbol" pitchFamily="18" charset="2"/>
              </a:rPr>
              <a:t>DISTINCT</a:t>
            </a:r>
          </a:p>
          <a:p>
            <a:pPr>
              <a:lnSpc>
                <a:spcPct val="70000"/>
              </a:lnSpc>
              <a:buClr>
                <a:schemeClr val="tx1"/>
              </a:buClr>
              <a:buFont typeface="Wingdings" pitchFamily="2" charset="2"/>
              <a:buNone/>
            </a:pPr>
            <a:r>
              <a:rPr lang="en-US" altLang="zh-TW" sz="1400" b="1" dirty="0">
                <a:sym typeface="Symbol" pitchFamily="18" charset="2"/>
              </a:rPr>
              <a:t>                         SELECT  </a:t>
            </a:r>
            <a:r>
              <a:rPr lang="en-US" altLang="zh-TW" sz="1400" b="1" dirty="0">
                <a:solidFill>
                  <a:srgbClr val="FF0000"/>
                </a:solidFill>
                <a:sym typeface="Symbol" pitchFamily="18" charset="2"/>
              </a:rPr>
              <a:t>DISTINCT</a:t>
            </a:r>
            <a:r>
              <a:rPr lang="en-US" altLang="zh-TW" sz="1400" b="1" dirty="0">
                <a:sym typeface="Symbol" pitchFamily="18" charset="2"/>
              </a:rPr>
              <a:t>  </a:t>
            </a:r>
            <a:r>
              <a:rPr lang="en-US" altLang="zh-TW" sz="1400" b="1" dirty="0" smtClean="0">
                <a:sym typeface="Symbol" pitchFamily="18" charset="2"/>
              </a:rPr>
              <a:t>P.COLOR</a:t>
            </a:r>
            <a:r>
              <a:rPr lang="en-US" altLang="zh-TW" sz="1400" b="1" dirty="0">
                <a:sym typeface="Symbol" pitchFamily="18" charset="2"/>
              </a:rPr>
              <a:t>,  P.CITY</a:t>
            </a:r>
          </a:p>
          <a:p>
            <a:pPr>
              <a:lnSpc>
                <a:spcPct val="70000"/>
              </a:lnSpc>
              <a:buClr>
                <a:schemeClr val="tx1"/>
              </a:buClr>
              <a:buFont typeface="Wingdings" pitchFamily="2" charset="2"/>
              <a:buNone/>
            </a:pPr>
            <a:r>
              <a:rPr lang="en-US" altLang="zh-TW" sz="1400" b="1" dirty="0">
                <a:sym typeface="Symbol" pitchFamily="18" charset="2"/>
              </a:rPr>
              <a:t>                         FROM     P</a:t>
            </a:r>
          </a:p>
          <a:p>
            <a:pPr>
              <a:lnSpc>
                <a:spcPct val="70000"/>
              </a:lnSpc>
              <a:buClr>
                <a:schemeClr val="tx1"/>
              </a:buClr>
              <a:buFont typeface="Wingdings" pitchFamily="2" charset="2"/>
              <a:buNone/>
            </a:pPr>
            <a:r>
              <a:rPr lang="en-US" altLang="zh-TW" sz="1400" b="1" dirty="0">
                <a:sym typeface="Symbol" pitchFamily="18" charset="2"/>
              </a:rPr>
              <a:t>                         WHERE  P.CITY &lt; &gt;  'Paris'</a:t>
            </a:r>
          </a:p>
          <a:p>
            <a:pPr>
              <a:lnSpc>
                <a:spcPct val="70000"/>
              </a:lnSpc>
              <a:buClr>
                <a:schemeClr val="tx1"/>
              </a:buClr>
              <a:buFont typeface="Wingdings" pitchFamily="2" charset="2"/>
              <a:buNone/>
            </a:pPr>
            <a:r>
              <a:rPr lang="en-US" altLang="zh-TW" sz="1400" b="1" dirty="0">
                <a:sym typeface="Symbol" pitchFamily="18" charset="2"/>
              </a:rPr>
              <a:t>                         AND        P.WEIGHT  &gt;  10;</a:t>
            </a:r>
            <a:r>
              <a:rPr lang="en-US" altLang="zh-TW" sz="1400" dirty="0">
                <a:sym typeface="Symbol" pitchFamily="18" charset="2"/>
              </a:rPr>
              <a:t>   </a:t>
            </a:r>
            <a:r>
              <a:rPr lang="en-US" altLang="zh-TW" sz="1400" dirty="0"/>
              <a:t> </a:t>
            </a:r>
          </a:p>
          <a:p>
            <a:pPr>
              <a:lnSpc>
                <a:spcPct val="90000"/>
              </a:lnSpc>
            </a:pPr>
            <a:endParaRPr lang="en-US" altLang="zh-TW" sz="2000" dirty="0"/>
          </a:p>
        </p:txBody>
      </p:sp>
      <p:grpSp>
        <p:nvGrpSpPr>
          <p:cNvPr id="117764" name="Group 4"/>
          <p:cNvGrpSpPr>
            <a:grpSpLocks/>
          </p:cNvGrpSpPr>
          <p:nvPr/>
        </p:nvGrpSpPr>
        <p:grpSpPr bwMode="auto">
          <a:xfrm>
            <a:off x="5148064" y="1459213"/>
            <a:ext cx="3492500" cy="1563688"/>
            <a:chOff x="615" y="2741"/>
            <a:chExt cx="2200" cy="985"/>
          </a:xfrm>
        </p:grpSpPr>
        <p:sp>
          <p:nvSpPr>
            <p:cNvPr id="117765" name="Rectangle 5"/>
            <p:cNvSpPr>
              <a:spLocks noChangeArrowheads="1"/>
            </p:cNvSpPr>
            <p:nvPr/>
          </p:nvSpPr>
          <p:spPr bwMode="auto">
            <a:xfrm>
              <a:off x="830" y="2750"/>
              <a:ext cx="1985" cy="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l" eaLnBrk="0" hangingPunct="0"/>
              <a:r>
                <a:rPr lang="en-US" altLang="zh-TW" sz="1200">
                  <a:latin typeface="Times New Roman" pitchFamily="18" charset="0"/>
                  <a:ea typeface="新細明體" charset="-120"/>
                </a:rPr>
                <a:t>P#   PNAME   COLOR    WEIGHT     CITY</a:t>
              </a:r>
            </a:p>
            <a:p>
              <a:pPr algn="l" eaLnBrk="0" hangingPunct="0"/>
              <a:r>
                <a:rPr lang="en-US" altLang="zh-TW" sz="1200">
                  <a:latin typeface="Times New Roman" pitchFamily="18" charset="0"/>
                  <a:ea typeface="新細明體" charset="-120"/>
                </a:rPr>
                <a:t>P1   Nut           Red                12          London</a:t>
              </a:r>
            </a:p>
            <a:p>
              <a:pPr algn="l" eaLnBrk="0" hangingPunct="0"/>
              <a:r>
                <a:rPr lang="en-US" altLang="zh-TW" sz="1200">
                  <a:latin typeface="Times New Roman" pitchFamily="18" charset="0"/>
                  <a:ea typeface="新細明體" charset="-120"/>
                </a:rPr>
                <a:t>P2   Bolt          Green             17          Paris</a:t>
              </a:r>
            </a:p>
            <a:p>
              <a:pPr algn="l" eaLnBrk="0" hangingPunct="0"/>
              <a:r>
                <a:rPr lang="en-US" altLang="zh-TW" sz="1200">
                  <a:latin typeface="Times New Roman" pitchFamily="18" charset="0"/>
                  <a:ea typeface="新細明體" charset="-120"/>
                </a:rPr>
                <a:t>P3   Screw       Blue               17          Rome</a:t>
              </a:r>
            </a:p>
            <a:p>
              <a:pPr algn="l" eaLnBrk="0" hangingPunct="0"/>
              <a:r>
                <a:rPr lang="en-US" altLang="zh-TW" sz="1200">
                  <a:latin typeface="Times New Roman" pitchFamily="18" charset="0"/>
                  <a:ea typeface="新細明體" charset="-120"/>
                </a:rPr>
                <a:t>P4   Screw       Red                14          London</a:t>
              </a:r>
            </a:p>
            <a:p>
              <a:pPr algn="l" eaLnBrk="0" hangingPunct="0"/>
              <a:r>
                <a:rPr lang="en-US" altLang="zh-TW" sz="1200">
                  <a:latin typeface="Times New Roman" pitchFamily="18" charset="0"/>
                  <a:ea typeface="新細明體" charset="-120"/>
                </a:rPr>
                <a:t>P5   Cam         Blue               12          Paris</a:t>
              </a:r>
            </a:p>
            <a:p>
              <a:pPr algn="l" eaLnBrk="0" hangingPunct="0"/>
              <a:r>
                <a:rPr lang="en-US" altLang="zh-TW" sz="1200">
                  <a:latin typeface="Times New Roman" pitchFamily="18" charset="0"/>
                  <a:ea typeface="新細明體" charset="-120"/>
                </a:rPr>
                <a:t>P6   Cog          Red                19          London </a:t>
              </a:r>
            </a:p>
            <a:p>
              <a:pPr algn="l" eaLnBrk="0" latinLnBrk="1" hangingPunct="0"/>
              <a:endParaRPr lang="en-US" altLang="zh-TW" sz="1200">
                <a:latin typeface="Times New Roman" pitchFamily="18" charset="0"/>
                <a:ea typeface="新細明體" charset="-120"/>
              </a:endParaRPr>
            </a:p>
          </p:txBody>
        </p:sp>
        <p:sp>
          <p:nvSpPr>
            <p:cNvPr id="117766" name="Rectangle 6"/>
            <p:cNvSpPr>
              <a:spLocks noChangeArrowheads="1"/>
            </p:cNvSpPr>
            <p:nvPr/>
          </p:nvSpPr>
          <p:spPr bwMode="auto">
            <a:xfrm>
              <a:off x="820" y="2770"/>
              <a:ext cx="1959" cy="829"/>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17767" name="Line 7"/>
            <p:cNvSpPr>
              <a:spLocks noChangeShapeType="1"/>
            </p:cNvSpPr>
            <p:nvPr/>
          </p:nvSpPr>
          <p:spPr bwMode="auto">
            <a:xfrm>
              <a:off x="820" y="2890"/>
              <a:ext cx="1959"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17768" name="Line 8"/>
            <p:cNvSpPr>
              <a:spLocks noChangeShapeType="1"/>
            </p:cNvSpPr>
            <p:nvPr/>
          </p:nvSpPr>
          <p:spPr bwMode="auto">
            <a:xfrm>
              <a:off x="820" y="2997"/>
              <a:ext cx="1959"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17769" name="Line 9"/>
            <p:cNvSpPr>
              <a:spLocks noChangeShapeType="1"/>
            </p:cNvSpPr>
            <p:nvPr/>
          </p:nvSpPr>
          <p:spPr bwMode="auto">
            <a:xfrm>
              <a:off x="820" y="3104"/>
              <a:ext cx="1959"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17770" name="Line 10"/>
            <p:cNvSpPr>
              <a:spLocks noChangeShapeType="1"/>
            </p:cNvSpPr>
            <p:nvPr/>
          </p:nvSpPr>
          <p:spPr bwMode="auto">
            <a:xfrm>
              <a:off x="825" y="3226"/>
              <a:ext cx="1959"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17771" name="Line 11"/>
            <p:cNvSpPr>
              <a:spLocks noChangeShapeType="1"/>
            </p:cNvSpPr>
            <p:nvPr/>
          </p:nvSpPr>
          <p:spPr bwMode="auto">
            <a:xfrm>
              <a:off x="820" y="3347"/>
              <a:ext cx="1959"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17772" name="Line 12"/>
            <p:cNvSpPr>
              <a:spLocks noChangeShapeType="1"/>
            </p:cNvSpPr>
            <p:nvPr/>
          </p:nvSpPr>
          <p:spPr bwMode="auto">
            <a:xfrm>
              <a:off x="820" y="3461"/>
              <a:ext cx="1959"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17773" name="Line 13"/>
            <p:cNvSpPr>
              <a:spLocks noChangeShapeType="1"/>
            </p:cNvSpPr>
            <p:nvPr/>
          </p:nvSpPr>
          <p:spPr bwMode="auto">
            <a:xfrm>
              <a:off x="1031" y="2778"/>
              <a:ext cx="0" cy="821"/>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17774" name="Line 14"/>
            <p:cNvSpPr>
              <a:spLocks noChangeShapeType="1"/>
            </p:cNvSpPr>
            <p:nvPr/>
          </p:nvSpPr>
          <p:spPr bwMode="auto">
            <a:xfrm>
              <a:off x="1422" y="2778"/>
              <a:ext cx="0" cy="821"/>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17775" name="Line 15"/>
            <p:cNvSpPr>
              <a:spLocks noChangeShapeType="1"/>
            </p:cNvSpPr>
            <p:nvPr/>
          </p:nvSpPr>
          <p:spPr bwMode="auto">
            <a:xfrm>
              <a:off x="1885" y="2778"/>
              <a:ext cx="0" cy="821"/>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17776" name="Line 16"/>
            <p:cNvSpPr>
              <a:spLocks noChangeShapeType="1"/>
            </p:cNvSpPr>
            <p:nvPr/>
          </p:nvSpPr>
          <p:spPr bwMode="auto">
            <a:xfrm>
              <a:off x="2312" y="2778"/>
              <a:ext cx="0" cy="821"/>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17777" name="Rectangle 17"/>
            <p:cNvSpPr>
              <a:spLocks noChangeArrowheads="1"/>
            </p:cNvSpPr>
            <p:nvPr/>
          </p:nvSpPr>
          <p:spPr bwMode="auto">
            <a:xfrm>
              <a:off x="615" y="2741"/>
              <a:ext cx="176" cy="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0" hangingPunct="0"/>
              <a:r>
                <a:rPr lang="en-US" altLang="zh-TW" sz="1400">
                  <a:latin typeface="Times New Roman" pitchFamily="18" charset="0"/>
                  <a:ea typeface="新細明體" charset="-120"/>
                </a:rPr>
                <a:t>P</a:t>
              </a:r>
            </a:p>
          </p:txBody>
        </p:sp>
      </p:grpSp>
      <p:sp>
        <p:nvSpPr>
          <p:cNvPr id="20" name="Rectangle 6"/>
          <p:cNvSpPr>
            <a:spLocks noGrp="1" noChangeArrowheads="1"/>
          </p:cNvSpPr>
          <p:nvPr>
            <p:ph type="sldNum" sz="quarter" idx="4294967295"/>
          </p:nvPr>
        </p:nvSpPr>
        <p:spPr>
          <a:xfrm>
            <a:off x="68580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r"/>
            <a:r>
              <a:rPr lang="en-US" altLang="zh-TW" sz="1400">
                <a:latin typeface="+mn-lt"/>
                <a:ea typeface="新細明體" pitchFamily="18" charset="-120"/>
              </a:rPr>
              <a:t>1-</a:t>
            </a:r>
            <a:fld id="{3F2E2E06-15BD-4A87-9FFF-C630AB1E31CF}" type="slidenum">
              <a:rPr lang="en-US" altLang="zh-TW" sz="1400">
                <a:latin typeface="+mn-lt"/>
                <a:ea typeface="新細明體" pitchFamily="18" charset="-120"/>
              </a:rPr>
              <a:pPr algn="r"/>
              <a:t>27</a:t>
            </a:fld>
            <a:endParaRPr lang="en-US" altLang="zh-TW" sz="1400">
              <a:latin typeface="+mn-lt"/>
              <a:ea typeface="新細明體" pitchFamily="18" charset="-120"/>
            </a:endParaRPr>
          </a:p>
        </p:txBody>
      </p:sp>
      <p:graphicFrame>
        <p:nvGraphicFramePr>
          <p:cNvPr id="2" name="物件 1"/>
          <p:cNvGraphicFramePr>
            <a:graphicFrameLocks noChangeAspect="1"/>
          </p:cNvGraphicFramePr>
          <p:nvPr>
            <p:extLst>
              <p:ext uri="{D42A27DB-BD31-4B8C-83A1-F6EECF244321}">
                <p14:modId xmlns:p14="http://schemas.microsoft.com/office/powerpoint/2010/main" val="1298808191"/>
              </p:ext>
            </p:extLst>
          </p:nvPr>
        </p:nvGraphicFramePr>
        <p:xfrm>
          <a:off x="6398017" y="3451038"/>
          <a:ext cx="1949127" cy="1098210"/>
        </p:xfrm>
        <a:graphic>
          <a:graphicData uri="http://schemas.openxmlformats.org/presentationml/2006/ole">
            <mc:AlternateContent xmlns:mc="http://schemas.openxmlformats.org/markup-compatibility/2006">
              <mc:Choice xmlns:v="urn:schemas-microsoft-com:vml" Requires="v">
                <p:oleObj spid="_x0000_s46212" name="工作表" r:id="rId3" imgW="1876369" imgH="1057191" progId="Excel.Sheet.8">
                  <p:embed/>
                </p:oleObj>
              </mc:Choice>
              <mc:Fallback>
                <p:oleObj name="工作表" r:id="rId3" imgW="1876369" imgH="1057191" progId="Excel.Sheet.8">
                  <p:embed/>
                  <p:pic>
                    <p:nvPicPr>
                      <p:cNvPr id="0" name="Object 20"/>
                      <p:cNvPicPr>
                        <a:picLocks noChangeAspect="1" noChangeArrowheads="1"/>
                      </p:cNvPicPr>
                      <p:nvPr/>
                    </p:nvPicPr>
                    <p:blipFill>
                      <a:blip r:embed="rId4"/>
                      <a:srcRect/>
                      <a:stretch>
                        <a:fillRect/>
                      </a:stretch>
                    </p:blipFill>
                    <p:spPr bwMode="auto">
                      <a:xfrm>
                        <a:off x="6398017" y="3451038"/>
                        <a:ext cx="1949127" cy="1098210"/>
                      </a:xfrm>
                      <a:prstGeom prst="rect">
                        <a:avLst/>
                      </a:prstGeom>
                      <a:noFill/>
                      <a:ln>
                        <a:noFill/>
                      </a:ln>
                      <a:effectLst/>
                    </p:spPr>
                  </p:pic>
                </p:oleObj>
              </mc:Fallback>
            </mc:AlternateContent>
          </a:graphicData>
        </a:graphic>
      </p:graphicFrame>
      <p:graphicFrame>
        <p:nvGraphicFramePr>
          <p:cNvPr id="3" name="物件 2"/>
          <p:cNvGraphicFramePr>
            <a:graphicFrameLocks noChangeAspect="1"/>
          </p:cNvGraphicFramePr>
          <p:nvPr>
            <p:extLst>
              <p:ext uri="{D42A27DB-BD31-4B8C-83A1-F6EECF244321}">
                <p14:modId xmlns:p14="http://schemas.microsoft.com/office/powerpoint/2010/main" val="1122226247"/>
              </p:ext>
            </p:extLst>
          </p:nvPr>
        </p:nvGraphicFramePr>
        <p:xfrm>
          <a:off x="6723544" y="5013176"/>
          <a:ext cx="1917021" cy="1080120"/>
        </p:xfrm>
        <a:graphic>
          <a:graphicData uri="http://schemas.openxmlformats.org/presentationml/2006/ole">
            <mc:AlternateContent xmlns:mc="http://schemas.openxmlformats.org/markup-compatibility/2006">
              <mc:Choice xmlns:v="urn:schemas-microsoft-com:vml" Requires="v">
                <p:oleObj spid="_x0000_s46213" name="工作表" r:id="rId5" imgW="1876369" imgH="1057191" progId="Excel.Sheet.8">
                  <p:embed/>
                </p:oleObj>
              </mc:Choice>
              <mc:Fallback>
                <p:oleObj name="工作表" r:id="rId5" imgW="1876369" imgH="1057191" progId="Excel.Sheet.8">
                  <p:embed/>
                  <p:pic>
                    <p:nvPicPr>
                      <p:cNvPr id="0" name="物件 1"/>
                      <p:cNvPicPr>
                        <a:picLocks noChangeAspect="1" noChangeArrowheads="1"/>
                      </p:cNvPicPr>
                      <p:nvPr/>
                    </p:nvPicPr>
                    <p:blipFill>
                      <a:blip r:embed="rId6"/>
                      <a:srcRect/>
                      <a:stretch>
                        <a:fillRect/>
                      </a:stretch>
                    </p:blipFill>
                    <p:spPr bwMode="auto">
                      <a:xfrm>
                        <a:off x="6723544" y="5013176"/>
                        <a:ext cx="1917021" cy="1080120"/>
                      </a:xfrm>
                      <a:prstGeom prst="rect">
                        <a:avLst/>
                      </a:prstGeom>
                      <a:noFill/>
                      <a:ln>
                        <a:noFill/>
                      </a:ln>
                      <a:effectLst/>
                    </p:spPr>
                  </p:pic>
                </p:oleObj>
              </mc:Fallback>
            </mc:AlternateContent>
          </a:graphicData>
        </a:graphic>
      </p:graphicFrame>
      <p:sp>
        <p:nvSpPr>
          <p:cNvPr id="5" name="矩形 4"/>
          <p:cNvSpPr/>
          <p:nvPr/>
        </p:nvSpPr>
        <p:spPr>
          <a:xfrm>
            <a:off x="-108520" y="1403948"/>
            <a:ext cx="4896544" cy="461665"/>
          </a:xfrm>
          <a:prstGeom prst="rect">
            <a:avLst/>
          </a:prstGeom>
        </p:spPr>
        <p:txBody>
          <a:bodyPr wrap="square">
            <a:spAutoFit/>
          </a:bodyPr>
          <a:lstStyle/>
          <a:p>
            <a:pPr marL="742950" lvl="1" indent="-285750" algn="l">
              <a:spcBef>
                <a:spcPct val="40000"/>
              </a:spcBef>
              <a:buClr>
                <a:srgbClr val="009900"/>
              </a:buClr>
              <a:buSzPct val="110000"/>
              <a:buFont typeface="Wingdings" pitchFamily="2" charset="2"/>
              <a:buChar char="§"/>
            </a:pPr>
            <a:r>
              <a:rPr lang="en-US" altLang="zh-TW" sz="2400" b="1" kern="0" dirty="0" smtClean="0">
                <a:solidFill>
                  <a:srgbClr val="FF0000"/>
                </a:solidFill>
                <a:latin typeface="Times New Roman"/>
                <a:ea typeface="華康行書體(P)"/>
              </a:rPr>
              <a:t>Easy </a:t>
            </a:r>
            <a:r>
              <a:rPr lang="en-US" altLang="zh-TW" sz="2400" b="1" kern="0" dirty="0">
                <a:solidFill>
                  <a:srgbClr val="FF0000"/>
                </a:solidFill>
                <a:latin typeface="Times New Roman"/>
                <a:ea typeface="華康行書體(P)"/>
              </a:rPr>
              <a:t>to </a:t>
            </a:r>
            <a:r>
              <a:rPr lang="en-US" altLang="zh-TW" sz="2400" b="1" kern="0" dirty="0" smtClean="0">
                <a:solidFill>
                  <a:srgbClr val="FF0000"/>
                </a:solidFill>
                <a:latin typeface="Times New Roman"/>
                <a:ea typeface="華康行書體(P)"/>
              </a:rPr>
              <a:t>retrieve information</a:t>
            </a:r>
            <a:r>
              <a:rPr lang="en-US" altLang="zh-TW" sz="2400" b="1" kern="0" dirty="0">
                <a:solidFill>
                  <a:srgbClr val="FF0000"/>
                </a:solidFill>
                <a:latin typeface="Times New Roman"/>
                <a:ea typeface="華康行書體(P)"/>
              </a:rPr>
              <a:t>!</a:t>
            </a:r>
          </a:p>
        </p:txBody>
      </p:sp>
    </p:spTree>
    <p:extLst>
      <p:ext uri="{BB962C8B-B14F-4D97-AF65-F5344CB8AC3E}">
        <p14:creationId xmlns:p14="http://schemas.microsoft.com/office/powerpoint/2010/main" val="31886502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en-US" altLang="zh-TW" sz="4000" dirty="0"/>
              <a:t>Retrieval Operations </a:t>
            </a:r>
            <a:r>
              <a:rPr lang="en-US" altLang="zh-TW" sz="2400" b="0" dirty="0"/>
              <a:t>(cont.)</a:t>
            </a:r>
          </a:p>
        </p:txBody>
      </p:sp>
      <p:sp>
        <p:nvSpPr>
          <p:cNvPr id="73731" name="Rectangle 3"/>
          <p:cNvSpPr>
            <a:spLocks noGrp="1" noChangeArrowheads="1"/>
          </p:cNvSpPr>
          <p:nvPr>
            <p:ph type="body" idx="1"/>
          </p:nvPr>
        </p:nvSpPr>
        <p:spPr>
          <a:xfrm>
            <a:off x="-252536" y="1412776"/>
            <a:ext cx="5904656" cy="4648200"/>
          </a:xfrm>
        </p:spPr>
        <p:txBody>
          <a:bodyPr/>
          <a:lstStyle/>
          <a:p>
            <a:pPr lvl="1">
              <a:lnSpc>
                <a:spcPct val="70000"/>
              </a:lnSpc>
              <a:buClr>
                <a:srgbClr val="00CC99"/>
              </a:buClr>
            </a:pPr>
            <a:r>
              <a:rPr lang="en-US" altLang="zh-TW" sz="1800" dirty="0">
                <a:solidFill>
                  <a:srgbClr val="000000"/>
                </a:solidFill>
              </a:rPr>
              <a:t>For all parts, get the part number and the weight </a:t>
            </a:r>
            <a:endParaRPr lang="en-US" altLang="zh-TW" sz="1800" dirty="0" smtClean="0">
              <a:solidFill>
                <a:srgbClr val="000000"/>
              </a:solidFill>
            </a:endParaRPr>
          </a:p>
          <a:p>
            <a:pPr marL="457200" lvl="1" indent="0">
              <a:lnSpc>
                <a:spcPct val="70000"/>
              </a:lnSpc>
              <a:buClr>
                <a:srgbClr val="00CC99"/>
              </a:buClr>
              <a:buNone/>
            </a:pPr>
            <a:r>
              <a:rPr lang="en-US" altLang="zh-TW" sz="1800" dirty="0">
                <a:solidFill>
                  <a:srgbClr val="000000"/>
                </a:solidFill>
              </a:rPr>
              <a:t> </a:t>
            </a:r>
            <a:r>
              <a:rPr lang="en-US" altLang="zh-TW" sz="1800" dirty="0" smtClean="0">
                <a:solidFill>
                  <a:srgbClr val="000000"/>
                </a:solidFill>
              </a:rPr>
              <a:t>    of that </a:t>
            </a:r>
            <a:r>
              <a:rPr lang="en-US" altLang="zh-TW" sz="1800" dirty="0">
                <a:solidFill>
                  <a:srgbClr val="000000"/>
                </a:solidFill>
              </a:rPr>
              <a:t>part in grams.</a:t>
            </a:r>
            <a:endParaRPr lang="en-US" altLang="zh-TW" dirty="0">
              <a:solidFill>
                <a:srgbClr val="000000"/>
              </a:solidFill>
            </a:endParaRPr>
          </a:p>
          <a:p>
            <a:pPr lvl="1">
              <a:lnSpc>
                <a:spcPct val="80000"/>
              </a:lnSpc>
              <a:spcBef>
                <a:spcPts val="1200"/>
              </a:spcBef>
              <a:buClr>
                <a:srgbClr val="000000"/>
              </a:buClr>
              <a:buNone/>
            </a:pPr>
            <a:r>
              <a:rPr lang="en-US" altLang="zh-TW" sz="1400" b="1" dirty="0">
                <a:solidFill>
                  <a:srgbClr val="000000"/>
                </a:solidFill>
              </a:rPr>
              <a:t>                     SELECT  P.P#,  P.WEIGHT * 454  AS  GMWT                                                                                          	           </a:t>
            </a:r>
            <a:r>
              <a:rPr lang="en-US" altLang="zh-TW" sz="1400" b="1" dirty="0" smtClean="0">
                <a:solidFill>
                  <a:srgbClr val="000000"/>
                </a:solidFill>
              </a:rPr>
              <a:t>FROM     </a:t>
            </a:r>
            <a:r>
              <a:rPr lang="en-US" altLang="zh-TW" sz="1400" b="1" dirty="0">
                <a:solidFill>
                  <a:srgbClr val="000000"/>
                </a:solidFill>
              </a:rPr>
              <a:t>P ;</a:t>
            </a:r>
            <a:r>
              <a:rPr lang="en-US" altLang="zh-TW" dirty="0">
                <a:solidFill>
                  <a:srgbClr val="000000"/>
                </a:solidFill>
              </a:rPr>
              <a:t>              </a:t>
            </a:r>
          </a:p>
          <a:p>
            <a:pPr marL="457200" lvl="1" indent="0">
              <a:lnSpc>
                <a:spcPct val="70000"/>
              </a:lnSpc>
              <a:buClr>
                <a:schemeClr val="accent1"/>
              </a:buClr>
              <a:buNone/>
            </a:pPr>
            <a:endParaRPr lang="en-US" altLang="zh-TW" sz="1800" dirty="0"/>
          </a:p>
          <a:p>
            <a:pPr lvl="1">
              <a:lnSpc>
                <a:spcPct val="70000"/>
              </a:lnSpc>
              <a:buClr>
                <a:schemeClr val="accent1"/>
              </a:buClr>
            </a:pPr>
            <a:r>
              <a:rPr lang="en-US" altLang="zh-TW" sz="1800" dirty="0" smtClean="0"/>
              <a:t>Get </a:t>
            </a:r>
            <a:r>
              <a:rPr lang="en-US" altLang="zh-TW" sz="1800" dirty="0"/>
              <a:t>the maximum and minimum quantity for part P2.</a:t>
            </a:r>
          </a:p>
          <a:p>
            <a:pPr lvl="1">
              <a:lnSpc>
                <a:spcPct val="70000"/>
              </a:lnSpc>
              <a:spcBef>
                <a:spcPts val="1200"/>
              </a:spcBef>
              <a:buClr>
                <a:schemeClr val="tx1"/>
              </a:buClr>
              <a:buFont typeface="Wingdings" pitchFamily="2" charset="2"/>
              <a:buNone/>
            </a:pPr>
            <a:r>
              <a:rPr lang="en-US" altLang="zh-TW" sz="1400" b="1" dirty="0"/>
              <a:t>                      </a:t>
            </a:r>
            <a:r>
              <a:rPr lang="en-US" altLang="zh-TW" sz="1400" b="1" dirty="0">
                <a:solidFill>
                  <a:srgbClr val="000000"/>
                </a:solidFill>
              </a:rPr>
              <a:t>SELECT </a:t>
            </a:r>
            <a:r>
              <a:rPr lang="en-US" altLang="zh-TW" sz="1400" b="1" dirty="0" smtClean="0">
                <a:solidFill>
                  <a:srgbClr val="000000"/>
                </a:solidFill>
              </a:rPr>
              <a:t>MAX </a:t>
            </a:r>
            <a:r>
              <a:rPr lang="en-US" altLang="zh-TW" sz="1400" b="1" dirty="0">
                <a:solidFill>
                  <a:srgbClr val="000000"/>
                </a:solidFill>
              </a:rPr>
              <a:t>(SP.QTY) AS MAXQ, </a:t>
            </a:r>
          </a:p>
          <a:p>
            <a:pPr lvl="1">
              <a:lnSpc>
                <a:spcPct val="70000"/>
              </a:lnSpc>
              <a:buClr>
                <a:schemeClr val="tx1"/>
              </a:buClr>
              <a:buFont typeface="Wingdings" pitchFamily="2" charset="2"/>
              <a:buNone/>
            </a:pPr>
            <a:r>
              <a:rPr lang="en-US" altLang="zh-TW" sz="1400" b="1" dirty="0">
                <a:solidFill>
                  <a:srgbClr val="000000"/>
                </a:solidFill>
              </a:rPr>
              <a:t>                                       </a:t>
            </a:r>
            <a:r>
              <a:rPr lang="en-US" altLang="zh-TW" sz="1400" b="1" dirty="0" smtClean="0">
                <a:solidFill>
                  <a:srgbClr val="000000"/>
                </a:solidFill>
              </a:rPr>
              <a:t>MIN </a:t>
            </a:r>
            <a:r>
              <a:rPr lang="en-US" altLang="zh-TW" sz="1400" b="1" dirty="0">
                <a:solidFill>
                  <a:srgbClr val="000000"/>
                </a:solidFill>
              </a:rPr>
              <a:t>(SP.QTY) AS MINQ</a:t>
            </a:r>
          </a:p>
          <a:p>
            <a:pPr lvl="1">
              <a:lnSpc>
                <a:spcPct val="70000"/>
              </a:lnSpc>
              <a:buClr>
                <a:schemeClr val="tx1"/>
              </a:buClr>
              <a:buFont typeface="Wingdings" pitchFamily="2" charset="2"/>
              <a:buNone/>
            </a:pPr>
            <a:r>
              <a:rPr lang="en-US" altLang="zh-TW" sz="1400" b="1" dirty="0"/>
              <a:t>                      FROM     </a:t>
            </a:r>
            <a:r>
              <a:rPr lang="en-US" altLang="zh-TW" sz="1400" b="1" dirty="0" smtClean="0"/>
              <a:t>SP</a:t>
            </a:r>
            <a:endParaRPr lang="en-US" altLang="zh-TW" sz="1400" b="1" dirty="0"/>
          </a:p>
          <a:p>
            <a:pPr lvl="1">
              <a:lnSpc>
                <a:spcPct val="70000"/>
              </a:lnSpc>
              <a:buClr>
                <a:schemeClr val="tx1"/>
              </a:buClr>
              <a:buFont typeface="Wingdings" pitchFamily="2" charset="2"/>
              <a:buNone/>
            </a:pPr>
            <a:r>
              <a:rPr lang="en-US" altLang="zh-TW" sz="1400" b="1" dirty="0"/>
              <a:t>                      WHERE  SP. P#  =  </a:t>
            </a:r>
            <a:r>
              <a:rPr lang="en-US" altLang="zh-TW" sz="1400" b="1" dirty="0">
                <a:sym typeface="Symbol" pitchFamily="18" charset="2"/>
              </a:rPr>
              <a:t>'P2';</a:t>
            </a:r>
            <a:r>
              <a:rPr lang="en-US" altLang="zh-TW" sz="1400" b="1" dirty="0"/>
              <a:t>            </a:t>
            </a:r>
          </a:p>
          <a:p>
            <a:pPr lvl="1">
              <a:lnSpc>
                <a:spcPct val="70000"/>
              </a:lnSpc>
              <a:buClr>
                <a:schemeClr val="tx1"/>
              </a:buClr>
              <a:buFont typeface="Wingdings" pitchFamily="2" charset="2"/>
              <a:buNone/>
            </a:pPr>
            <a:endParaRPr lang="en-US" altLang="zh-TW" sz="1400" b="1" dirty="0"/>
          </a:p>
          <a:p>
            <a:pPr lvl="1">
              <a:lnSpc>
                <a:spcPct val="70000"/>
              </a:lnSpc>
              <a:buClr>
                <a:schemeClr val="accent1"/>
              </a:buClr>
            </a:pPr>
            <a:r>
              <a:rPr lang="en-US" altLang="zh-TW" sz="1800" dirty="0"/>
              <a:t> For each part supplied, get the part number and the</a:t>
            </a:r>
          </a:p>
          <a:p>
            <a:pPr lvl="1">
              <a:lnSpc>
                <a:spcPct val="70000"/>
              </a:lnSpc>
              <a:buClr>
                <a:schemeClr val="tx1"/>
              </a:buClr>
              <a:buFont typeface="Wingdings" pitchFamily="2" charset="2"/>
              <a:buNone/>
            </a:pPr>
            <a:r>
              <a:rPr lang="en-US" altLang="zh-TW" sz="1800" dirty="0"/>
              <a:t>       total shipment quantity.</a:t>
            </a:r>
          </a:p>
          <a:p>
            <a:pPr lvl="1">
              <a:lnSpc>
                <a:spcPct val="70000"/>
              </a:lnSpc>
              <a:spcBef>
                <a:spcPts val="1200"/>
              </a:spcBef>
              <a:buClr>
                <a:schemeClr val="tx1"/>
              </a:buClr>
              <a:buFont typeface="Wingdings" pitchFamily="2" charset="2"/>
              <a:buNone/>
            </a:pPr>
            <a:r>
              <a:rPr lang="en-US" altLang="zh-TW" sz="1400" b="1" dirty="0"/>
              <a:t>                      SELECT </a:t>
            </a:r>
            <a:r>
              <a:rPr lang="en-US" altLang="zh-TW" sz="1400" b="1" dirty="0" smtClean="0"/>
              <a:t>SP.P</a:t>
            </a:r>
            <a:r>
              <a:rPr lang="en-US" altLang="zh-TW" sz="1400" b="1" dirty="0"/>
              <a:t>#,  SUM (SP.QTY) AS TOTQTY</a:t>
            </a:r>
          </a:p>
          <a:p>
            <a:pPr lvl="1">
              <a:lnSpc>
                <a:spcPct val="70000"/>
              </a:lnSpc>
              <a:buClr>
                <a:schemeClr val="tx1"/>
              </a:buClr>
              <a:buFont typeface="Wingdings" pitchFamily="2" charset="2"/>
              <a:buNone/>
            </a:pPr>
            <a:r>
              <a:rPr lang="en-US" altLang="zh-TW" sz="1400" b="1" dirty="0"/>
              <a:t>                      FROM     SP</a:t>
            </a:r>
          </a:p>
          <a:p>
            <a:pPr lvl="1">
              <a:lnSpc>
                <a:spcPct val="70000"/>
              </a:lnSpc>
              <a:buClr>
                <a:schemeClr val="tx1"/>
              </a:buClr>
              <a:buFont typeface="Wingdings" pitchFamily="2" charset="2"/>
              <a:buNone/>
            </a:pPr>
            <a:r>
              <a:rPr lang="en-US" altLang="zh-TW" sz="1400" b="1" dirty="0"/>
              <a:t>                      GROUP   BY  SP.P#;</a:t>
            </a:r>
          </a:p>
          <a:p>
            <a:endParaRPr lang="en-US" altLang="zh-TW" sz="2400" dirty="0"/>
          </a:p>
        </p:txBody>
      </p:sp>
      <p:sp>
        <p:nvSpPr>
          <p:cNvPr id="4" name="投影片編號版面配置區 4"/>
          <p:cNvSpPr>
            <a:spLocks noGrp="1"/>
          </p:cNvSpPr>
          <p:nvPr>
            <p:ph type="sldNum" sz="quarter" idx="11"/>
          </p:nvPr>
        </p:nvSpPr>
        <p:spPr>
          <a:xfrm>
            <a:off x="6858000" y="6248400"/>
            <a:ext cx="1905000" cy="457200"/>
          </a:xfrm>
        </p:spPr>
        <p:txBody>
          <a:bodyPr/>
          <a:lstStyle/>
          <a:p>
            <a:r>
              <a:rPr lang="en-US" altLang="zh-TW" dirty="0"/>
              <a:t>1-</a:t>
            </a:r>
            <a:fld id="{58DC83ED-7A68-46A8-913E-ECB3E705DBBD}" type="slidenum">
              <a:rPr lang="en-US" altLang="zh-TW"/>
              <a:pPr/>
              <a:t>28</a:t>
            </a:fld>
            <a:endParaRPr lang="en-US" altLang="zh-TW" dirty="0"/>
          </a:p>
        </p:txBody>
      </p:sp>
      <p:pic>
        <p:nvPicPr>
          <p:cNvPr id="481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3251" y="1355567"/>
            <a:ext cx="3505200" cy="1573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Group 1057"/>
          <p:cNvGrpSpPr>
            <a:grpSpLocks/>
          </p:cNvGrpSpPr>
          <p:nvPr/>
        </p:nvGrpSpPr>
        <p:grpSpPr bwMode="auto">
          <a:xfrm>
            <a:off x="6981825" y="3090863"/>
            <a:ext cx="1462087" cy="2476500"/>
            <a:chOff x="2680" y="1851"/>
            <a:chExt cx="921" cy="1560"/>
          </a:xfrm>
        </p:grpSpPr>
        <p:grpSp>
          <p:nvGrpSpPr>
            <p:cNvPr id="7" name="Group 1058"/>
            <p:cNvGrpSpPr>
              <a:grpSpLocks/>
            </p:cNvGrpSpPr>
            <p:nvPr/>
          </p:nvGrpSpPr>
          <p:grpSpPr bwMode="auto">
            <a:xfrm>
              <a:off x="2884" y="1883"/>
              <a:ext cx="717" cy="1528"/>
              <a:chOff x="2884" y="1883"/>
              <a:chExt cx="717" cy="1528"/>
            </a:xfrm>
          </p:grpSpPr>
          <p:sp>
            <p:nvSpPr>
              <p:cNvPr id="9" name="Rectangle 1059"/>
              <p:cNvSpPr>
                <a:spLocks noChangeArrowheads="1"/>
              </p:cNvSpPr>
              <p:nvPr/>
            </p:nvSpPr>
            <p:spPr bwMode="auto">
              <a:xfrm>
                <a:off x="2884" y="1883"/>
                <a:ext cx="712" cy="1528"/>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eaLnBrk="0" hangingPunct="0"/>
                <a:r>
                  <a:rPr lang="en-US" altLang="zh-TW" sz="1200">
                    <a:latin typeface="Times New Roman" pitchFamily="18" charset="0"/>
                    <a:ea typeface="新細明體" charset="-120"/>
                  </a:rPr>
                  <a:t>    S#     P#     QTY    </a:t>
                </a:r>
              </a:p>
              <a:p>
                <a:pPr eaLnBrk="0" hangingPunct="0"/>
                <a:r>
                  <a:rPr lang="en-US" altLang="zh-TW" sz="1200">
                    <a:latin typeface="Times New Roman" pitchFamily="18" charset="0"/>
                    <a:ea typeface="新細明體" charset="-120"/>
                  </a:rPr>
                  <a:t>S1     P1     300</a:t>
                </a:r>
              </a:p>
              <a:p>
                <a:pPr eaLnBrk="0" hangingPunct="0"/>
                <a:r>
                  <a:rPr lang="en-US" altLang="zh-TW" sz="1200">
                    <a:latin typeface="Times New Roman" pitchFamily="18" charset="0"/>
                    <a:ea typeface="新細明體" charset="-120"/>
                  </a:rPr>
                  <a:t> S1     P2     200 </a:t>
                </a:r>
              </a:p>
              <a:p>
                <a:pPr eaLnBrk="0" hangingPunct="0"/>
                <a:r>
                  <a:rPr lang="en-US" altLang="zh-TW" sz="1200">
                    <a:latin typeface="Times New Roman" pitchFamily="18" charset="0"/>
                    <a:ea typeface="新細明體" charset="-120"/>
                  </a:rPr>
                  <a:t> S1     P3     400 </a:t>
                </a:r>
              </a:p>
              <a:p>
                <a:pPr eaLnBrk="0" hangingPunct="0"/>
                <a:r>
                  <a:rPr lang="en-US" altLang="zh-TW" sz="1200">
                    <a:latin typeface="Times New Roman" pitchFamily="18" charset="0"/>
                    <a:ea typeface="新細明體" charset="-120"/>
                  </a:rPr>
                  <a:t>S1     P4     200</a:t>
                </a:r>
              </a:p>
              <a:p>
                <a:pPr eaLnBrk="0" hangingPunct="0"/>
                <a:r>
                  <a:rPr lang="en-US" altLang="zh-TW" sz="1200">
                    <a:latin typeface="Times New Roman" pitchFamily="18" charset="0"/>
                    <a:ea typeface="新細明體" charset="-120"/>
                  </a:rPr>
                  <a:t>S1     P5     100</a:t>
                </a:r>
              </a:p>
              <a:p>
                <a:pPr eaLnBrk="0" hangingPunct="0"/>
                <a:r>
                  <a:rPr lang="en-US" altLang="zh-TW" sz="1200">
                    <a:latin typeface="Times New Roman" pitchFamily="18" charset="0"/>
                    <a:ea typeface="新細明體" charset="-120"/>
                  </a:rPr>
                  <a:t>S1     P6     100</a:t>
                </a:r>
              </a:p>
              <a:p>
                <a:pPr eaLnBrk="0" hangingPunct="0"/>
                <a:r>
                  <a:rPr lang="en-US" altLang="zh-TW" sz="1200">
                    <a:latin typeface="Times New Roman" pitchFamily="18" charset="0"/>
                    <a:ea typeface="新細明體" charset="-120"/>
                  </a:rPr>
                  <a:t>S2     P1     300</a:t>
                </a:r>
              </a:p>
              <a:p>
                <a:pPr eaLnBrk="0" hangingPunct="0"/>
                <a:r>
                  <a:rPr lang="en-US" altLang="zh-TW" sz="1200">
                    <a:latin typeface="Times New Roman" pitchFamily="18" charset="0"/>
                    <a:ea typeface="新細明體" charset="-120"/>
                  </a:rPr>
                  <a:t>S2     P2     400</a:t>
                </a:r>
              </a:p>
              <a:p>
                <a:pPr eaLnBrk="0" hangingPunct="0"/>
                <a:r>
                  <a:rPr lang="en-US" altLang="zh-TW" sz="1200">
                    <a:latin typeface="Times New Roman" pitchFamily="18" charset="0"/>
                    <a:ea typeface="新細明體" charset="-120"/>
                  </a:rPr>
                  <a:t>S3     P2     200</a:t>
                </a:r>
              </a:p>
              <a:p>
                <a:pPr eaLnBrk="0" hangingPunct="0"/>
                <a:r>
                  <a:rPr lang="en-US" altLang="zh-TW" sz="1200">
                    <a:latin typeface="Times New Roman" pitchFamily="18" charset="0"/>
                    <a:ea typeface="新細明體" charset="-120"/>
                  </a:rPr>
                  <a:t>S4     P2     200</a:t>
                </a:r>
              </a:p>
              <a:p>
                <a:pPr eaLnBrk="0" hangingPunct="0"/>
                <a:r>
                  <a:rPr lang="en-US" altLang="zh-TW" sz="1200">
                    <a:latin typeface="Times New Roman" pitchFamily="18" charset="0"/>
                    <a:ea typeface="新細明體" charset="-120"/>
                  </a:rPr>
                  <a:t>S4     P4     300</a:t>
                </a:r>
              </a:p>
              <a:p>
                <a:pPr eaLnBrk="0" hangingPunct="0"/>
                <a:r>
                  <a:rPr lang="en-US" altLang="zh-TW" sz="1200">
                    <a:latin typeface="Times New Roman" pitchFamily="18" charset="0"/>
                    <a:ea typeface="新細明體" charset="-120"/>
                  </a:rPr>
                  <a:t>S4     P5     400</a:t>
                </a:r>
              </a:p>
            </p:txBody>
          </p:sp>
          <p:sp>
            <p:nvSpPr>
              <p:cNvPr id="10" name="Line 1060"/>
              <p:cNvSpPr>
                <a:spLocks noChangeShapeType="1"/>
              </p:cNvSpPr>
              <p:nvPr/>
            </p:nvSpPr>
            <p:spPr bwMode="auto">
              <a:xfrm>
                <a:off x="3120" y="1883"/>
                <a:ext cx="0" cy="152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1" name="Line 1061"/>
              <p:cNvSpPr>
                <a:spLocks noChangeShapeType="1"/>
              </p:cNvSpPr>
              <p:nvPr/>
            </p:nvSpPr>
            <p:spPr bwMode="auto">
              <a:xfrm>
                <a:off x="3330" y="1883"/>
                <a:ext cx="0" cy="152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2" name="Line 1062"/>
              <p:cNvSpPr>
                <a:spLocks noChangeShapeType="1"/>
              </p:cNvSpPr>
              <p:nvPr/>
            </p:nvSpPr>
            <p:spPr bwMode="auto">
              <a:xfrm>
                <a:off x="2884" y="2022"/>
                <a:ext cx="71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3" name="Line 1063"/>
              <p:cNvSpPr>
                <a:spLocks noChangeShapeType="1"/>
              </p:cNvSpPr>
              <p:nvPr/>
            </p:nvSpPr>
            <p:spPr bwMode="auto">
              <a:xfrm>
                <a:off x="2884" y="2129"/>
                <a:ext cx="71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4" name="Line 1064"/>
              <p:cNvSpPr>
                <a:spLocks noChangeShapeType="1"/>
              </p:cNvSpPr>
              <p:nvPr/>
            </p:nvSpPr>
            <p:spPr bwMode="auto">
              <a:xfrm>
                <a:off x="2884" y="2236"/>
                <a:ext cx="71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5" name="Line 1065"/>
              <p:cNvSpPr>
                <a:spLocks noChangeShapeType="1"/>
              </p:cNvSpPr>
              <p:nvPr/>
            </p:nvSpPr>
            <p:spPr bwMode="auto">
              <a:xfrm>
                <a:off x="2884" y="2347"/>
                <a:ext cx="71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6" name="Line 1066"/>
              <p:cNvSpPr>
                <a:spLocks noChangeShapeType="1"/>
              </p:cNvSpPr>
              <p:nvPr/>
            </p:nvSpPr>
            <p:spPr bwMode="auto">
              <a:xfrm>
                <a:off x="2884" y="2469"/>
                <a:ext cx="71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7" name="Line 1067"/>
              <p:cNvSpPr>
                <a:spLocks noChangeShapeType="1"/>
              </p:cNvSpPr>
              <p:nvPr/>
            </p:nvSpPr>
            <p:spPr bwMode="auto">
              <a:xfrm>
                <a:off x="2889" y="2582"/>
                <a:ext cx="71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8" name="Line 1068"/>
              <p:cNvSpPr>
                <a:spLocks noChangeShapeType="1"/>
              </p:cNvSpPr>
              <p:nvPr/>
            </p:nvSpPr>
            <p:spPr bwMode="auto">
              <a:xfrm>
                <a:off x="2884" y="2700"/>
                <a:ext cx="71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9" name="Line 1069"/>
              <p:cNvSpPr>
                <a:spLocks noChangeShapeType="1"/>
              </p:cNvSpPr>
              <p:nvPr/>
            </p:nvSpPr>
            <p:spPr bwMode="auto">
              <a:xfrm>
                <a:off x="2884" y="2808"/>
                <a:ext cx="71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0" name="Line 1070"/>
              <p:cNvSpPr>
                <a:spLocks noChangeShapeType="1"/>
              </p:cNvSpPr>
              <p:nvPr/>
            </p:nvSpPr>
            <p:spPr bwMode="auto">
              <a:xfrm>
                <a:off x="2884" y="2924"/>
                <a:ext cx="71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1" name="Line 1071"/>
              <p:cNvSpPr>
                <a:spLocks noChangeShapeType="1"/>
              </p:cNvSpPr>
              <p:nvPr/>
            </p:nvSpPr>
            <p:spPr bwMode="auto">
              <a:xfrm>
                <a:off x="2885" y="3032"/>
                <a:ext cx="71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2" name="Line 1072"/>
              <p:cNvSpPr>
                <a:spLocks noChangeShapeType="1"/>
              </p:cNvSpPr>
              <p:nvPr/>
            </p:nvSpPr>
            <p:spPr bwMode="auto">
              <a:xfrm>
                <a:off x="2884" y="3165"/>
                <a:ext cx="71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 name="Line 1073"/>
              <p:cNvSpPr>
                <a:spLocks noChangeShapeType="1"/>
              </p:cNvSpPr>
              <p:nvPr/>
            </p:nvSpPr>
            <p:spPr bwMode="auto">
              <a:xfrm>
                <a:off x="2884" y="3272"/>
                <a:ext cx="71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sp>
          <p:nvSpPr>
            <p:cNvPr id="8" name="Rectangle 1074"/>
            <p:cNvSpPr>
              <a:spLocks noChangeArrowheads="1"/>
            </p:cNvSpPr>
            <p:nvPr/>
          </p:nvSpPr>
          <p:spPr bwMode="auto">
            <a:xfrm>
              <a:off x="2680" y="1851"/>
              <a:ext cx="238" cy="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0" hangingPunct="0"/>
              <a:r>
                <a:rPr lang="en-US" altLang="zh-TW" sz="1400">
                  <a:latin typeface="Times New Roman" pitchFamily="18" charset="0"/>
                  <a:ea typeface="新細明體" charset="-120"/>
                </a:rPr>
                <a:t>SP</a:t>
              </a:r>
            </a:p>
          </p:txBody>
        </p:sp>
      </p:grpSp>
    </p:spTree>
    <p:extLst>
      <p:ext uri="{BB962C8B-B14F-4D97-AF65-F5344CB8AC3E}">
        <p14:creationId xmlns:p14="http://schemas.microsoft.com/office/powerpoint/2010/main" val="13196101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en-US" altLang="zh-TW" sz="4000" dirty="0"/>
              <a:t>Retrieval Operations </a:t>
            </a:r>
            <a:r>
              <a:rPr lang="en-US" altLang="zh-TW" sz="2400" b="0" dirty="0"/>
              <a:t>(cont.)</a:t>
            </a:r>
          </a:p>
        </p:txBody>
      </p:sp>
      <p:sp>
        <p:nvSpPr>
          <p:cNvPr id="75779" name="Rectangle 3"/>
          <p:cNvSpPr>
            <a:spLocks noGrp="1" noChangeArrowheads="1"/>
          </p:cNvSpPr>
          <p:nvPr>
            <p:ph type="body" idx="1"/>
          </p:nvPr>
        </p:nvSpPr>
        <p:spPr>
          <a:xfrm>
            <a:off x="-396552" y="1556792"/>
            <a:ext cx="5544616" cy="4648200"/>
          </a:xfrm>
        </p:spPr>
        <p:txBody>
          <a:bodyPr/>
          <a:lstStyle/>
          <a:p>
            <a:pPr lvl="1">
              <a:lnSpc>
                <a:spcPct val="70000"/>
              </a:lnSpc>
              <a:buClr>
                <a:schemeClr val="accent1"/>
              </a:buClr>
            </a:pPr>
            <a:r>
              <a:rPr lang="en-US" altLang="zh-TW" sz="1800" dirty="0"/>
              <a:t>Get part numbers for all parts </a:t>
            </a:r>
            <a:r>
              <a:rPr lang="en-US" altLang="zh-TW" sz="1800" dirty="0" smtClean="0"/>
              <a:t>supplied</a:t>
            </a:r>
            <a:br>
              <a:rPr lang="en-US" altLang="zh-TW" sz="1800" dirty="0" smtClean="0"/>
            </a:br>
            <a:r>
              <a:rPr lang="en-US" altLang="zh-TW" sz="1800" dirty="0" smtClean="0"/>
              <a:t>by </a:t>
            </a:r>
            <a:r>
              <a:rPr lang="en-US" altLang="zh-TW" sz="1800" dirty="0"/>
              <a:t>more </a:t>
            </a:r>
            <a:r>
              <a:rPr lang="en-US" altLang="zh-TW" sz="1800" dirty="0" smtClean="0"/>
              <a:t>than </a:t>
            </a:r>
            <a:r>
              <a:rPr lang="en-US" altLang="zh-TW" sz="1800" dirty="0"/>
              <a:t>one supplier.</a:t>
            </a:r>
          </a:p>
          <a:p>
            <a:pPr lvl="1">
              <a:lnSpc>
                <a:spcPct val="70000"/>
              </a:lnSpc>
              <a:spcBef>
                <a:spcPts val="1200"/>
              </a:spcBef>
              <a:buClr>
                <a:schemeClr val="tx1"/>
              </a:buClr>
              <a:buFont typeface="Wingdings" pitchFamily="2" charset="2"/>
              <a:buNone/>
            </a:pPr>
            <a:r>
              <a:rPr lang="en-US" altLang="zh-TW" sz="1400" b="1" dirty="0"/>
              <a:t>                      SELECT  </a:t>
            </a:r>
            <a:r>
              <a:rPr lang="en-US" altLang="zh-TW" sz="1400" b="1" dirty="0" smtClean="0"/>
              <a:t>SP.P</a:t>
            </a:r>
            <a:r>
              <a:rPr lang="en-US" altLang="zh-TW" sz="1400" b="1" dirty="0"/>
              <a:t>#</a:t>
            </a:r>
          </a:p>
          <a:p>
            <a:pPr lvl="1">
              <a:lnSpc>
                <a:spcPct val="70000"/>
              </a:lnSpc>
              <a:buClr>
                <a:schemeClr val="tx1"/>
              </a:buClr>
              <a:buFont typeface="Wingdings" pitchFamily="2" charset="2"/>
              <a:buNone/>
            </a:pPr>
            <a:r>
              <a:rPr lang="en-US" altLang="zh-TW" sz="1400" b="1" dirty="0"/>
              <a:t>                      FROM      SP</a:t>
            </a:r>
          </a:p>
          <a:p>
            <a:pPr lvl="1">
              <a:lnSpc>
                <a:spcPct val="70000"/>
              </a:lnSpc>
              <a:buClr>
                <a:schemeClr val="tx1"/>
              </a:buClr>
              <a:buFont typeface="Wingdings" pitchFamily="2" charset="2"/>
              <a:buNone/>
            </a:pPr>
            <a:r>
              <a:rPr lang="en-US" altLang="zh-TW" sz="1400" b="1" dirty="0"/>
              <a:t>                      GROUP    BY  SP.P#</a:t>
            </a:r>
          </a:p>
          <a:p>
            <a:pPr lvl="1">
              <a:lnSpc>
                <a:spcPct val="70000"/>
              </a:lnSpc>
              <a:buClr>
                <a:schemeClr val="tx1"/>
              </a:buClr>
              <a:buFont typeface="Wingdings" pitchFamily="2" charset="2"/>
              <a:buNone/>
            </a:pPr>
            <a:r>
              <a:rPr lang="en-US" altLang="zh-TW" sz="1400" b="1" dirty="0"/>
              <a:t>                      HAVING  COUNT  ( SP. S# )  &gt;  1</a:t>
            </a:r>
            <a:r>
              <a:rPr lang="en-US" altLang="zh-TW" sz="1400" b="1" dirty="0" smtClean="0"/>
              <a:t>;</a:t>
            </a:r>
          </a:p>
          <a:p>
            <a:pPr lvl="1">
              <a:lnSpc>
                <a:spcPct val="70000"/>
              </a:lnSpc>
              <a:buClr>
                <a:schemeClr val="tx1"/>
              </a:buClr>
              <a:buFont typeface="Wingdings" pitchFamily="2" charset="2"/>
              <a:buNone/>
            </a:pPr>
            <a:endParaRPr lang="en-US" altLang="zh-TW" sz="1400" b="1" dirty="0"/>
          </a:p>
          <a:p>
            <a:pPr lvl="1">
              <a:lnSpc>
                <a:spcPct val="70000"/>
              </a:lnSpc>
              <a:buClr>
                <a:schemeClr val="tx1"/>
              </a:buClr>
              <a:buFont typeface="Wingdings" pitchFamily="2" charset="2"/>
              <a:buNone/>
            </a:pPr>
            <a:endParaRPr lang="en-US" altLang="zh-TW" sz="1400" b="1" dirty="0" smtClean="0"/>
          </a:p>
          <a:p>
            <a:pPr lvl="1">
              <a:lnSpc>
                <a:spcPct val="70000"/>
              </a:lnSpc>
              <a:buClr>
                <a:schemeClr val="tx1"/>
              </a:buClr>
              <a:buFont typeface="Wingdings" pitchFamily="2" charset="2"/>
              <a:buNone/>
            </a:pPr>
            <a:endParaRPr lang="en-US" altLang="zh-TW" sz="1400" b="1" dirty="0"/>
          </a:p>
          <a:p>
            <a:pPr lvl="1">
              <a:lnSpc>
                <a:spcPct val="70000"/>
              </a:lnSpc>
              <a:buClr>
                <a:schemeClr val="tx1"/>
              </a:buClr>
              <a:buFont typeface="Wingdings" pitchFamily="2" charset="2"/>
              <a:buNone/>
            </a:pPr>
            <a:endParaRPr lang="en-US" altLang="zh-TW" sz="1400" b="1" dirty="0"/>
          </a:p>
          <a:p>
            <a:pPr lvl="1">
              <a:lnSpc>
                <a:spcPct val="70000"/>
              </a:lnSpc>
              <a:buClr>
                <a:schemeClr val="accent1"/>
              </a:buClr>
            </a:pPr>
            <a:r>
              <a:rPr lang="en-US" altLang="zh-TW" sz="1800" dirty="0"/>
              <a:t>Get supplier names for suppliers </a:t>
            </a:r>
            <a:br>
              <a:rPr lang="en-US" altLang="zh-TW" sz="1800" dirty="0"/>
            </a:br>
            <a:r>
              <a:rPr lang="en-US" altLang="zh-TW" sz="1800" dirty="0" smtClean="0"/>
              <a:t>who </a:t>
            </a:r>
            <a:r>
              <a:rPr lang="en-US" altLang="zh-TW" sz="1800" dirty="0"/>
              <a:t>supply part P2.</a:t>
            </a:r>
            <a:endParaRPr lang="en-US" altLang="zh-TW" sz="1400" b="1" dirty="0"/>
          </a:p>
          <a:p>
            <a:pPr lvl="1">
              <a:lnSpc>
                <a:spcPct val="70000"/>
              </a:lnSpc>
              <a:spcBef>
                <a:spcPts val="1200"/>
              </a:spcBef>
              <a:buClr>
                <a:schemeClr val="tx1"/>
              </a:buClr>
              <a:buFont typeface="Wingdings" pitchFamily="2" charset="2"/>
              <a:buNone/>
            </a:pPr>
            <a:r>
              <a:rPr lang="en-US" altLang="zh-TW" sz="1400" b="1" dirty="0"/>
              <a:t>                      SELECT   DISTINCT  S.SNAME</a:t>
            </a:r>
          </a:p>
          <a:p>
            <a:pPr lvl="1">
              <a:lnSpc>
                <a:spcPct val="70000"/>
              </a:lnSpc>
              <a:buClr>
                <a:schemeClr val="tx1"/>
              </a:buClr>
              <a:buFont typeface="Wingdings" pitchFamily="2" charset="2"/>
              <a:buNone/>
            </a:pPr>
            <a:r>
              <a:rPr lang="en-US" altLang="zh-TW" sz="1400" b="1" dirty="0"/>
              <a:t>                      FROM      S</a:t>
            </a:r>
          </a:p>
          <a:p>
            <a:pPr lvl="1">
              <a:lnSpc>
                <a:spcPct val="70000"/>
              </a:lnSpc>
              <a:buClr>
                <a:schemeClr val="tx1"/>
              </a:buClr>
              <a:buFont typeface="Wingdings" pitchFamily="2" charset="2"/>
              <a:buNone/>
            </a:pPr>
            <a:r>
              <a:rPr lang="en-US" altLang="zh-TW" sz="1400" b="1" dirty="0"/>
              <a:t>                      WHERE   S. S#  IN</a:t>
            </a:r>
          </a:p>
          <a:p>
            <a:pPr lvl="1">
              <a:lnSpc>
                <a:spcPct val="70000"/>
              </a:lnSpc>
              <a:buClr>
                <a:schemeClr val="tx1"/>
              </a:buClr>
              <a:buFont typeface="Wingdings" pitchFamily="2" charset="2"/>
              <a:buNone/>
            </a:pPr>
            <a:r>
              <a:rPr lang="en-US" altLang="zh-TW" sz="1400" b="1" dirty="0"/>
              <a:t>                                        ( SELECT  </a:t>
            </a:r>
            <a:r>
              <a:rPr lang="en-US" altLang="zh-TW" sz="1400" b="1" dirty="0" smtClean="0"/>
              <a:t>SP</a:t>
            </a:r>
            <a:r>
              <a:rPr lang="en-US" altLang="zh-TW" sz="1400" b="1" dirty="0"/>
              <a:t>. S#</a:t>
            </a:r>
          </a:p>
          <a:p>
            <a:pPr lvl="1">
              <a:lnSpc>
                <a:spcPct val="70000"/>
              </a:lnSpc>
              <a:buClr>
                <a:schemeClr val="tx1"/>
              </a:buClr>
              <a:buFont typeface="Wingdings" pitchFamily="2" charset="2"/>
              <a:buNone/>
            </a:pPr>
            <a:r>
              <a:rPr lang="en-US" altLang="zh-TW" sz="1400" b="1" dirty="0"/>
              <a:t>                                          FROM      SP</a:t>
            </a:r>
          </a:p>
          <a:p>
            <a:pPr lvl="1">
              <a:lnSpc>
                <a:spcPct val="70000"/>
              </a:lnSpc>
              <a:buClr>
                <a:schemeClr val="tx1"/>
              </a:buClr>
              <a:buFont typeface="Wingdings" pitchFamily="2" charset="2"/>
              <a:buNone/>
            </a:pPr>
            <a:r>
              <a:rPr lang="en-US" altLang="zh-TW" sz="1400" b="1" dirty="0"/>
              <a:t>                                          WHERE   SP.P#  =  'P2‘);</a:t>
            </a:r>
          </a:p>
          <a:p>
            <a:endParaRPr lang="en-US" altLang="zh-TW" dirty="0"/>
          </a:p>
        </p:txBody>
      </p:sp>
      <p:sp>
        <p:nvSpPr>
          <p:cNvPr id="4" name="Rectangle 6"/>
          <p:cNvSpPr>
            <a:spLocks noGrp="1" noChangeArrowheads="1"/>
          </p:cNvSpPr>
          <p:nvPr>
            <p:ph type="sldNum" sz="quarter" idx="4294967295"/>
          </p:nvPr>
        </p:nvSpPr>
        <p:spPr>
          <a:xfrm>
            <a:off x="68580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r"/>
            <a:r>
              <a:rPr lang="en-US" altLang="zh-TW" sz="1400">
                <a:latin typeface="+mn-lt"/>
                <a:ea typeface="新細明體" pitchFamily="18" charset="-120"/>
              </a:rPr>
              <a:t>1-</a:t>
            </a:r>
            <a:fld id="{3F2E2E06-15BD-4A87-9FFF-C630AB1E31CF}" type="slidenum">
              <a:rPr lang="en-US" altLang="zh-TW" sz="1400">
                <a:latin typeface="+mn-lt"/>
                <a:ea typeface="新細明體" pitchFamily="18" charset="-120"/>
              </a:rPr>
              <a:pPr algn="r"/>
              <a:t>29</a:t>
            </a:fld>
            <a:endParaRPr lang="en-US" altLang="zh-TW" sz="1400">
              <a:latin typeface="+mn-lt"/>
              <a:ea typeface="新細明體" pitchFamily="18" charset="-120"/>
            </a:endParaRPr>
          </a:p>
        </p:txBody>
      </p:sp>
      <p:grpSp>
        <p:nvGrpSpPr>
          <p:cNvPr id="5" name="群組 1"/>
          <p:cNvGrpSpPr>
            <a:grpSpLocks/>
          </p:cNvGrpSpPr>
          <p:nvPr/>
        </p:nvGrpSpPr>
        <p:grpSpPr bwMode="auto">
          <a:xfrm>
            <a:off x="4216845" y="1621510"/>
            <a:ext cx="4819651" cy="3486150"/>
            <a:chOff x="1220787" y="2590800"/>
            <a:chExt cx="4819653" cy="3486152"/>
          </a:xfrm>
        </p:grpSpPr>
        <p:sp>
          <p:nvSpPr>
            <p:cNvPr id="6" name="Text Box 1028"/>
            <p:cNvSpPr txBox="1">
              <a:spLocks noChangeArrowheads="1"/>
            </p:cNvSpPr>
            <p:nvPr/>
          </p:nvSpPr>
          <p:spPr bwMode="auto">
            <a:xfrm>
              <a:off x="1383605" y="2590800"/>
              <a:ext cx="4068762"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1600">
                  <a:solidFill>
                    <a:schemeClr val="tx1"/>
                  </a:solidFill>
                  <a:latin typeface="Arial" charset="0"/>
                  <a:ea typeface="標楷體" pitchFamily="65" charset="-120"/>
                </a:defRPr>
              </a:lvl1pPr>
              <a:lvl2pPr marL="742950" indent="-285750" eaLnBrk="0" hangingPunct="0">
                <a:defRPr kumimoji="1" sz="1600">
                  <a:solidFill>
                    <a:schemeClr val="tx1"/>
                  </a:solidFill>
                  <a:latin typeface="Arial" charset="0"/>
                  <a:ea typeface="標楷體" pitchFamily="65" charset="-120"/>
                </a:defRPr>
              </a:lvl2pPr>
              <a:lvl3pPr marL="1143000" indent="-228600" eaLnBrk="0" hangingPunct="0">
                <a:defRPr kumimoji="1" sz="1600">
                  <a:solidFill>
                    <a:schemeClr val="tx1"/>
                  </a:solidFill>
                  <a:latin typeface="Arial" charset="0"/>
                  <a:ea typeface="標楷體" pitchFamily="65" charset="-120"/>
                </a:defRPr>
              </a:lvl3pPr>
              <a:lvl4pPr marL="1600200" indent="-228600" eaLnBrk="0" hangingPunct="0">
                <a:defRPr kumimoji="1" sz="1600">
                  <a:solidFill>
                    <a:schemeClr val="tx1"/>
                  </a:solidFill>
                  <a:latin typeface="Arial" charset="0"/>
                  <a:ea typeface="標楷體" pitchFamily="65" charset="-120"/>
                </a:defRPr>
              </a:lvl4pPr>
              <a:lvl5pPr marL="2057400" indent="-228600" eaLnBrk="0" hangingPunct="0">
                <a:defRPr kumimoji="1" sz="1600">
                  <a:solidFill>
                    <a:schemeClr val="tx1"/>
                  </a:solidFill>
                  <a:latin typeface="Arial" charset="0"/>
                  <a:ea typeface="標楷體" pitchFamily="65" charset="-120"/>
                </a:defRPr>
              </a:lvl5pPr>
              <a:lvl6pPr marL="2514600" indent="-228600" algn="ctr" eaLnBrk="0" fontAlgn="base" hangingPunct="0">
                <a:spcBef>
                  <a:spcPct val="0"/>
                </a:spcBef>
                <a:spcAft>
                  <a:spcPct val="0"/>
                </a:spcAft>
                <a:defRPr kumimoji="1" sz="1600">
                  <a:solidFill>
                    <a:schemeClr val="tx1"/>
                  </a:solidFill>
                  <a:latin typeface="Arial" charset="0"/>
                  <a:ea typeface="標楷體" pitchFamily="65" charset="-120"/>
                </a:defRPr>
              </a:lvl6pPr>
              <a:lvl7pPr marL="2971800" indent="-228600" algn="ctr" eaLnBrk="0" fontAlgn="base" hangingPunct="0">
                <a:spcBef>
                  <a:spcPct val="0"/>
                </a:spcBef>
                <a:spcAft>
                  <a:spcPct val="0"/>
                </a:spcAft>
                <a:defRPr kumimoji="1" sz="1600">
                  <a:solidFill>
                    <a:schemeClr val="tx1"/>
                  </a:solidFill>
                  <a:latin typeface="Arial" charset="0"/>
                  <a:ea typeface="標楷體" pitchFamily="65" charset="-120"/>
                </a:defRPr>
              </a:lvl7pPr>
              <a:lvl8pPr marL="3429000" indent="-228600" algn="ctr" eaLnBrk="0" fontAlgn="base" hangingPunct="0">
                <a:spcBef>
                  <a:spcPct val="0"/>
                </a:spcBef>
                <a:spcAft>
                  <a:spcPct val="0"/>
                </a:spcAft>
                <a:defRPr kumimoji="1" sz="1600">
                  <a:solidFill>
                    <a:schemeClr val="tx1"/>
                  </a:solidFill>
                  <a:latin typeface="Arial" charset="0"/>
                  <a:ea typeface="標楷體" pitchFamily="65" charset="-120"/>
                </a:defRPr>
              </a:lvl8pPr>
              <a:lvl9pPr marL="3886200" indent="-228600" algn="ctr" eaLnBrk="0" fontAlgn="base" hangingPunct="0">
                <a:spcBef>
                  <a:spcPct val="0"/>
                </a:spcBef>
                <a:spcAft>
                  <a:spcPct val="0"/>
                </a:spcAft>
                <a:defRPr kumimoji="1" sz="1600">
                  <a:solidFill>
                    <a:schemeClr val="tx1"/>
                  </a:solidFill>
                  <a:latin typeface="Arial" charset="0"/>
                  <a:ea typeface="標楷體" pitchFamily="65" charset="-120"/>
                </a:defRPr>
              </a:lvl9pPr>
            </a:lstStyle>
            <a:p>
              <a:pPr eaLnBrk="1" hangingPunct="1"/>
              <a:r>
                <a:rPr lang="en-US" altLang="zh-TW" sz="1800" b="1" dirty="0">
                  <a:latin typeface="Times New Roman" pitchFamily="18" charset="0"/>
                  <a:ea typeface="新細明體" charset="-120"/>
                </a:rPr>
                <a:t>&lt;e.g.&gt;  </a:t>
              </a:r>
              <a:r>
                <a:rPr lang="en-US" altLang="zh-TW" sz="2000" b="1" dirty="0">
                  <a:latin typeface="Times New Roman" pitchFamily="18" charset="0"/>
                  <a:ea typeface="新細明體" charset="-120"/>
                </a:rPr>
                <a:t>Supplier-and-Parts Database</a:t>
              </a:r>
            </a:p>
          </p:txBody>
        </p:sp>
        <p:grpSp>
          <p:nvGrpSpPr>
            <p:cNvPr id="7" name="Group 1030"/>
            <p:cNvGrpSpPr>
              <a:grpSpLocks/>
            </p:cNvGrpSpPr>
            <p:nvPr/>
          </p:nvGrpSpPr>
          <p:grpSpPr bwMode="auto">
            <a:xfrm>
              <a:off x="1220788" y="4495801"/>
              <a:ext cx="3422650" cy="1581151"/>
              <a:chOff x="659" y="2741"/>
              <a:chExt cx="2156" cy="996"/>
            </a:xfrm>
          </p:grpSpPr>
          <p:sp>
            <p:nvSpPr>
              <p:cNvPr id="39" name="Rectangle 1031"/>
              <p:cNvSpPr>
                <a:spLocks noChangeArrowheads="1"/>
              </p:cNvSpPr>
              <p:nvPr/>
            </p:nvSpPr>
            <p:spPr bwMode="auto">
              <a:xfrm>
                <a:off x="830" y="2750"/>
                <a:ext cx="1985" cy="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l" eaLnBrk="0" hangingPunct="0"/>
                <a:r>
                  <a:rPr lang="en-US" altLang="zh-TW" sz="1200">
                    <a:latin typeface="Times New Roman" pitchFamily="18" charset="0"/>
                    <a:ea typeface="新細明體" charset="-120"/>
                  </a:rPr>
                  <a:t>P#   PNAME   COLOR     WEIGHT     CITY</a:t>
                </a:r>
              </a:p>
              <a:p>
                <a:pPr algn="l" eaLnBrk="0" hangingPunct="0"/>
                <a:r>
                  <a:rPr lang="en-US" altLang="zh-TW" sz="1200">
                    <a:latin typeface="Times New Roman" pitchFamily="18" charset="0"/>
                    <a:ea typeface="新細明體" charset="-120"/>
                  </a:rPr>
                  <a:t>P1   Nut           Red                12          London</a:t>
                </a:r>
              </a:p>
              <a:p>
                <a:pPr algn="l" eaLnBrk="0" hangingPunct="0"/>
                <a:r>
                  <a:rPr lang="en-US" altLang="zh-TW" sz="1200">
                    <a:latin typeface="Times New Roman" pitchFamily="18" charset="0"/>
                    <a:ea typeface="新細明體" charset="-120"/>
                  </a:rPr>
                  <a:t>P2   Bolt          Green             17          Paris</a:t>
                </a:r>
              </a:p>
              <a:p>
                <a:pPr algn="l" eaLnBrk="0" hangingPunct="0"/>
                <a:r>
                  <a:rPr lang="en-US" altLang="zh-TW" sz="1200">
                    <a:latin typeface="Times New Roman" pitchFamily="18" charset="0"/>
                    <a:ea typeface="新細明體" charset="-120"/>
                  </a:rPr>
                  <a:t>P3   Screw       Blue               17          Rome</a:t>
                </a:r>
              </a:p>
              <a:p>
                <a:pPr algn="l" eaLnBrk="0" hangingPunct="0"/>
                <a:r>
                  <a:rPr lang="en-US" altLang="zh-TW" sz="1200">
                    <a:latin typeface="Times New Roman" pitchFamily="18" charset="0"/>
                    <a:ea typeface="新細明體" charset="-120"/>
                  </a:rPr>
                  <a:t>P4   Screw       Red                14           London</a:t>
                </a:r>
              </a:p>
              <a:p>
                <a:pPr algn="l" eaLnBrk="0" hangingPunct="0"/>
                <a:r>
                  <a:rPr lang="en-US" altLang="zh-TW" sz="1200">
                    <a:latin typeface="Times New Roman" pitchFamily="18" charset="0"/>
                    <a:ea typeface="新細明體" charset="-120"/>
                  </a:rPr>
                  <a:t>P5   Cam         Blue               12           Paris</a:t>
                </a:r>
              </a:p>
              <a:p>
                <a:pPr algn="l" eaLnBrk="0" hangingPunct="0"/>
                <a:r>
                  <a:rPr lang="en-US" altLang="zh-TW" sz="1200">
                    <a:latin typeface="Times New Roman" pitchFamily="18" charset="0"/>
                    <a:ea typeface="新細明體" charset="-120"/>
                  </a:rPr>
                  <a:t>P6   Cog          Red                19           London </a:t>
                </a:r>
              </a:p>
              <a:p>
                <a:pPr algn="l" eaLnBrk="0" latinLnBrk="1" hangingPunct="0"/>
                <a:endParaRPr lang="en-US" altLang="zh-TW" sz="1200">
                  <a:latin typeface="Times New Roman" pitchFamily="18" charset="0"/>
                  <a:ea typeface="新細明體" charset="-120"/>
                </a:endParaRPr>
              </a:p>
            </p:txBody>
          </p:sp>
          <p:sp>
            <p:nvSpPr>
              <p:cNvPr id="40" name="Rectangle 1032"/>
              <p:cNvSpPr>
                <a:spLocks noChangeArrowheads="1"/>
              </p:cNvSpPr>
              <p:nvPr/>
            </p:nvSpPr>
            <p:spPr bwMode="auto">
              <a:xfrm>
                <a:off x="820" y="2770"/>
                <a:ext cx="1959" cy="829"/>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1" name="Line 1033"/>
              <p:cNvSpPr>
                <a:spLocks noChangeShapeType="1"/>
              </p:cNvSpPr>
              <p:nvPr/>
            </p:nvSpPr>
            <p:spPr bwMode="auto">
              <a:xfrm>
                <a:off x="820" y="2890"/>
                <a:ext cx="1959"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2" name="Line 1034"/>
              <p:cNvSpPr>
                <a:spLocks noChangeShapeType="1"/>
              </p:cNvSpPr>
              <p:nvPr/>
            </p:nvSpPr>
            <p:spPr bwMode="auto">
              <a:xfrm>
                <a:off x="820" y="2997"/>
                <a:ext cx="1959"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3" name="Line 1035"/>
              <p:cNvSpPr>
                <a:spLocks noChangeShapeType="1"/>
              </p:cNvSpPr>
              <p:nvPr/>
            </p:nvSpPr>
            <p:spPr bwMode="auto">
              <a:xfrm>
                <a:off x="820" y="3104"/>
                <a:ext cx="1959"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4" name="Line 1036"/>
              <p:cNvSpPr>
                <a:spLocks noChangeShapeType="1"/>
              </p:cNvSpPr>
              <p:nvPr/>
            </p:nvSpPr>
            <p:spPr bwMode="auto">
              <a:xfrm>
                <a:off x="825" y="3226"/>
                <a:ext cx="1959"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5" name="Line 1037"/>
              <p:cNvSpPr>
                <a:spLocks noChangeShapeType="1"/>
              </p:cNvSpPr>
              <p:nvPr/>
            </p:nvSpPr>
            <p:spPr bwMode="auto">
              <a:xfrm>
                <a:off x="820" y="3347"/>
                <a:ext cx="1959"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6" name="Line 1038"/>
              <p:cNvSpPr>
                <a:spLocks noChangeShapeType="1"/>
              </p:cNvSpPr>
              <p:nvPr/>
            </p:nvSpPr>
            <p:spPr bwMode="auto">
              <a:xfrm>
                <a:off x="820" y="3461"/>
                <a:ext cx="1959"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7" name="Line 1039"/>
              <p:cNvSpPr>
                <a:spLocks noChangeShapeType="1"/>
              </p:cNvSpPr>
              <p:nvPr/>
            </p:nvSpPr>
            <p:spPr bwMode="auto">
              <a:xfrm>
                <a:off x="1031" y="2778"/>
                <a:ext cx="0" cy="821"/>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8" name="Line 1040"/>
              <p:cNvSpPr>
                <a:spLocks noChangeShapeType="1"/>
              </p:cNvSpPr>
              <p:nvPr/>
            </p:nvSpPr>
            <p:spPr bwMode="auto">
              <a:xfrm>
                <a:off x="1422" y="2778"/>
                <a:ext cx="0" cy="821"/>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9" name="Line 1041"/>
              <p:cNvSpPr>
                <a:spLocks noChangeShapeType="1"/>
              </p:cNvSpPr>
              <p:nvPr/>
            </p:nvSpPr>
            <p:spPr bwMode="auto">
              <a:xfrm>
                <a:off x="1885" y="2778"/>
                <a:ext cx="0" cy="821"/>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50" name="Line 1042"/>
              <p:cNvSpPr>
                <a:spLocks noChangeShapeType="1"/>
              </p:cNvSpPr>
              <p:nvPr/>
            </p:nvSpPr>
            <p:spPr bwMode="auto">
              <a:xfrm>
                <a:off x="2312" y="2778"/>
                <a:ext cx="0" cy="821"/>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51" name="Rectangle 1043"/>
              <p:cNvSpPr>
                <a:spLocks noChangeArrowheads="1"/>
              </p:cNvSpPr>
              <p:nvPr/>
            </p:nvSpPr>
            <p:spPr bwMode="auto">
              <a:xfrm>
                <a:off x="659" y="2741"/>
                <a:ext cx="176" cy="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0" hangingPunct="0"/>
                <a:r>
                  <a:rPr lang="en-US" altLang="zh-TW" sz="1400">
                    <a:latin typeface="Times New Roman" pitchFamily="18" charset="0"/>
                    <a:ea typeface="新細明體" charset="-120"/>
                  </a:rPr>
                  <a:t>P</a:t>
                </a:r>
              </a:p>
            </p:txBody>
          </p:sp>
        </p:grpSp>
        <p:grpSp>
          <p:nvGrpSpPr>
            <p:cNvPr id="8" name="Group 1044"/>
            <p:cNvGrpSpPr>
              <a:grpSpLocks/>
            </p:cNvGrpSpPr>
            <p:nvPr/>
          </p:nvGrpSpPr>
          <p:grpSpPr bwMode="auto">
            <a:xfrm>
              <a:off x="1220787" y="3068638"/>
              <a:ext cx="2600325" cy="1447800"/>
              <a:chOff x="636" y="1851"/>
              <a:chExt cx="1638" cy="912"/>
            </a:xfrm>
          </p:grpSpPr>
          <p:grpSp>
            <p:nvGrpSpPr>
              <p:cNvPr id="27" name="Group 1045"/>
              <p:cNvGrpSpPr>
                <a:grpSpLocks/>
              </p:cNvGrpSpPr>
              <p:nvPr/>
            </p:nvGrpSpPr>
            <p:grpSpPr bwMode="auto">
              <a:xfrm>
                <a:off x="791" y="1879"/>
                <a:ext cx="1483" cy="884"/>
                <a:chOff x="791" y="1879"/>
                <a:chExt cx="1483" cy="884"/>
              </a:xfrm>
            </p:grpSpPr>
            <p:sp>
              <p:nvSpPr>
                <p:cNvPr id="29" name="Rectangle 1046"/>
                <p:cNvSpPr>
                  <a:spLocks noChangeArrowheads="1"/>
                </p:cNvSpPr>
                <p:nvPr/>
              </p:nvSpPr>
              <p:spPr bwMode="auto">
                <a:xfrm>
                  <a:off x="791" y="1892"/>
                  <a:ext cx="1478" cy="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0" hangingPunct="0"/>
                  <a:r>
                    <a:rPr lang="en-US" altLang="zh-TW" sz="1200">
                      <a:latin typeface="Times New Roman" pitchFamily="18" charset="0"/>
                      <a:ea typeface="新細明體" charset="-120"/>
                    </a:rPr>
                    <a:t>S#   SNAME    STATUS      CITY</a:t>
                  </a:r>
                </a:p>
                <a:p>
                  <a:pPr algn="l" eaLnBrk="0" hangingPunct="0"/>
                  <a:r>
                    <a:rPr lang="en-US" altLang="zh-TW" sz="1200">
                      <a:latin typeface="Times New Roman" pitchFamily="18" charset="0"/>
                      <a:ea typeface="新細明體" charset="-120"/>
                    </a:rPr>
                    <a:t>S1   Smith            20           London</a:t>
                  </a:r>
                </a:p>
                <a:p>
                  <a:pPr algn="l" eaLnBrk="0" hangingPunct="0"/>
                  <a:r>
                    <a:rPr lang="en-US" altLang="zh-TW" sz="1200">
                      <a:latin typeface="Times New Roman" pitchFamily="18" charset="0"/>
                      <a:ea typeface="新細明體" charset="-120"/>
                    </a:rPr>
                    <a:t>S2   Jones            10            Paris</a:t>
                  </a:r>
                </a:p>
                <a:p>
                  <a:pPr algn="l" eaLnBrk="0" hangingPunct="0"/>
                  <a:r>
                    <a:rPr lang="en-US" altLang="zh-TW" sz="1200">
                      <a:latin typeface="Times New Roman" pitchFamily="18" charset="0"/>
                      <a:ea typeface="新細明體" charset="-120"/>
                    </a:rPr>
                    <a:t>S3   Blake            30           Paris</a:t>
                  </a:r>
                </a:p>
                <a:p>
                  <a:pPr algn="l" eaLnBrk="0" hangingPunct="0"/>
                  <a:r>
                    <a:rPr lang="en-US" altLang="zh-TW" sz="1200">
                      <a:latin typeface="Times New Roman" pitchFamily="18" charset="0"/>
                      <a:ea typeface="新細明體" charset="-120"/>
                    </a:rPr>
                    <a:t>S4   Clark            20            London</a:t>
                  </a:r>
                </a:p>
                <a:p>
                  <a:pPr algn="l" eaLnBrk="0" hangingPunct="0"/>
                  <a:r>
                    <a:rPr lang="en-US" altLang="zh-TW" sz="1200">
                      <a:latin typeface="Times New Roman" pitchFamily="18" charset="0"/>
                      <a:ea typeface="新細明體" charset="-120"/>
                    </a:rPr>
                    <a:t>S5   Adams          30            Athens </a:t>
                  </a:r>
                </a:p>
                <a:p>
                  <a:pPr algn="l" eaLnBrk="0" latinLnBrk="1" hangingPunct="0"/>
                  <a:endParaRPr lang="en-US" altLang="zh-TW" sz="1200">
                    <a:latin typeface="Times New Roman" pitchFamily="18" charset="0"/>
                    <a:ea typeface="新細明體" charset="-120"/>
                  </a:endParaRPr>
                </a:p>
              </p:txBody>
            </p:sp>
            <p:sp>
              <p:nvSpPr>
                <p:cNvPr id="30" name="Rectangle 1047"/>
                <p:cNvSpPr>
                  <a:spLocks noChangeArrowheads="1"/>
                </p:cNvSpPr>
                <p:nvPr/>
              </p:nvSpPr>
              <p:spPr bwMode="auto">
                <a:xfrm>
                  <a:off x="817" y="1879"/>
                  <a:ext cx="1457" cy="732"/>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1" name="Line 1048"/>
                <p:cNvSpPr>
                  <a:spLocks noChangeShapeType="1"/>
                </p:cNvSpPr>
                <p:nvPr/>
              </p:nvSpPr>
              <p:spPr bwMode="auto">
                <a:xfrm>
                  <a:off x="987" y="1879"/>
                  <a:ext cx="0" cy="73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 name="Line 1049"/>
                <p:cNvSpPr>
                  <a:spLocks noChangeShapeType="1"/>
                </p:cNvSpPr>
                <p:nvPr/>
              </p:nvSpPr>
              <p:spPr bwMode="auto">
                <a:xfrm>
                  <a:off x="1405" y="1879"/>
                  <a:ext cx="0" cy="73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3" name="Line 1050"/>
                <p:cNvSpPr>
                  <a:spLocks noChangeShapeType="1"/>
                </p:cNvSpPr>
                <p:nvPr/>
              </p:nvSpPr>
              <p:spPr bwMode="auto">
                <a:xfrm>
                  <a:off x="1860" y="1879"/>
                  <a:ext cx="0" cy="73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4" name="Line 1051"/>
                <p:cNvSpPr>
                  <a:spLocks noChangeShapeType="1"/>
                </p:cNvSpPr>
                <p:nvPr/>
              </p:nvSpPr>
              <p:spPr bwMode="auto">
                <a:xfrm>
                  <a:off x="817" y="2024"/>
                  <a:ext cx="1457"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5" name="Line 1052"/>
                <p:cNvSpPr>
                  <a:spLocks noChangeShapeType="1"/>
                </p:cNvSpPr>
                <p:nvPr/>
              </p:nvSpPr>
              <p:spPr bwMode="auto">
                <a:xfrm>
                  <a:off x="817" y="2134"/>
                  <a:ext cx="1457"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6" name="Line 1053"/>
                <p:cNvSpPr>
                  <a:spLocks noChangeShapeType="1"/>
                </p:cNvSpPr>
                <p:nvPr/>
              </p:nvSpPr>
              <p:spPr bwMode="auto">
                <a:xfrm>
                  <a:off x="817" y="2245"/>
                  <a:ext cx="1457"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7" name="Line 1054"/>
                <p:cNvSpPr>
                  <a:spLocks noChangeShapeType="1"/>
                </p:cNvSpPr>
                <p:nvPr/>
              </p:nvSpPr>
              <p:spPr bwMode="auto">
                <a:xfrm>
                  <a:off x="817" y="2365"/>
                  <a:ext cx="1457"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8" name="Line 1055"/>
                <p:cNvSpPr>
                  <a:spLocks noChangeShapeType="1"/>
                </p:cNvSpPr>
                <p:nvPr/>
              </p:nvSpPr>
              <p:spPr bwMode="auto">
                <a:xfrm>
                  <a:off x="817" y="2485"/>
                  <a:ext cx="1457"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sp>
            <p:nvSpPr>
              <p:cNvPr id="28" name="Rectangle 1056"/>
              <p:cNvSpPr>
                <a:spLocks noChangeArrowheads="1"/>
              </p:cNvSpPr>
              <p:nvPr/>
            </p:nvSpPr>
            <p:spPr bwMode="auto">
              <a:xfrm>
                <a:off x="636" y="1851"/>
                <a:ext cx="176" cy="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0" hangingPunct="0"/>
                <a:r>
                  <a:rPr lang="en-US" altLang="zh-TW" sz="1400">
                    <a:latin typeface="Times New Roman" pitchFamily="18" charset="0"/>
                    <a:ea typeface="新細明體" charset="-120"/>
                  </a:rPr>
                  <a:t>S</a:t>
                </a:r>
              </a:p>
            </p:txBody>
          </p:sp>
        </p:grpSp>
        <p:grpSp>
          <p:nvGrpSpPr>
            <p:cNvPr id="9" name="Group 1057"/>
            <p:cNvGrpSpPr>
              <a:grpSpLocks/>
            </p:cNvGrpSpPr>
            <p:nvPr/>
          </p:nvGrpSpPr>
          <p:grpSpPr bwMode="auto">
            <a:xfrm>
              <a:off x="4578352" y="3113088"/>
              <a:ext cx="1462088" cy="2476500"/>
              <a:chOff x="2680" y="1851"/>
              <a:chExt cx="921" cy="1560"/>
            </a:xfrm>
          </p:grpSpPr>
          <p:grpSp>
            <p:nvGrpSpPr>
              <p:cNvPr id="10" name="Group 1058"/>
              <p:cNvGrpSpPr>
                <a:grpSpLocks/>
              </p:cNvGrpSpPr>
              <p:nvPr/>
            </p:nvGrpSpPr>
            <p:grpSpPr bwMode="auto">
              <a:xfrm>
                <a:off x="2884" y="1883"/>
                <a:ext cx="717" cy="1528"/>
                <a:chOff x="2884" y="1883"/>
                <a:chExt cx="717" cy="1528"/>
              </a:xfrm>
            </p:grpSpPr>
            <p:sp>
              <p:nvSpPr>
                <p:cNvPr id="12" name="Rectangle 1059"/>
                <p:cNvSpPr>
                  <a:spLocks noChangeArrowheads="1"/>
                </p:cNvSpPr>
                <p:nvPr/>
              </p:nvSpPr>
              <p:spPr bwMode="auto">
                <a:xfrm>
                  <a:off x="2884" y="1883"/>
                  <a:ext cx="712" cy="1528"/>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eaLnBrk="0" hangingPunct="0"/>
                  <a:r>
                    <a:rPr lang="en-US" altLang="zh-TW" sz="1200">
                      <a:latin typeface="Times New Roman" pitchFamily="18" charset="0"/>
                      <a:ea typeface="新細明體" charset="-120"/>
                    </a:rPr>
                    <a:t>    S#     P#     QTY    </a:t>
                  </a:r>
                </a:p>
                <a:p>
                  <a:pPr eaLnBrk="0" hangingPunct="0"/>
                  <a:r>
                    <a:rPr lang="en-US" altLang="zh-TW" sz="1200">
                      <a:latin typeface="Times New Roman" pitchFamily="18" charset="0"/>
                      <a:ea typeface="新細明體" charset="-120"/>
                    </a:rPr>
                    <a:t>S1     P1     300</a:t>
                  </a:r>
                </a:p>
                <a:p>
                  <a:pPr eaLnBrk="0" hangingPunct="0"/>
                  <a:r>
                    <a:rPr lang="en-US" altLang="zh-TW" sz="1200">
                      <a:latin typeface="Times New Roman" pitchFamily="18" charset="0"/>
                      <a:ea typeface="新細明體" charset="-120"/>
                    </a:rPr>
                    <a:t> S1     P2     200 </a:t>
                  </a:r>
                </a:p>
                <a:p>
                  <a:pPr eaLnBrk="0" hangingPunct="0"/>
                  <a:r>
                    <a:rPr lang="en-US" altLang="zh-TW" sz="1200">
                      <a:latin typeface="Times New Roman" pitchFamily="18" charset="0"/>
                      <a:ea typeface="新細明體" charset="-120"/>
                    </a:rPr>
                    <a:t> S1     P3     400 </a:t>
                  </a:r>
                </a:p>
                <a:p>
                  <a:pPr eaLnBrk="0" hangingPunct="0"/>
                  <a:r>
                    <a:rPr lang="en-US" altLang="zh-TW" sz="1200">
                      <a:latin typeface="Times New Roman" pitchFamily="18" charset="0"/>
                      <a:ea typeface="新細明體" charset="-120"/>
                    </a:rPr>
                    <a:t>S1     P4     200</a:t>
                  </a:r>
                </a:p>
                <a:p>
                  <a:pPr eaLnBrk="0" hangingPunct="0"/>
                  <a:r>
                    <a:rPr lang="en-US" altLang="zh-TW" sz="1200">
                      <a:latin typeface="Times New Roman" pitchFamily="18" charset="0"/>
                      <a:ea typeface="新細明體" charset="-120"/>
                    </a:rPr>
                    <a:t>S1     P5     100</a:t>
                  </a:r>
                </a:p>
                <a:p>
                  <a:pPr eaLnBrk="0" hangingPunct="0"/>
                  <a:r>
                    <a:rPr lang="en-US" altLang="zh-TW" sz="1200">
                      <a:latin typeface="Times New Roman" pitchFamily="18" charset="0"/>
                      <a:ea typeface="新細明體" charset="-120"/>
                    </a:rPr>
                    <a:t>S1     P6     100</a:t>
                  </a:r>
                </a:p>
                <a:p>
                  <a:pPr eaLnBrk="0" hangingPunct="0"/>
                  <a:r>
                    <a:rPr lang="en-US" altLang="zh-TW" sz="1200">
                      <a:latin typeface="Times New Roman" pitchFamily="18" charset="0"/>
                      <a:ea typeface="新細明體" charset="-120"/>
                    </a:rPr>
                    <a:t>S2     P1     300</a:t>
                  </a:r>
                </a:p>
                <a:p>
                  <a:pPr eaLnBrk="0" hangingPunct="0"/>
                  <a:r>
                    <a:rPr lang="en-US" altLang="zh-TW" sz="1200">
                      <a:latin typeface="Times New Roman" pitchFamily="18" charset="0"/>
                      <a:ea typeface="新細明體" charset="-120"/>
                    </a:rPr>
                    <a:t>S2     P2     400</a:t>
                  </a:r>
                </a:p>
                <a:p>
                  <a:pPr eaLnBrk="0" hangingPunct="0"/>
                  <a:r>
                    <a:rPr lang="en-US" altLang="zh-TW" sz="1200">
                      <a:latin typeface="Times New Roman" pitchFamily="18" charset="0"/>
                      <a:ea typeface="新細明體" charset="-120"/>
                    </a:rPr>
                    <a:t>S3     P2     200</a:t>
                  </a:r>
                </a:p>
                <a:p>
                  <a:pPr eaLnBrk="0" hangingPunct="0"/>
                  <a:r>
                    <a:rPr lang="en-US" altLang="zh-TW" sz="1200">
                      <a:latin typeface="Times New Roman" pitchFamily="18" charset="0"/>
                      <a:ea typeface="新細明體" charset="-120"/>
                    </a:rPr>
                    <a:t>S4     P2     200</a:t>
                  </a:r>
                </a:p>
                <a:p>
                  <a:pPr eaLnBrk="0" hangingPunct="0"/>
                  <a:r>
                    <a:rPr lang="en-US" altLang="zh-TW" sz="1200">
                      <a:latin typeface="Times New Roman" pitchFamily="18" charset="0"/>
                      <a:ea typeface="新細明體" charset="-120"/>
                    </a:rPr>
                    <a:t>S4     P4     300</a:t>
                  </a:r>
                </a:p>
                <a:p>
                  <a:pPr eaLnBrk="0" hangingPunct="0"/>
                  <a:r>
                    <a:rPr lang="en-US" altLang="zh-TW" sz="1200">
                      <a:latin typeface="Times New Roman" pitchFamily="18" charset="0"/>
                      <a:ea typeface="新細明體" charset="-120"/>
                    </a:rPr>
                    <a:t>S4     P5     400</a:t>
                  </a:r>
                </a:p>
              </p:txBody>
            </p:sp>
            <p:sp>
              <p:nvSpPr>
                <p:cNvPr id="13" name="Line 1060"/>
                <p:cNvSpPr>
                  <a:spLocks noChangeShapeType="1"/>
                </p:cNvSpPr>
                <p:nvPr/>
              </p:nvSpPr>
              <p:spPr bwMode="auto">
                <a:xfrm>
                  <a:off x="3120" y="1883"/>
                  <a:ext cx="0" cy="152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4" name="Line 1061"/>
                <p:cNvSpPr>
                  <a:spLocks noChangeShapeType="1"/>
                </p:cNvSpPr>
                <p:nvPr/>
              </p:nvSpPr>
              <p:spPr bwMode="auto">
                <a:xfrm>
                  <a:off x="3330" y="1883"/>
                  <a:ext cx="0" cy="152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5" name="Line 1062"/>
                <p:cNvSpPr>
                  <a:spLocks noChangeShapeType="1"/>
                </p:cNvSpPr>
                <p:nvPr/>
              </p:nvSpPr>
              <p:spPr bwMode="auto">
                <a:xfrm>
                  <a:off x="2884" y="2022"/>
                  <a:ext cx="71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6" name="Line 1063"/>
                <p:cNvSpPr>
                  <a:spLocks noChangeShapeType="1"/>
                </p:cNvSpPr>
                <p:nvPr/>
              </p:nvSpPr>
              <p:spPr bwMode="auto">
                <a:xfrm>
                  <a:off x="2884" y="2129"/>
                  <a:ext cx="71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7" name="Line 1064"/>
                <p:cNvSpPr>
                  <a:spLocks noChangeShapeType="1"/>
                </p:cNvSpPr>
                <p:nvPr/>
              </p:nvSpPr>
              <p:spPr bwMode="auto">
                <a:xfrm>
                  <a:off x="2884" y="2236"/>
                  <a:ext cx="71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8" name="Line 1065"/>
                <p:cNvSpPr>
                  <a:spLocks noChangeShapeType="1"/>
                </p:cNvSpPr>
                <p:nvPr/>
              </p:nvSpPr>
              <p:spPr bwMode="auto">
                <a:xfrm>
                  <a:off x="2884" y="2347"/>
                  <a:ext cx="71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9" name="Line 1066"/>
                <p:cNvSpPr>
                  <a:spLocks noChangeShapeType="1"/>
                </p:cNvSpPr>
                <p:nvPr/>
              </p:nvSpPr>
              <p:spPr bwMode="auto">
                <a:xfrm>
                  <a:off x="2884" y="2469"/>
                  <a:ext cx="71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0" name="Line 1067"/>
                <p:cNvSpPr>
                  <a:spLocks noChangeShapeType="1"/>
                </p:cNvSpPr>
                <p:nvPr/>
              </p:nvSpPr>
              <p:spPr bwMode="auto">
                <a:xfrm>
                  <a:off x="2889" y="2582"/>
                  <a:ext cx="71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1" name="Line 1068"/>
                <p:cNvSpPr>
                  <a:spLocks noChangeShapeType="1"/>
                </p:cNvSpPr>
                <p:nvPr/>
              </p:nvSpPr>
              <p:spPr bwMode="auto">
                <a:xfrm>
                  <a:off x="2884" y="2700"/>
                  <a:ext cx="71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2" name="Line 1069"/>
                <p:cNvSpPr>
                  <a:spLocks noChangeShapeType="1"/>
                </p:cNvSpPr>
                <p:nvPr/>
              </p:nvSpPr>
              <p:spPr bwMode="auto">
                <a:xfrm>
                  <a:off x="2884" y="2808"/>
                  <a:ext cx="71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 name="Line 1070"/>
                <p:cNvSpPr>
                  <a:spLocks noChangeShapeType="1"/>
                </p:cNvSpPr>
                <p:nvPr/>
              </p:nvSpPr>
              <p:spPr bwMode="auto">
                <a:xfrm>
                  <a:off x="2884" y="2924"/>
                  <a:ext cx="71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4" name="Line 1071"/>
                <p:cNvSpPr>
                  <a:spLocks noChangeShapeType="1"/>
                </p:cNvSpPr>
                <p:nvPr/>
              </p:nvSpPr>
              <p:spPr bwMode="auto">
                <a:xfrm>
                  <a:off x="2885" y="3032"/>
                  <a:ext cx="71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 name="Line 1072"/>
                <p:cNvSpPr>
                  <a:spLocks noChangeShapeType="1"/>
                </p:cNvSpPr>
                <p:nvPr/>
              </p:nvSpPr>
              <p:spPr bwMode="auto">
                <a:xfrm>
                  <a:off x="2884" y="3165"/>
                  <a:ext cx="71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6" name="Line 1073"/>
                <p:cNvSpPr>
                  <a:spLocks noChangeShapeType="1"/>
                </p:cNvSpPr>
                <p:nvPr/>
              </p:nvSpPr>
              <p:spPr bwMode="auto">
                <a:xfrm>
                  <a:off x="2884" y="3272"/>
                  <a:ext cx="71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sp>
            <p:nvSpPr>
              <p:cNvPr id="11" name="Rectangle 1074"/>
              <p:cNvSpPr>
                <a:spLocks noChangeArrowheads="1"/>
              </p:cNvSpPr>
              <p:nvPr/>
            </p:nvSpPr>
            <p:spPr bwMode="auto">
              <a:xfrm>
                <a:off x="2680" y="1851"/>
                <a:ext cx="238" cy="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0" hangingPunct="0"/>
                <a:r>
                  <a:rPr lang="en-US" altLang="zh-TW" sz="1400">
                    <a:latin typeface="Times New Roman" pitchFamily="18" charset="0"/>
                    <a:ea typeface="新細明體" charset="-120"/>
                  </a:rPr>
                  <a:t>SP</a:t>
                </a:r>
              </a:p>
            </p:txBody>
          </p:sp>
        </p:grpSp>
      </p:grpSp>
    </p:spTree>
    <p:extLst>
      <p:ext uri="{BB962C8B-B14F-4D97-AF65-F5344CB8AC3E}">
        <p14:creationId xmlns:p14="http://schemas.microsoft.com/office/powerpoint/2010/main" val="17503416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55576" y="381000"/>
            <a:ext cx="7543800" cy="838200"/>
          </a:xfrm>
        </p:spPr>
        <p:txBody>
          <a:bodyPr/>
          <a:lstStyle/>
          <a:p>
            <a:r>
              <a:rPr lang="en-US" altLang="zh-TW" dirty="0"/>
              <a:t>PART I: </a:t>
            </a:r>
            <a:r>
              <a:rPr lang="zh-TW" altLang="zh-TW" dirty="0"/>
              <a:t>入門與</a:t>
            </a:r>
            <a:r>
              <a:rPr lang="zh-TW" altLang="zh-TW" dirty="0" smtClean="0"/>
              <a:t>導論</a:t>
            </a:r>
            <a:endParaRPr lang="zh-TW" altLang="en-US" dirty="0"/>
          </a:p>
        </p:txBody>
      </p:sp>
      <p:sp>
        <p:nvSpPr>
          <p:cNvPr id="3" name="內容版面配置區 2"/>
          <p:cNvSpPr>
            <a:spLocks noGrp="1"/>
          </p:cNvSpPr>
          <p:nvPr>
            <p:ph idx="1"/>
          </p:nvPr>
        </p:nvSpPr>
        <p:spPr>
          <a:xfrm>
            <a:off x="899592" y="1340768"/>
            <a:ext cx="8079432" cy="4648200"/>
          </a:xfrm>
        </p:spPr>
        <p:txBody>
          <a:bodyPr/>
          <a:lstStyle/>
          <a:p>
            <a:pPr lvl="0"/>
            <a:r>
              <a:rPr lang="en-US" altLang="zh-TW" sz="2000" dirty="0"/>
              <a:t>DB2</a:t>
            </a:r>
            <a:r>
              <a:rPr lang="zh-TW" altLang="zh-TW" sz="2000" dirty="0"/>
              <a:t>系統及</a:t>
            </a:r>
            <a:r>
              <a:rPr lang="en-US" altLang="zh-TW" sz="2000" dirty="0"/>
              <a:t>SQL</a:t>
            </a:r>
            <a:r>
              <a:rPr lang="zh-TW" altLang="zh-TW" sz="2000" dirty="0"/>
              <a:t>語言</a:t>
            </a:r>
            <a:r>
              <a:rPr lang="en-US" altLang="zh-TW" sz="2000" dirty="0" smtClean="0"/>
              <a:t>:</a:t>
            </a:r>
          </a:p>
          <a:p>
            <a:pPr lvl="1"/>
            <a:r>
              <a:rPr lang="zh-TW" altLang="zh-TW" sz="1600" dirty="0" smtClean="0"/>
              <a:t>介紹</a:t>
            </a:r>
            <a:r>
              <a:rPr lang="zh-TW" altLang="zh-TW" sz="1600" dirty="0"/>
              <a:t>最多人使用的查詢語言</a:t>
            </a:r>
            <a:r>
              <a:rPr lang="en-US" altLang="zh-TW" sz="1600" dirty="0" smtClean="0"/>
              <a:t>SQL</a:t>
            </a:r>
          </a:p>
          <a:p>
            <a:pPr lvl="1"/>
            <a:r>
              <a:rPr lang="zh-TW" altLang="zh-TW" sz="1600" dirty="0" smtClean="0"/>
              <a:t>配合</a:t>
            </a:r>
            <a:r>
              <a:rPr lang="zh-TW" altLang="zh-TW" sz="1600" dirty="0"/>
              <a:t>實作習題，先試用一個免費的</a:t>
            </a:r>
            <a:r>
              <a:rPr lang="en-US" altLang="zh-TW" sz="1600" dirty="0"/>
              <a:t>DBMS</a:t>
            </a:r>
            <a:r>
              <a:rPr lang="zh-TW" altLang="zh-TW" sz="1600" dirty="0"/>
              <a:t>系統</a:t>
            </a:r>
            <a:r>
              <a:rPr lang="en-US" altLang="zh-TW" sz="1600" dirty="0" smtClean="0"/>
              <a:t>MySQL</a:t>
            </a:r>
          </a:p>
          <a:p>
            <a:pPr lvl="1"/>
            <a:r>
              <a:rPr lang="zh-TW" altLang="zh-TW" sz="1600" dirty="0" smtClean="0"/>
              <a:t>好比</a:t>
            </a:r>
            <a:r>
              <a:rPr lang="zh-TW" altLang="zh-TW" sz="1600" dirty="0"/>
              <a:t>要學開車可先在大停車場讓你繞一</a:t>
            </a:r>
            <a:r>
              <a:rPr lang="zh-TW" altLang="zh-TW" sz="1600" dirty="0" smtClean="0"/>
              <a:t>圈</a:t>
            </a:r>
            <a:endParaRPr lang="en-US" altLang="zh-TW" sz="1600" dirty="0" smtClean="0"/>
          </a:p>
          <a:p>
            <a:pPr lvl="1"/>
            <a:r>
              <a:rPr lang="zh-TW" altLang="zh-TW" sz="1600" dirty="0" smtClean="0"/>
              <a:t>這樣</a:t>
            </a:r>
            <a:r>
              <a:rPr lang="zh-TW" altLang="zh-TW" sz="1600" dirty="0"/>
              <a:t>我們在介紹下單元關連式資料模型的設計原理時會比較容易</a:t>
            </a:r>
            <a:r>
              <a:rPr lang="zh-TW" altLang="zh-TW" sz="1600" dirty="0" smtClean="0"/>
              <a:t>想像</a:t>
            </a:r>
            <a:endParaRPr lang="zh-TW" altLang="zh-TW" sz="1600" dirty="0"/>
          </a:p>
          <a:p>
            <a:pPr lvl="0"/>
            <a:r>
              <a:rPr lang="zh-TW" altLang="zh-TW" sz="2000" dirty="0"/>
              <a:t>關連式資料模型</a:t>
            </a:r>
            <a:r>
              <a:rPr lang="en-US" altLang="zh-TW" sz="2000" dirty="0"/>
              <a:t>(The Relational Model</a:t>
            </a:r>
            <a:r>
              <a:rPr lang="en-US" altLang="zh-TW" sz="2000" dirty="0" smtClean="0"/>
              <a:t>):</a:t>
            </a:r>
          </a:p>
          <a:p>
            <a:pPr lvl="1"/>
            <a:r>
              <a:rPr lang="zh-TW" altLang="zh-TW" sz="1600" dirty="0" smtClean="0"/>
              <a:t>闡述</a:t>
            </a:r>
            <a:r>
              <a:rPr lang="zh-TW" altLang="zh-TW" sz="1600" dirty="0"/>
              <a:t>使用者視資料庫為許多表格</a:t>
            </a:r>
            <a:r>
              <a:rPr lang="en-US" altLang="zh-TW" sz="1600" dirty="0"/>
              <a:t>(tables)</a:t>
            </a:r>
            <a:r>
              <a:rPr lang="zh-TW" altLang="zh-TW" sz="1600" dirty="0"/>
              <a:t>組成的關連式資料庫之原始設計</a:t>
            </a:r>
            <a:r>
              <a:rPr lang="zh-TW" altLang="zh-TW" sz="1600" dirty="0" smtClean="0"/>
              <a:t>原理</a:t>
            </a:r>
            <a:endParaRPr lang="en-US" altLang="zh-TW" sz="1600" dirty="0" smtClean="0"/>
          </a:p>
          <a:p>
            <a:pPr lvl="1"/>
            <a:r>
              <a:rPr lang="zh-TW" altLang="en-US" sz="1600" dirty="0" smtClean="0"/>
              <a:t>這是</a:t>
            </a:r>
            <a:r>
              <a:rPr lang="zh-TW" altLang="zh-TW" sz="1600" dirty="0"/>
              <a:t>關連式</a:t>
            </a:r>
            <a:r>
              <a:rPr lang="zh-TW" altLang="zh-TW" sz="1600" dirty="0" smtClean="0"/>
              <a:t>資</a:t>
            </a:r>
            <a:r>
              <a:rPr lang="zh-TW" altLang="en-US" sz="1600" dirty="0" smtClean="0"/>
              <a:t>料庫的理論基礎</a:t>
            </a:r>
            <a:endParaRPr lang="en-US" altLang="zh-TW" sz="1600" dirty="0" smtClean="0"/>
          </a:p>
          <a:p>
            <a:r>
              <a:rPr lang="zh-TW" altLang="zh-TW" sz="2000" dirty="0"/>
              <a:t>階層式資料模型</a:t>
            </a:r>
            <a:r>
              <a:rPr lang="en-US" altLang="zh-TW" sz="2000" dirty="0"/>
              <a:t>(The Hierarchical Model)</a:t>
            </a:r>
            <a:r>
              <a:rPr lang="zh-TW" altLang="zh-TW" sz="2000" dirty="0"/>
              <a:t>及網狀式資料模型</a:t>
            </a:r>
            <a:r>
              <a:rPr lang="en-US" altLang="zh-TW" sz="2000" dirty="0"/>
              <a:t>(The Network Model):</a:t>
            </a:r>
          </a:p>
          <a:p>
            <a:pPr lvl="1"/>
            <a:r>
              <a:rPr lang="zh-TW" altLang="zh-TW" sz="1600" dirty="0" smtClean="0"/>
              <a:t>這</a:t>
            </a:r>
            <a:r>
              <a:rPr lang="zh-TW" altLang="zh-TW" sz="1600" dirty="0"/>
              <a:t>是最早</a:t>
            </a:r>
            <a:r>
              <a:rPr lang="zh-TW" altLang="zh-TW" sz="1600" dirty="0" smtClean="0"/>
              <a:t>的</a:t>
            </a:r>
            <a:r>
              <a:rPr lang="zh-TW" altLang="en-US" sz="1600" dirty="0" smtClean="0"/>
              <a:t>二個</a:t>
            </a:r>
            <a:r>
              <a:rPr lang="zh-TW" altLang="zh-TW" sz="1600" dirty="0" smtClean="0"/>
              <a:t>資料模型</a:t>
            </a:r>
            <a:endParaRPr lang="en-US" altLang="zh-TW" sz="1600" dirty="0" smtClean="0"/>
          </a:p>
          <a:p>
            <a:pPr lvl="1"/>
            <a:r>
              <a:rPr lang="zh-TW" altLang="zh-TW" sz="1600" dirty="0" smtClean="0"/>
              <a:t>介紹</a:t>
            </a:r>
            <a:r>
              <a:rPr lang="zh-TW" altLang="zh-TW" sz="1600" dirty="0"/>
              <a:t>這二模型將有助於我們對資料庫模型更深入了解</a:t>
            </a:r>
            <a:r>
              <a:rPr lang="zh-TW" altLang="zh-TW" sz="1600" dirty="0" smtClean="0"/>
              <a:t>，並</a:t>
            </a:r>
            <a:r>
              <a:rPr lang="zh-TW" altLang="zh-TW" sz="1600" dirty="0"/>
              <a:t>知其</a:t>
            </a:r>
            <a:r>
              <a:rPr lang="zh-TW" altLang="zh-TW" sz="1600" dirty="0" smtClean="0"/>
              <a:t>來龍去脈</a:t>
            </a:r>
            <a:endParaRPr lang="en-US" altLang="zh-TW" sz="1600" dirty="0" smtClean="0"/>
          </a:p>
          <a:p>
            <a:pPr lvl="1"/>
            <a:r>
              <a:rPr lang="zh-TW" altLang="zh-TW" sz="1600" dirty="0" smtClean="0"/>
              <a:t>我們</a:t>
            </a:r>
            <a:r>
              <a:rPr lang="zh-TW" altLang="zh-TW" sz="1600" dirty="0"/>
              <a:t>將簡要的說明其原始設計</a:t>
            </a:r>
            <a:r>
              <a:rPr lang="zh-TW" altLang="zh-TW" sz="1600" dirty="0" smtClean="0"/>
              <a:t>原理</a:t>
            </a:r>
            <a:endParaRPr lang="zh-TW" altLang="zh-TW" sz="1600" dirty="0"/>
          </a:p>
          <a:p>
            <a:endParaRPr lang="zh-TW" altLang="en-US" sz="2000" dirty="0"/>
          </a:p>
        </p:txBody>
      </p:sp>
      <p:sp>
        <p:nvSpPr>
          <p:cNvPr id="5" name="Rectangle 6"/>
          <p:cNvSpPr txBox="1">
            <a:spLocks noChangeArrowheads="1"/>
          </p:cNvSpPr>
          <p:nvPr/>
        </p:nvSpPr>
        <p:spPr bwMode="auto">
          <a:xfrm>
            <a:off x="6948264" y="6165304"/>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zh-TW"/>
            </a:defPPr>
            <a:lvl1pPr algn="r" rtl="0" fontAlgn="base">
              <a:spcBef>
                <a:spcPct val="0"/>
              </a:spcBef>
              <a:spcAft>
                <a:spcPct val="0"/>
              </a:spcAft>
              <a:defRPr kumimoji="1" sz="1400" kern="1200">
                <a:solidFill>
                  <a:schemeClr val="tx1"/>
                </a:solidFill>
                <a:latin typeface="+mn-lt"/>
                <a:ea typeface="新細明體" pitchFamily="18" charset="-120"/>
                <a:cs typeface="+mn-cs"/>
              </a:defRPr>
            </a:lvl1pPr>
            <a:lvl2pPr marL="457200" algn="ctr" rtl="0" fontAlgn="base">
              <a:spcBef>
                <a:spcPct val="0"/>
              </a:spcBef>
              <a:spcAft>
                <a:spcPct val="0"/>
              </a:spcAft>
              <a:defRPr kumimoji="1" kern="1200">
                <a:solidFill>
                  <a:schemeClr val="tx1"/>
                </a:solidFill>
                <a:latin typeface="Arial" charset="0"/>
                <a:ea typeface="標楷體" pitchFamily="65" charset="-120"/>
                <a:cs typeface="+mn-cs"/>
              </a:defRPr>
            </a:lvl2pPr>
            <a:lvl3pPr marL="914400" algn="ctr" rtl="0" fontAlgn="base">
              <a:spcBef>
                <a:spcPct val="0"/>
              </a:spcBef>
              <a:spcAft>
                <a:spcPct val="0"/>
              </a:spcAft>
              <a:defRPr kumimoji="1" kern="1200">
                <a:solidFill>
                  <a:schemeClr val="tx1"/>
                </a:solidFill>
                <a:latin typeface="Arial" charset="0"/>
                <a:ea typeface="標楷體" pitchFamily="65" charset="-120"/>
                <a:cs typeface="+mn-cs"/>
              </a:defRPr>
            </a:lvl3pPr>
            <a:lvl4pPr marL="1371600" algn="ctr" rtl="0" fontAlgn="base">
              <a:spcBef>
                <a:spcPct val="0"/>
              </a:spcBef>
              <a:spcAft>
                <a:spcPct val="0"/>
              </a:spcAft>
              <a:defRPr kumimoji="1" kern="1200">
                <a:solidFill>
                  <a:schemeClr val="tx1"/>
                </a:solidFill>
                <a:latin typeface="Arial" charset="0"/>
                <a:ea typeface="標楷體" pitchFamily="65" charset="-120"/>
                <a:cs typeface="+mn-cs"/>
              </a:defRPr>
            </a:lvl4pPr>
            <a:lvl5pPr marL="1828800" algn="ctr" rtl="0" fontAlgn="base">
              <a:spcBef>
                <a:spcPct val="0"/>
              </a:spcBef>
              <a:spcAft>
                <a:spcPct val="0"/>
              </a:spcAft>
              <a:defRPr kumimoji="1" kern="1200">
                <a:solidFill>
                  <a:schemeClr val="tx1"/>
                </a:solidFill>
                <a:latin typeface="Arial" charset="0"/>
                <a:ea typeface="標楷體" pitchFamily="65" charset="-120"/>
                <a:cs typeface="+mn-cs"/>
              </a:defRPr>
            </a:lvl5pPr>
            <a:lvl6pPr marL="2286000" algn="l" defTabSz="914400" rtl="0" eaLnBrk="1" latinLnBrk="0" hangingPunct="1">
              <a:defRPr kumimoji="1" kern="1200">
                <a:solidFill>
                  <a:schemeClr val="tx1"/>
                </a:solidFill>
                <a:latin typeface="Arial" charset="0"/>
                <a:ea typeface="標楷體" pitchFamily="65" charset="-120"/>
                <a:cs typeface="+mn-cs"/>
              </a:defRPr>
            </a:lvl6pPr>
            <a:lvl7pPr marL="2743200" algn="l" defTabSz="914400" rtl="0" eaLnBrk="1" latinLnBrk="0" hangingPunct="1">
              <a:defRPr kumimoji="1" kern="1200">
                <a:solidFill>
                  <a:schemeClr val="tx1"/>
                </a:solidFill>
                <a:latin typeface="Arial" charset="0"/>
                <a:ea typeface="標楷體" pitchFamily="65" charset="-120"/>
                <a:cs typeface="+mn-cs"/>
              </a:defRPr>
            </a:lvl7pPr>
            <a:lvl8pPr marL="3200400" algn="l" defTabSz="914400" rtl="0" eaLnBrk="1" latinLnBrk="0" hangingPunct="1">
              <a:defRPr kumimoji="1" kern="1200">
                <a:solidFill>
                  <a:schemeClr val="tx1"/>
                </a:solidFill>
                <a:latin typeface="Arial" charset="0"/>
                <a:ea typeface="標楷體" pitchFamily="65" charset="-120"/>
                <a:cs typeface="+mn-cs"/>
              </a:defRPr>
            </a:lvl8pPr>
            <a:lvl9pPr marL="3657600" algn="l" defTabSz="914400" rtl="0" eaLnBrk="1" latinLnBrk="0" hangingPunct="1">
              <a:defRPr kumimoji="1" kern="1200">
                <a:solidFill>
                  <a:schemeClr val="tx1"/>
                </a:solidFill>
                <a:latin typeface="Arial" charset="0"/>
                <a:ea typeface="標楷體" pitchFamily="65" charset="-120"/>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1" lang="en-US" altLang="zh-TW" sz="1400" b="0" i="0" u="none" strike="noStrike" kern="1200" cap="none" spc="0" normalizeH="0" baseline="0" noProof="0" dirty="0" smtClean="0">
                <a:ln>
                  <a:noFill/>
                </a:ln>
                <a:solidFill>
                  <a:srgbClr val="000000"/>
                </a:solidFill>
                <a:effectLst/>
                <a:uLnTx/>
                <a:uFillTx/>
                <a:latin typeface="Times New Roman"/>
                <a:ea typeface="新細明體" pitchFamily="18" charset="-120"/>
                <a:cs typeface="+mn-cs"/>
              </a:rPr>
              <a:t>1-</a:t>
            </a:r>
            <a:fld id="{75BAAA9C-6151-4A44-9D96-BAF23A912697}" type="slidenum">
              <a:rPr kumimoji="1" lang="en-US" altLang="zh-TW" sz="1400" b="0" i="0" u="none" strike="noStrike" kern="1200" cap="none" spc="0" normalizeH="0" baseline="0" noProof="0" smtClean="0">
                <a:ln>
                  <a:noFill/>
                </a:ln>
                <a:solidFill>
                  <a:srgbClr val="000000"/>
                </a:solidFill>
                <a:effectLst/>
                <a:uLnTx/>
                <a:uFillTx/>
                <a:latin typeface="Times New Roman"/>
                <a:ea typeface="新細明體" pitchFamily="18"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1" lang="en-US" altLang="zh-TW" sz="1400" b="0" i="0" u="none" strike="noStrike" kern="1200" cap="none" spc="0" normalizeH="0" baseline="0" noProof="0" dirty="0">
              <a:ln>
                <a:noFill/>
              </a:ln>
              <a:solidFill>
                <a:srgbClr val="000000"/>
              </a:solidFill>
              <a:effectLst/>
              <a:uLnTx/>
              <a:uFillTx/>
              <a:latin typeface="Times New Roman"/>
              <a:ea typeface="新細明體" pitchFamily="18" charset="-120"/>
              <a:cs typeface="+mn-cs"/>
            </a:endParaRPr>
          </a:p>
        </p:txBody>
      </p:sp>
    </p:spTree>
    <p:extLst>
      <p:ext uri="{BB962C8B-B14F-4D97-AF65-F5344CB8AC3E}">
        <p14:creationId xmlns:p14="http://schemas.microsoft.com/office/powerpoint/2010/main" val="299118552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1"/>
          </p:nvPr>
        </p:nvSpPr>
        <p:spPr/>
        <p:txBody>
          <a:bodyPr/>
          <a:lstStyle/>
          <a:p>
            <a:r>
              <a:rPr lang="en-US" altLang="zh-TW"/>
              <a:t>1-</a:t>
            </a:r>
            <a:fld id="{6C71B362-B757-41B2-A1FC-642B52E81EB1}" type="slidenum">
              <a:rPr lang="en-US" altLang="zh-TW"/>
              <a:pPr/>
              <a:t>30</a:t>
            </a:fld>
            <a:endParaRPr lang="en-US" altLang="zh-TW"/>
          </a:p>
        </p:txBody>
      </p:sp>
      <p:sp>
        <p:nvSpPr>
          <p:cNvPr id="19458" name="Rectangle 2"/>
          <p:cNvSpPr>
            <a:spLocks noGrp="1" noChangeArrowheads="1"/>
          </p:cNvSpPr>
          <p:nvPr>
            <p:ph type="title"/>
          </p:nvPr>
        </p:nvSpPr>
        <p:spPr>
          <a:xfrm>
            <a:off x="838200" y="430560"/>
            <a:ext cx="7543800" cy="838200"/>
          </a:xfrm>
        </p:spPr>
        <p:txBody>
          <a:bodyPr/>
          <a:lstStyle/>
          <a:p>
            <a:r>
              <a:rPr lang="en-US" altLang="zh-TW" dirty="0" smtClean="0"/>
              <a:t>Why </a:t>
            </a:r>
            <a:r>
              <a:rPr lang="en-US" altLang="zh-TW" dirty="0"/>
              <a:t>Database ?</a:t>
            </a:r>
          </a:p>
        </p:txBody>
      </p:sp>
      <p:sp>
        <p:nvSpPr>
          <p:cNvPr id="19459" name="Rectangle 3"/>
          <p:cNvSpPr>
            <a:spLocks noGrp="1" noChangeArrowheads="1"/>
          </p:cNvSpPr>
          <p:nvPr>
            <p:ph type="body" idx="1"/>
          </p:nvPr>
        </p:nvSpPr>
        <p:spPr>
          <a:xfrm>
            <a:off x="1524000" y="1371600"/>
            <a:ext cx="7296472" cy="4865712"/>
          </a:xfrm>
        </p:spPr>
        <p:txBody>
          <a:bodyPr/>
          <a:lstStyle/>
          <a:p>
            <a:pPr marL="342900" lvl="1" indent="-342900">
              <a:lnSpc>
                <a:spcPct val="90000"/>
              </a:lnSpc>
              <a:spcBef>
                <a:spcPct val="50000"/>
              </a:spcBef>
              <a:buSzPct val="70000"/>
              <a:buFont typeface="Wingdings" pitchFamily="2" charset="2"/>
              <a:buChar char="q"/>
            </a:pPr>
            <a:r>
              <a:rPr lang="en-US" altLang="zh-TW" b="1" dirty="0" smtClean="0">
                <a:solidFill>
                  <a:srgbClr val="FF0000"/>
                </a:solidFill>
              </a:rPr>
              <a:t>Easy </a:t>
            </a:r>
            <a:r>
              <a:rPr lang="en-US" altLang="zh-TW" b="1" dirty="0">
                <a:solidFill>
                  <a:srgbClr val="FF0000"/>
                </a:solidFill>
              </a:rPr>
              <a:t>to retrieve information</a:t>
            </a:r>
            <a:r>
              <a:rPr lang="en-US" altLang="zh-TW" b="1" dirty="0" smtClean="0">
                <a:solidFill>
                  <a:srgbClr val="FF0000"/>
                </a:solidFill>
              </a:rPr>
              <a:t>!</a:t>
            </a:r>
            <a:endParaRPr lang="en-US" altLang="zh-TW" sz="2400" dirty="0" smtClean="0"/>
          </a:p>
          <a:p>
            <a:pPr>
              <a:lnSpc>
                <a:spcPct val="90000"/>
              </a:lnSpc>
            </a:pPr>
            <a:r>
              <a:rPr lang="en-US" altLang="zh-TW" sz="2400" dirty="0" smtClean="0"/>
              <a:t>Redundancy </a:t>
            </a:r>
            <a:r>
              <a:rPr lang="en-US" altLang="zh-TW" sz="2400" dirty="0"/>
              <a:t>can be reduced</a:t>
            </a:r>
          </a:p>
          <a:p>
            <a:pPr>
              <a:lnSpc>
                <a:spcPct val="90000"/>
              </a:lnSpc>
            </a:pPr>
            <a:r>
              <a:rPr lang="en-US" altLang="zh-TW" sz="2400" dirty="0" smtClean="0"/>
              <a:t>Inconsistency </a:t>
            </a:r>
            <a:r>
              <a:rPr lang="en-US" altLang="zh-TW" sz="2400" dirty="0"/>
              <a:t>can be avoided</a:t>
            </a:r>
          </a:p>
          <a:p>
            <a:pPr>
              <a:lnSpc>
                <a:spcPct val="90000"/>
              </a:lnSpc>
            </a:pPr>
            <a:r>
              <a:rPr lang="en-US" altLang="zh-TW" sz="2400" dirty="0" smtClean="0"/>
              <a:t>The </a:t>
            </a:r>
            <a:r>
              <a:rPr lang="en-US" altLang="zh-TW" sz="2400" dirty="0"/>
              <a:t>data can be shared</a:t>
            </a:r>
          </a:p>
          <a:p>
            <a:pPr>
              <a:lnSpc>
                <a:spcPct val="90000"/>
              </a:lnSpc>
            </a:pPr>
            <a:r>
              <a:rPr lang="en-US" altLang="zh-TW" sz="2400" dirty="0" smtClean="0"/>
              <a:t>Standards </a:t>
            </a:r>
            <a:r>
              <a:rPr lang="en-US" altLang="zh-TW" sz="2400" dirty="0"/>
              <a:t>can be enforced</a:t>
            </a:r>
          </a:p>
          <a:p>
            <a:pPr>
              <a:lnSpc>
                <a:spcPct val="90000"/>
              </a:lnSpc>
            </a:pPr>
            <a:r>
              <a:rPr lang="en-US" altLang="zh-TW" sz="2400" dirty="0" smtClean="0"/>
              <a:t>Security </a:t>
            </a:r>
            <a:r>
              <a:rPr lang="en-US" altLang="zh-TW" sz="2400" dirty="0"/>
              <a:t>restrictions can be applied </a:t>
            </a:r>
            <a:endParaRPr lang="en-US" altLang="zh-TW" sz="1400" dirty="0"/>
          </a:p>
          <a:p>
            <a:pPr>
              <a:lnSpc>
                <a:spcPct val="90000"/>
              </a:lnSpc>
            </a:pPr>
            <a:r>
              <a:rPr lang="en-US" altLang="zh-TW" sz="2400" dirty="0" smtClean="0"/>
              <a:t>Integrity </a:t>
            </a:r>
            <a:r>
              <a:rPr lang="en-US" altLang="zh-TW" sz="2400" dirty="0"/>
              <a:t>can be maintained</a:t>
            </a:r>
            <a:endParaRPr lang="en-US" altLang="zh-TW" sz="1400" dirty="0"/>
          </a:p>
          <a:p>
            <a:pPr>
              <a:lnSpc>
                <a:spcPct val="90000"/>
              </a:lnSpc>
            </a:pPr>
            <a:r>
              <a:rPr lang="en-US" altLang="zh-TW" sz="2400" dirty="0" smtClean="0"/>
              <a:t>Provision </a:t>
            </a:r>
            <a:r>
              <a:rPr lang="en-US" altLang="zh-TW" sz="2400" dirty="0"/>
              <a:t>of </a:t>
            </a:r>
            <a:r>
              <a:rPr lang="en-US" altLang="zh-TW" sz="2400" i="1" u="sng" dirty="0"/>
              <a:t>data independence</a:t>
            </a:r>
            <a:r>
              <a:rPr lang="en-US" altLang="zh-TW" sz="2000" dirty="0"/>
              <a:t> </a:t>
            </a:r>
            <a:endParaRPr lang="en-US" altLang="zh-TW" sz="2000" dirty="0" smtClean="0"/>
          </a:p>
          <a:p>
            <a:pPr>
              <a:lnSpc>
                <a:spcPct val="90000"/>
              </a:lnSpc>
            </a:pPr>
            <a:r>
              <a:rPr lang="en-US" altLang="zh-TW" sz="2400" dirty="0" smtClean="0"/>
              <a:t>Database </a:t>
            </a:r>
            <a:r>
              <a:rPr lang="en-US" altLang="zh-TW" sz="2400" dirty="0"/>
              <a:t>Growth Fast!</a:t>
            </a:r>
          </a:p>
          <a:p>
            <a:pPr>
              <a:lnSpc>
                <a:spcPct val="90000"/>
              </a:lnSpc>
              <a:buFont typeface="Wingdings" pitchFamily="2" charset="2"/>
              <a:buNone/>
            </a:pPr>
            <a:endParaRPr lang="en-US" altLang="zh-TW" sz="2000" dirty="0"/>
          </a:p>
          <a:p>
            <a:pPr>
              <a:lnSpc>
                <a:spcPct val="90000"/>
              </a:lnSpc>
              <a:buFont typeface="Wingdings" pitchFamily="2" charset="2"/>
              <a:buNone/>
            </a:pPr>
            <a:r>
              <a:rPr lang="en-US" altLang="zh-TW" sz="2400" dirty="0"/>
              <a:t>                              </a:t>
            </a:r>
            <a:r>
              <a:rPr lang="en-US" altLang="zh-TW" sz="2400" dirty="0" smtClean="0"/>
              <a:t> </a:t>
            </a:r>
            <a:endParaRPr lang="en-US" altLang="zh-TW" sz="2400" dirty="0"/>
          </a:p>
          <a:p>
            <a:pPr>
              <a:lnSpc>
                <a:spcPct val="90000"/>
              </a:lnSpc>
            </a:pPr>
            <a:endParaRPr lang="en-US" altLang="zh-TW" sz="2400" dirty="0"/>
          </a:p>
        </p:txBody>
      </p:sp>
      <p:grpSp>
        <p:nvGrpSpPr>
          <p:cNvPr id="3" name="群組 2"/>
          <p:cNvGrpSpPr/>
          <p:nvPr/>
        </p:nvGrpSpPr>
        <p:grpSpPr>
          <a:xfrm>
            <a:off x="6238767" y="5003884"/>
            <a:ext cx="1716885" cy="369332"/>
            <a:chOff x="6238767" y="5003884"/>
            <a:chExt cx="1716885" cy="369332"/>
          </a:xfrm>
        </p:grpSpPr>
        <p:sp>
          <p:nvSpPr>
            <p:cNvPr id="19460" name="AutoShape 4"/>
            <p:cNvSpPr>
              <a:spLocks noChangeArrowheads="1"/>
            </p:cNvSpPr>
            <p:nvPr/>
          </p:nvSpPr>
          <p:spPr bwMode="auto">
            <a:xfrm rot="10554801">
              <a:off x="6238767" y="5034563"/>
              <a:ext cx="307975" cy="307975"/>
            </a:xfrm>
            <a:prstGeom prst="rightArrow">
              <a:avLst>
                <a:gd name="adj1" fmla="val 50000"/>
                <a:gd name="adj2" fmla="val 50005"/>
              </a:avLst>
            </a:prstGeom>
            <a:noFill/>
            <a:ln w="12700">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 name="矩形 1"/>
            <p:cNvSpPr/>
            <p:nvPr/>
          </p:nvSpPr>
          <p:spPr>
            <a:xfrm>
              <a:off x="6732240" y="5003884"/>
              <a:ext cx="1223412" cy="369332"/>
            </a:xfrm>
            <a:prstGeom prst="rect">
              <a:avLst/>
            </a:prstGeom>
          </p:spPr>
          <p:txBody>
            <a:bodyPr wrap="none">
              <a:spAutoFit/>
            </a:bodyPr>
            <a:lstStyle/>
            <a:p>
              <a:r>
                <a:rPr lang="en-US" altLang="zh-TW" u="sng" dirty="0"/>
                <a:t>objective </a:t>
              </a:r>
              <a:r>
                <a:rPr lang="en-US" altLang="zh-TW" dirty="0"/>
                <a:t>!</a:t>
              </a:r>
              <a:endParaRPr lang="zh-TW" altLang="en-US" dirty="0"/>
            </a:p>
          </p:txBody>
        </p:sp>
      </p:gr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1"/>
          </p:nvPr>
        </p:nvSpPr>
        <p:spPr/>
        <p:txBody>
          <a:bodyPr/>
          <a:lstStyle/>
          <a:p>
            <a:r>
              <a:rPr lang="en-US" altLang="zh-TW"/>
              <a:t>1-</a:t>
            </a:r>
            <a:fld id="{6C71B362-B757-41B2-A1FC-642B52E81EB1}" type="slidenum">
              <a:rPr lang="en-US" altLang="zh-TW"/>
              <a:pPr/>
              <a:t>31</a:t>
            </a:fld>
            <a:endParaRPr lang="en-US" altLang="zh-TW"/>
          </a:p>
        </p:txBody>
      </p:sp>
      <p:sp>
        <p:nvSpPr>
          <p:cNvPr id="19458" name="Rectangle 2"/>
          <p:cNvSpPr>
            <a:spLocks noGrp="1" noChangeArrowheads="1"/>
          </p:cNvSpPr>
          <p:nvPr>
            <p:ph type="title"/>
          </p:nvPr>
        </p:nvSpPr>
        <p:spPr>
          <a:xfrm>
            <a:off x="467544" y="430560"/>
            <a:ext cx="8136904" cy="838200"/>
          </a:xfrm>
        </p:spPr>
        <p:txBody>
          <a:bodyPr/>
          <a:lstStyle/>
          <a:p>
            <a:r>
              <a:rPr lang="en-US" altLang="zh-TW" sz="3200" dirty="0"/>
              <a:t>Why Database: Redundancy can be reduced</a:t>
            </a:r>
          </a:p>
        </p:txBody>
      </p:sp>
      <p:grpSp>
        <p:nvGrpSpPr>
          <p:cNvPr id="7" name="Group 4"/>
          <p:cNvGrpSpPr>
            <a:grpSpLocks/>
          </p:cNvGrpSpPr>
          <p:nvPr/>
        </p:nvGrpSpPr>
        <p:grpSpPr bwMode="auto">
          <a:xfrm>
            <a:off x="1166813" y="1340769"/>
            <a:ext cx="7076845" cy="4178171"/>
            <a:chOff x="735" y="1021"/>
            <a:chExt cx="4508" cy="2844"/>
          </a:xfrm>
        </p:grpSpPr>
        <p:sp>
          <p:nvSpPr>
            <p:cNvPr id="8" name="AutoShape 5"/>
            <p:cNvSpPr>
              <a:spLocks noChangeArrowheads="1"/>
            </p:cNvSpPr>
            <p:nvPr/>
          </p:nvSpPr>
          <p:spPr bwMode="auto">
            <a:xfrm>
              <a:off x="3900" y="2404"/>
              <a:ext cx="706" cy="252"/>
            </a:xfrm>
            <a:prstGeom prst="upDownArrow">
              <a:avLst>
                <a:gd name="adj1" fmla="val 50000"/>
                <a:gd name="adj2" fmla="val 2000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TW" altLang="en-US" sz="1600"/>
            </a:p>
          </p:txBody>
        </p:sp>
        <p:sp>
          <p:nvSpPr>
            <p:cNvPr id="9" name="Line 6"/>
            <p:cNvSpPr>
              <a:spLocks noChangeShapeType="1"/>
            </p:cNvSpPr>
            <p:nvPr/>
          </p:nvSpPr>
          <p:spPr bwMode="auto">
            <a:xfrm>
              <a:off x="2255" y="2332"/>
              <a:ext cx="1097" cy="454"/>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1600"/>
            </a:p>
          </p:txBody>
        </p:sp>
        <p:sp>
          <p:nvSpPr>
            <p:cNvPr id="10" name="AutoShape 7"/>
            <p:cNvSpPr>
              <a:spLocks noChangeArrowheads="1"/>
            </p:cNvSpPr>
            <p:nvPr/>
          </p:nvSpPr>
          <p:spPr bwMode="auto">
            <a:xfrm>
              <a:off x="2271" y="2339"/>
              <a:ext cx="548" cy="272"/>
            </a:xfrm>
            <a:prstGeom prst="upDownArrow">
              <a:avLst>
                <a:gd name="adj1" fmla="val 50000"/>
                <a:gd name="adj2" fmla="val 2000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TW" altLang="en-US" sz="1600"/>
            </a:p>
          </p:txBody>
        </p:sp>
        <p:sp>
          <p:nvSpPr>
            <p:cNvPr id="11" name="AutoShape 8"/>
            <p:cNvSpPr>
              <a:spLocks noChangeArrowheads="1"/>
            </p:cNvSpPr>
            <p:nvPr/>
          </p:nvSpPr>
          <p:spPr bwMode="auto">
            <a:xfrm>
              <a:off x="735" y="1021"/>
              <a:ext cx="1504" cy="1031"/>
            </a:xfrm>
            <a:prstGeom prst="flowChartMagneticDisk">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1600"/>
            </a:p>
          </p:txBody>
        </p:sp>
        <p:sp>
          <p:nvSpPr>
            <p:cNvPr id="12" name="AutoShape 9"/>
            <p:cNvSpPr>
              <a:spLocks noChangeArrowheads="1"/>
            </p:cNvSpPr>
            <p:nvPr/>
          </p:nvSpPr>
          <p:spPr bwMode="auto">
            <a:xfrm>
              <a:off x="3430" y="2430"/>
              <a:ext cx="1630" cy="1356"/>
            </a:xfrm>
            <a:prstGeom prst="flowChartMagneticDisk">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1600"/>
            </a:p>
          </p:txBody>
        </p:sp>
        <p:sp>
          <p:nvSpPr>
            <p:cNvPr id="13" name="AutoShape 10"/>
            <p:cNvSpPr>
              <a:spLocks noChangeArrowheads="1"/>
            </p:cNvSpPr>
            <p:nvPr/>
          </p:nvSpPr>
          <p:spPr bwMode="auto">
            <a:xfrm>
              <a:off x="735" y="2362"/>
              <a:ext cx="1567" cy="1322"/>
            </a:xfrm>
            <a:prstGeom prst="flowChartMagneticDisk">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1600"/>
            </a:p>
          </p:txBody>
        </p:sp>
        <p:sp>
          <p:nvSpPr>
            <p:cNvPr id="14" name="AutoShape 11"/>
            <p:cNvSpPr>
              <a:spLocks noChangeArrowheads="1"/>
            </p:cNvSpPr>
            <p:nvPr/>
          </p:nvSpPr>
          <p:spPr bwMode="auto">
            <a:xfrm>
              <a:off x="3430" y="1021"/>
              <a:ext cx="1505" cy="1031"/>
            </a:xfrm>
            <a:prstGeom prst="flowChartMagneticDisk">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1600"/>
            </a:p>
          </p:txBody>
        </p:sp>
        <p:sp>
          <p:nvSpPr>
            <p:cNvPr id="15" name="Text Box 12"/>
            <p:cNvSpPr txBox="1">
              <a:spLocks noChangeArrowheads="1"/>
            </p:cNvSpPr>
            <p:nvPr/>
          </p:nvSpPr>
          <p:spPr bwMode="auto">
            <a:xfrm>
              <a:off x="1048" y="1125"/>
              <a:ext cx="941"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altLang="zh-TW" sz="1400" b="1">
                  <a:latin typeface="Times New Roman" pitchFamily="18" charset="0"/>
                  <a:ea typeface="新細明體" pitchFamily="18" charset="-120"/>
                </a:rPr>
                <a:t>Customer</a:t>
              </a:r>
            </a:p>
          </p:txBody>
        </p:sp>
        <p:sp>
          <p:nvSpPr>
            <p:cNvPr id="16" name="Text Box 13"/>
            <p:cNvSpPr txBox="1">
              <a:spLocks noChangeArrowheads="1"/>
            </p:cNvSpPr>
            <p:nvPr/>
          </p:nvSpPr>
          <p:spPr bwMode="auto">
            <a:xfrm>
              <a:off x="3806" y="1125"/>
              <a:ext cx="941"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altLang="zh-TW" sz="1400" b="1">
                  <a:latin typeface="Times New Roman" pitchFamily="18" charset="0"/>
                  <a:ea typeface="新細明體" pitchFamily="18" charset="-120"/>
                </a:rPr>
                <a:t>Invoice</a:t>
              </a:r>
            </a:p>
          </p:txBody>
        </p:sp>
        <p:sp>
          <p:nvSpPr>
            <p:cNvPr id="17" name="Text Box 14"/>
            <p:cNvSpPr txBox="1">
              <a:spLocks noChangeArrowheads="1"/>
            </p:cNvSpPr>
            <p:nvPr/>
          </p:nvSpPr>
          <p:spPr bwMode="auto">
            <a:xfrm>
              <a:off x="1111" y="2464"/>
              <a:ext cx="940"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altLang="zh-TW" sz="1400" b="1">
                  <a:latin typeface="Times New Roman" pitchFamily="18" charset="0"/>
                  <a:ea typeface="新細明體" pitchFamily="18" charset="-120"/>
                </a:rPr>
                <a:t>Inventory</a:t>
              </a:r>
            </a:p>
          </p:txBody>
        </p:sp>
        <p:sp>
          <p:nvSpPr>
            <p:cNvPr id="18" name="Text Box 15"/>
            <p:cNvSpPr txBox="1">
              <a:spLocks noChangeArrowheads="1"/>
            </p:cNvSpPr>
            <p:nvPr/>
          </p:nvSpPr>
          <p:spPr bwMode="auto">
            <a:xfrm>
              <a:off x="3932" y="2534"/>
              <a:ext cx="815"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altLang="zh-TW" sz="1400" b="1">
                  <a:latin typeface="Times New Roman" pitchFamily="18" charset="0"/>
                  <a:ea typeface="新細明體" pitchFamily="18" charset="-120"/>
                </a:rPr>
                <a:t>Parts</a:t>
              </a:r>
            </a:p>
          </p:txBody>
        </p:sp>
        <p:sp>
          <p:nvSpPr>
            <p:cNvPr id="19" name="Text Box 16"/>
            <p:cNvSpPr txBox="1">
              <a:spLocks noChangeArrowheads="1"/>
            </p:cNvSpPr>
            <p:nvPr/>
          </p:nvSpPr>
          <p:spPr bwMode="auto">
            <a:xfrm>
              <a:off x="967" y="1390"/>
              <a:ext cx="1387" cy="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lnSpc>
                  <a:spcPct val="70000"/>
                </a:lnSpc>
                <a:spcBef>
                  <a:spcPct val="50000"/>
                </a:spcBef>
              </a:pPr>
              <a:r>
                <a:rPr lang="en-US" altLang="zh-TW" sz="1200" dirty="0">
                  <a:latin typeface="Times New Roman" pitchFamily="18" charset="0"/>
                  <a:ea typeface="新細明體" pitchFamily="18" charset="-120"/>
                </a:rPr>
                <a:t>Customer No.</a:t>
              </a:r>
              <a:endParaRPr lang="en-US" altLang="zh-TW" sz="1200" u="sng" dirty="0">
                <a:solidFill>
                  <a:schemeClr val="folHlink"/>
                </a:solidFill>
                <a:latin typeface="Times New Roman" pitchFamily="18" charset="0"/>
                <a:ea typeface="新細明體" pitchFamily="18" charset="-120"/>
              </a:endParaRPr>
            </a:p>
            <a:p>
              <a:pPr algn="l" eaLnBrk="0" hangingPunct="0">
                <a:lnSpc>
                  <a:spcPct val="70000"/>
                </a:lnSpc>
                <a:spcBef>
                  <a:spcPct val="50000"/>
                </a:spcBef>
              </a:pPr>
              <a:r>
                <a:rPr lang="en-US" altLang="zh-TW" sz="1200" u="sng" dirty="0">
                  <a:solidFill>
                    <a:schemeClr val="folHlink"/>
                  </a:solidFill>
                  <a:latin typeface="Times New Roman" pitchFamily="18" charset="0"/>
                  <a:ea typeface="新細明體" pitchFamily="18" charset="-120"/>
                </a:rPr>
                <a:t>Customer Name</a:t>
              </a:r>
            </a:p>
            <a:p>
              <a:pPr algn="l" eaLnBrk="0" hangingPunct="0">
                <a:lnSpc>
                  <a:spcPct val="70000"/>
                </a:lnSpc>
                <a:spcBef>
                  <a:spcPct val="50000"/>
                </a:spcBef>
              </a:pPr>
              <a:r>
                <a:rPr lang="en-US" altLang="zh-TW" sz="1200" dirty="0">
                  <a:latin typeface="Times New Roman" pitchFamily="18" charset="0"/>
                  <a:ea typeface="新細明體" pitchFamily="18" charset="-120"/>
                </a:rPr>
                <a:t>Customer </a:t>
              </a:r>
              <a:r>
                <a:rPr lang="en-US" altLang="zh-TW" sz="1200" dirty="0" err="1">
                  <a:latin typeface="Times New Roman" pitchFamily="18" charset="0"/>
                  <a:ea typeface="新細明體" pitchFamily="18" charset="-120"/>
                </a:rPr>
                <a:t>Addr</a:t>
              </a:r>
              <a:r>
                <a:rPr lang="en-US" altLang="zh-TW" sz="1200" dirty="0">
                  <a:latin typeface="Times New Roman" pitchFamily="18" charset="0"/>
                  <a:ea typeface="新細明體" pitchFamily="18" charset="-120"/>
                </a:rPr>
                <a:t>.</a:t>
              </a:r>
            </a:p>
            <a:p>
              <a:pPr algn="l" eaLnBrk="0" hangingPunct="0">
                <a:lnSpc>
                  <a:spcPct val="70000"/>
                </a:lnSpc>
                <a:spcBef>
                  <a:spcPct val="50000"/>
                </a:spcBef>
              </a:pPr>
              <a:r>
                <a:rPr lang="en-US" altLang="zh-TW" sz="1200" dirty="0">
                  <a:latin typeface="Times New Roman" pitchFamily="18" charset="0"/>
                  <a:ea typeface="新細明體" pitchFamily="18" charset="-120"/>
                </a:rPr>
                <a:t>Social Security ID</a:t>
              </a:r>
            </a:p>
          </p:txBody>
        </p:sp>
        <p:sp>
          <p:nvSpPr>
            <p:cNvPr id="20" name="Text Box 17"/>
            <p:cNvSpPr txBox="1">
              <a:spLocks noChangeArrowheads="1"/>
            </p:cNvSpPr>
            <p:nvPr/>
          </p:nvSpPr>
          <p:spPr bwMode="auto">
            <a:xfrm>
              <a:off x="3731" y="1315"/>
              <a:ext cx="1191" cy="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altLang="zh-TW" sz="1200" dirty="0">
                  <a:latin typeface="Times New Roman" pitchFamily="18" charset="0"/>
                  <a:ea typeface="新細明體" pitchFamily="18" charset="-120"/>
                </a:rPr>
                <a:t>Customer No.</a:t>
              </a:r>
              <a:endParaRPr lang="en-US" altLang="zh-TW" sz="1200" u="sng" dirty="0">
                <a:solidFill>
                  <a:schemeClr val="folHlink"/>
                </a:solidFill>
                <a:latin typeface="Times New Roman" pitchFamily="18" charset="0"/>
                <a:ea typeface="新細明體" pitchFamily="18" charset="-120"/>
              </a:endParaRPr>
            </a:p>
            <a:p>
              <a:pPr algn="l" eaLnBrk="0" hangingPunct="0">
                <a:lnSpc>
                  <a:spcPct val="50000"/>
                </a:lnSpc>
                <a:spcBef>
                  <a:spcPct val="50000"/>
                </a:spcBef>
              </a:pPr>
              <a:r>
                <a:rPr lang="en-US" altLang="zh-TW" sz="1200" u="sng" dirty="0">
                  <a:solidFill>
                    <a:schemeClr val="folHlink"/>
                  </a:solidFill>
                  <a:latin typeface="Times New Roman" pitchFamily="18" charset="0"/>
                  <a:ea typeface="新細明體" pitchFamily="18" charset="-120"/>
                </a:rPr>
                <a:t>Customer Name</a:t>
              </a:r>
            </a:p>
            <a:p>
              <a:pPr algn="l" eaLnBrk="0" hangingPunct="0">
                <a:lnSpc>
                  <a:spcPct val="50000"/>
                </a:lnSpc>
                <a:spcBef>
                  <a:spcPct val="50000"/>
                </a:spcBef>
              </a:pPr>
              <a:r>
                <a:rPr lang="en-US" altLang="zh-TW" sz="1200" dirty="0">
                  <a:latin typeface="Times New Roman" pitchFamily="18" charset="0"/>
                  <a:ea typeface="新細明體" pitchFamily="18" charset="-120"/>
                </a:rPr>
                <a:t>Part No.</a:t>
              </a:r>
            </a:p>
            <a:p>
              <a:pPr algn="l" eaLnBrk="0" hangingPunct="0">
                <a:lnSpc>
                  <a:spcPct val="50000"/>
                </a:lnSpc>
                <a:spcBef>
                  <a:spcPct val="50000"/>
                </a:spcBef>
              </a:pPr>
              <a:r>
                <a:rPr lang="en-US" altLang="zh-TW" sz="1200" dirty="0">
                  <a:latin typeface="Times New Roman" pitchFamily="18" charset="0"/>
                  <a:ea typeface="新細明體" pitchFamily="18" charset="-120"/>
                </a:rPr>
                <a:t>Quantities</a:t>
              </a:r>
              <a:endParaRPr lang="en-US" altLang="zh-TW" sz="1200" b="1" dirty="0">
                <a:solidFill>
                  <a:schemeClr val="accent2"/>
                </a:solidFill>
                <a:latin typeface="Times New Roman" pitchFamily="18" charset="0"/>
                <a:ea typeface="新細明體" pitchFamily="18" charset="-120"/>
              </a:endParaRPr>
            </a:p>
            <a:p>
              <a:pPr algn="l" eaLnBrk="0" hangingPunct="0">
                <a:lnSpc>
                  <a:spcPct val="50000"/>
                </a:lnSpc>
                <a:spcBef>
                  <a:spcPct val="50000"/>
                </a:spcBef>
              </a:pPr>
              <a:r>
                <a:rPr lang="en-US" altLang="zh-TW" sz="1200" b="1" dirty="0">
                  <a:solidFill>
                    <a:schemeClr val="accent2"/>
                  </a:solidFill>
                  <a:latin typeface="Times New Roman" pitchFamily="18" charset="0"/>
                  <a:ea typeface="新細明體" pitchFamily="18" charset="-120"/>
                </a:rPr>
                <a:t>Unit Price</a:t>
              </a:r>
            </a:p>
          </p:txBody>
        </p:sp>
        <p:sp>
          <p:nvSpPr>
            <p:cNvPr id="21" name="Text Box 18"/>
            <p:cNvSpPr txBox="1">
              <a:spLocks noChangeArrowheads="1"/>
            </p:cNvSpPr>
            <p:nvPr/>
          </p:nvSpPr>
          <p:spPr bwMode="auto">
            <a:xfrm>
              <a:off x="972" y="2863"/>
              <a:ext cx="1565" cy="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lnSpc>
                  <a:spcPct val="50000"/>
                </a:lnSpc>
                <a:spcBef>
                  <a:spcPct val="50000"/>
                </a:spcBef>
              </a:pPr>
              <a:r>
                <a:rPr lang="en-US" altLang="zh-TW" sz="1200" dirty="0">
                  <a:latin typeface="Times New Roman" pitchFamily="18" charset="0"/>
                  <a:ea typeface="新細明體" pitchFamily="18" charset="-120"/>
                </a:rPr>
                <a:t>Part No.</a:t>
              </a:r>
            </a:p>
            <a:p>
              <a:pPr algn="l" eaLnBrk="0" hangingPunct="0">
                <a:lnSpc>
                  <a:spcPct val="50000"/>
                </a:lnSpc>
                <a:spcBef>
                  <a:spcPct val="50000"/>
                </a:spcBef>
              </a:pPr>
              <a:r>
                <a:rPr lang="en-US" altLang="zh-TW" sz="1200" dirty="0">
                  <a:latin typeface="Times New Roman" pitchFamily="18" charset="0"/>
                  <a:ea typeface="新細明體" pitchFamily="18" charset="-120"/>
                </a:rPr>
                <a:t>Part Description </a:t>
              </a:r>
              <a:endParaRPr lang="en-US" altLang="zh-TW" sz="1200" b="1" dirty="0">
                <a:solidFill>
                  <a:schemeClr val="accent2"/>
                </a:solidFill>
                <a:latin typeface="Times New Roman" pitchFamily="18" charset="0"/>
                <a:ea typeface="新細明體" pitchFamily="18" charset="-120"/>
              </a:endParaRPr>
            </a:p>
            <a:p>
              <a:pPr algn="l" eaLnBrk="0" hangingPunct="0">
                <a:lnSpc>
                  <a:spcPct val="50000"/>
                </a:lnSpc>
                <a:spcBef>
                  <a:spcPct val="50000"/>
                </a:spcBef>
              </a:pPr>
              <a:r>
                <a:rPr lang="en-US" altLang="zh-TW" sz="1200" b="1" dirty="0">
                  <a:solidFill>
                    <a:schemeClr val="accent2"/>
                  </a:solidFill>
                  <a:latin typeface="Times New Roman" pitchFamily="18" charset="0"/>
                  <a:ea typeface="新細明體" pitchFamily="18" charset="-120"/>
                </a:rPr>
                <a:t>Unit Price</a:t>
              </a:r>
              <a:r>
                <a:rPr lang="en-US" altLang="zh-TW" sz="1200" dirty="0">
                  <a:latin typeface="Times New Roman" pitchFamily="18" charset="0"/>
                  <a:ea typeface="新細明體" pitchFamily="18" charset="-120"/>
                </a:rPr>
                <a:t> </a:t>
              </a:r>
            </a:p>
            <a:p>
              <a:pPr algn="l" eaLnBrk="0" hangingPunct="0">
                <a:lnSpc>
                  <a:spcPct val="50000"/>
                </a:lnSpc>
                <a:spcBef>
                  <a:spcPct val="50000"/>
                </a:spcBef>
              </a:pPr>
              <a:r>
                <a:rPr lang="en-US" altLang="zh-TW" sz="1200" dirty="0">
                  <a:latin typeface="Times New Roman" pitchFamily="18" charset="0"/>
                  <a:ea typeface="新細明體" pitchFamily="18" charset="-120"/>
                </a:rPr>
                <a:t>Supplier</a:t>
              </a:r>
            </a:p>
            <a:p>
              <a:pPr algn="l" eaLnBrk="0" hangingPunct="0">
                <a:lnSpc>
                  <a:spcPct val="50000"/>
                </a:lnSpc>
                <a:spcBef>
                  <a:spcPct val="50000"/>
                </a:spcBef>
              </a:pPr>
              <a:r>
                <a:rPr lang="en-US" altLang="zh-TW" sz="1200" dirty="0">
                  <a:latin typeface="Times New Roman" pitchFamily="18" charset="0"/>
                  <a:ea typeface="新細明體" pitchFamily="18" charset="-120"/>
                </a:rPr>
                <a:t>Quantities Remain</a:t>
              </a:r>
            </a:p>
            <a:p>
              <a:pPr algn="l" eaLnBrk="0" hangingPunct="0">
                <a:lnSpc>
                  <a:spcPct val="50000"/>
                </a:lnSpc>
                <a:spcBef>
                  <a:spcPct val="50000"/>
                </a:spcBef>
              </a:pPr>
              <a:r>
                <a:rPr lang="en-US" altLang="zh-TW" sz="1200" dirty="0">
                  <a:latin typeface="Times New Roman" pitchFamily="18" charset="0"/>
                  <a:ea typeface="新細明體" pitchFamily="18" charset="-120"/>
                </a:rPr>
                <a:t>Quantities Ordered</a:t>
              </a:r>
            </a:p>
          </p:txBody>
        </p:sp>
        <p:sp>
          <p:nvSpPr>
            <p:cNvPr id="22" name="Text Box 19"/>
            <p:cNvSpPr txBox="1">
              <a:spLocks noChangeArrowheads="1"/>
            </p:cNvSpPr>
            <p:nvPr/>
          </p:nvSpPr>
          <p:spPr bwMode="auto">
            <a:xfrm>
              <a:off x="3739" y="2933"/>
              <a:ext cx="1504" cy="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lnSpc>
                  <a:spcPct val="60000"/>
                </a:lnSpc>
                <a:spcBef>
                  <a:spcPct val="50000"/>
                </a:spcBef>
              </a:pPr>
              <a:r>
                <a:rPr lang="en-US" altLang="zh-TW" sz="1200" dirty="0">
                  <a:latin typeface="Times New Roman" pitchFamily="18" charset="0"/>
                  <a:ea typeface="新細明體" pitchFamily="18" charset="-120"/>
                </a:rPr>
                <a:t>Part No.</a:t>
              </a:r>
            </a:p>
            <a:p>
              <a:pPr algn="l" eaLnBrk="0" hangingPunct="0">
                <a:lnSpc>
                  <a:spcPct val="60000"/>
                </a:lnSpc>
                <a:spcBef>
                  <a:spcPct val="50000"/>
                </a:spcBef>
              </a:pPr>
              <a:r>
                <a:rPr lang="en-US" altLang="zh-TW" sz="1200" dirty="0">
                  <a:latin typeface="Times New Roman" pitchFamily="18" charset="0"/>
                  <a:ea typeface="新細明體" pitchFamily="18" charset="-120"/>
                </a:rPr>
                <a:t>Part Description</a:t>
              </a:r>
            </a:p>
            <a:p>
              <a:pPr algn="l" eaLnBrk="0" hangingPunct="0">
                <a:lnSpc>
                  <a:spcPct val="60000"/>
                </a:lnSpc>
                <a:spcBef>
                  <a:spcPct val="50000"/>
                </a:spcBef>
              </a:pPr>
              <a:r>
                <a:rPr lang="en-US" altLang="zh-TW" sz="1200" dirty="0">
                  <a:latin typeface="Times New Roman" pitchFamily="18" charset="0"/>
                  <a:ea typeface="新細明體" pitchFamily="18" charset="-120"/>
                </a:rPr>
                <a:t>Supplier</a:t>
              </a:r>
            </a:p>
            <a:p>
              <a:pPr algn="l" eaLnBrk="0" hangingPunct="0">
                <a:lnSpc>
                  <a:spcPct val="60000"/>
                </a:lnSpc>
                <a:spcBef>
                  <a:spcPct val="50000"/>
                </a:spcBef>
              </a:pPr>
              <a:r>
                <a:rPr lang="en-US" altLang="zh-TW" sz="1200" dirty="0">
                  <a:latin typeface="Times New Roman" pitchFamily="18" charset="0"/>
                  <a:ea typeface="新細明體" pitchFamily="18" charset="-120"/>
                </a:rPr>
                <a:t>Quantities Ordered</a:t>
              </a:r>
              <a:endParaRPr lang="en-US" altLang="zh-TW" sz="1200" u="sng" dirty="0">
                <a:solidFill>
                  <a:schemeClr val="folHlink"/>
                </a:solidFill>
                <a:latin typeface="Times New Roman" pitchFamily="18" charset="0"/>
                <a:ea typeface="新細明體" pitchFamily="18" charset="-120"/>
              </a:endParaRPr>
            </a:p>
            <a:p>
              <a:pPr algn="l" eaLnBrk="0" hangingPunct="0">
                <a:lnSpc>
                  <a:spcPct val="60000"/>
                </a:lnSpc>
                <a:spcBef>
                  <a:spcPct val="50000"/>
                </a:spcBef>
              </a:pPr>
              <a:r>
                <a:rPr lang="en-US" altLang="zh-TW" sz="1200" u="sng" dirty="0">
                  <a:solidFill>
                    <a:schemeClr val="folHlink"/>
                  </a:solidFill>
                  <a:latin typeface="Times New Roman" pitchFamily="18" charset="0"/>
                  <a:ea typeface="新細明體" pitchFamily="18" charset="-120"/>
                </a:rPr>
                <a:t>Customer Name</a:t>
              </a:r>
              <a:endParaRPr lang="en-US" altLang="zh-TW" sz="1200" b="1" dirty="0">
                <a:solidFill>
                  <a:schemeClr val="accent2"/>
                </a:solidFill>
                <a:latin typeface="Times New Roman" pitchFamily="18" charset="0"/>
                <a:ea typeface="新細明體" pitchFamily="18" charset="-120"/>
              </a:endParaRPr>
            </a:p>
            <a:p>
              <a:pPr algn="l" eaLnBrk="0" hangingPunct="0">
                <a:lnSpc>
                  <a:spcPct val="50000"/>
                </a:lnSpc>
                <a:spcBef>
                  <a:spcPct val="50000"/>
                </a:spcBef>
              </a:pPr>
              <a:r>
                <a:rPr lang="en-US" altLang="zh-TW" sz="1200" b="1" dirty="0">
                  <a:solidFill>
                    <a:schemeClr val="accent2"/>
                  </a:solidFill>
                  <a:latin typeface="Times New Roman" pitchFamily="18" charset="0"/>
                  <a:ea typeface="新細明體" pitchFamily="18" charset="-120"/>
                </a:rPr>
                <a:t>Unit Price</a:t>
              </a:r>
              <a:endParaRPr lang="en-US" altLang="zh-TW" sz="1200" u="sng" dirty="0">
                <a:solidFill>
                  <a:schemeClr val="folHlink"/>
                </a:solidFill>
                <a:latin typeface="Times New Roman" pitchFamily="18" charset="0"/>
                <a:ea typeface="新細明體" pitchFamily="18" charset="-120"/>
              </a:endParaRPr>
            </a:p>
            <a:p>
              <a:pPr algn="l" eaLnBrk="0" hangingPunct="0">
                <a:spcBef>
                  <a:spcPct val="50000"/>
                </a:spcBef>
              </a:pPr>
              <a:endParaRPr lang="en-US" altLang="zh-TW" sz="1200" dirty="0">
                <a:latin typeface="Times New Roman" pitchFamily="18" charset="0"/>
                <a:ea typeface="新細明體" pitchFamily="18" charset="-120"/>
              </a:endParaRPr>
            </a:p>
          </p:txBody>
        </p:sp>
        <p:sp>
          <p:nvSpPr>
            <p:cNvPr id="23" name="AutoShape 20"/>
            <p:cNvSpPr>
              <a:spLocks noChangeArrowheads="1"/>
            </p:cNvSpPr>
            <p:nvPr/>
          </p:nvSpPr>
          <p:spPr bwMode="auto">
            <a:xfrm>
              <a:off x="2302" y="1200"/>
              <a:ext cx="1057" cy="344"/>
            </a:xfrm>
            <a:prstGeom prst="leftRightArrow">
              <a:avLst>
                <a:gd name="adj1" fmla="val 50000"/>
                <a:gd name="adj2" fmla="val 61453"/>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1600"/>
            </a:p>
          </p:txBody>
        </p:sp>
        <p:sp>
          <p:nvSpPr>
            <p:cNvPr id="24" name="AutoShape 21"/>
            <p:cNvSpPr>
              <a:spLocks noChangeArrowheads="1"/>
            </p:cNvSpPr>
            <p:nvPr/>
          </p:nvSpPr>
          <p:spPr bwMode="auto">
            <a:xfrm>
              <a:off x="4135" y="2069"/>
              <a:ext cx="345" cy="336"/>
            </a:xfrm>
            <a:prstGeom prst="upDownArrow">
              <a:avLst>
                <a:gd name="adj1" fmla="val 50000"/>
                <a:gd name="adj2" fmla="val 20000"/>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TW" altLang="en-US" sz="1600"/>
            </a:p>
          </p:txBody>
        </p:sp>
        <p:sp>
          <p:nvSpPr>
            <p:cNvPr id="25" name="AutoShape 22"/>
            <p:cNvSpPr>
              <a:spLocks noChangeArrowheads="1"/>
            </p:cNvSpPr>
            <p:nvPr/>
          </p:nvSpPr>
          <p:spPr bwMode="auto">
            <a:xfrm>
              <a:off x="2364" y="2964"/>
              <a:ext cx="1029" cy="357"/>
            </a:xfrm>
            <a:prstGeom prst="leftRightArrow">
              <a:avLst>
                <a:gd name="adj1" fmla="val 50000"/>
                <a:gd name="adj2" fmla="val 57647"/>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1600"/>
            </a:p>
          </p:txBody>
        </p:sp>
        <p:sp>
          <p:nvSpPr>
            <p:cNvPr id="26" name="AutoShape 23"/>
            <p:cNvSpPr>
              <a:spLocks noChangeArrowheads="1"/>
            </p:cNvSpPr>
            <p:nvPr/>
          </p:nvSpPr>
          <p:spPr bwMode="auto">
            <a:xfrm rot="-1965168">
              <a:off x="2255" y="2034"/>
              <a:ext cx="1237" cy="390"/>
            </a:xfrm>
            <a:prstGeom prst="leftRightArrow">
              <a:avLst>
                <a:gd name="adj1" fmla="val 50000"/>
                <a:gd name="adj2" fmla="val 63436"/>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1600"/>
            </a:p>
          </p:txBody>
        </p:sp>
        <p:sp>
          <p:nvSpPr>
            <p:cNvPr id="27" name="AutoShape 24"/>
            <p:cNvSpPr>
              <a:spLocks noChangeArrowheads="1"/>
            </p:cNvSpPr>
            <p:nvPr/>
          </p:nvSpPr>
          <p:spPr bwMode="auto">
            <a:xfrm rot="2035710">
              <a:off x="2188" y="1960"/>
              <a:ext cx="1380" cy="374"/>
            </a:xfrm>
            <a:prstGeom prst="leftRightArrow">
              <a:avLst>
                <a:gd name="adj1" fmla="val 50000"/>
                <a:gd name="adj2" fmla="val 73797"/>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1600"/>
            </a:p>
          </p:txBody>
        </p:sp>
      </p:grpSp>
      <p:pic>
        <p:nvPicPr>
          <p:cNvPr id="481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411" y="5402880"/>
            <a:ext cx="8748713"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217256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1"/>
          </p:nvPr>
        </p:nvSpPr>
        <p:spPr/>
        <p:txBody>
          <a:bodyPr/>
          <a:lstStyle/>
          <a:p>
            <a:r>
              <a:rPr lang="en-US" altLang="zh-TW"/>
              <a:t>1-</a:t>
            </a:r>
            <a:fld id="{6C71B362-B757-41B2-A1FC-642B52E81EB1}" type="slidenum">
              <a:rPr lang="en-US" altLang="zh-TW"/>
              <a:pPr/>
              <a:t>32</a:t>
            </a:fld>
            <a:endParaRPr lang="en-US" altLang="zh-TW"/>
          </a:p>
        </p:txBody>
      </p:sp>
      <p:sp>
        <p:nvSpPr>
          <p:cNvPr id="7" name="Rectangle 2"/>
          <p:cNvSpPr>
            <a:spLocks noGrp="1" noChangeArrowheads="1"/>
          </p:cNvSpPr>
          <p:nvPr>
            <p:ph type="title"/>
          </p:nvPr>
        </p:nvSpPr>
        <p:spPr>
          <a:xfrm>
            <a:off x="0" y="430560"/>
            <a:ext cx="8748464" cy="838200"/>
          </a:xfrm>
        </p:spPr>
        <p:txBody>
          <a:bodyPr/>
          <a:lstStyle/>
          <a:p>
            <a:r>
              <a:rPr lang="en-US" altLang="zh-TW" sz="3200" dirty="0"/>
              <a:t>Why Database: The data can be </a:t>
            </a:r>
            <a:r>
              <a:rPr lang="en-US" altLang="zh-TW" sz="3200" dirty="0" smtClean="0"/>
              <a:t>shared</a:t>
            </a:r>
            <a:endParaRPr lang="en-US" altLang="zh-TW" sz="3200" dirty="0"/>
          </a:p>
        </p:txBody>
      </p:sp>
      <p:pic>
        <p:nvPicPr>
          <p:cNvPr id="4915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7664" y="1217401"/>
            <a:ext cx="5734119" cy="604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1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3725" y="1700808"/>
            <a:ext cx="6237287" cy="373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15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8011" y="5431433"/>
            <a:ext cx="8748713"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217256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1"/>
          </p:nvPr>
        </p:nvSpPr>
        <p:spPr/>
        <p:txBody>
          <a:bodyPr/>
          <a:lstStyle/>
          <a:p>
            <a:r>
              <a:rPr lang="en-US" altLang="zh-TW"/>
              <a:t>1-</a:t>
            </a:r>
            <a:fld id="{6C71B362-B757-41B2-A1FC-642B52E81EB1}" type="slidenum">
              <a:rPr lang="en-US" altLang="zh-TW"/>
              <a:pPr/>
              <a:t>33</a:t>
            </a:fld>
            <a:endParaRPr lang="en-US" altLang="zh-TW"/>
          </a:p>
        </p:txBody>
      </p:sp>
      <p:sp>
        <p:nvSpPr>
          <p:cNvPr id="7" name="Rectangle 2"/>
          <p:cNvSpPr>
            <a:spLocks noGrp="1" noChangeArrowheads="1"/>
          </p:cNvSpPr>
          <p:nvPr>
            <p:ph type="title"/>
          </p:nvPr>
        </p:nvSpPr>
        <p:spPr>
          <a:xfrm>
            <a:off x="0" y="430560"/>
            <a:ext cx="9324528" cy="838200"/>
          </a:xfrm>
        </p:spPr>
        <p:txBody>
          <a:bodyPr/>
          <a:lstStyle/>
          <a:p>
            <a:r>
              <a:rPr lang="en-US" altLang="zh-TW" sz="3200" dirty="0"/>
              <a:t>Why Database: Security restrictions can be applied </a:t>
            </a:r>
          </a:p>
        </p:txBody>
      </p:sp>
      <p:grpSp>
        <p:nvGrpSpPr>
          <p:cNvPr id="8" name="群組 7"/>
          <p:cNvGrpSpPr/>
          <p:nvPr/>
        </p:nvGrpSpPr>
        <p:grpSpPr>
          <a:xfrm>
            <a:off x="971600" y="1522540"/>
            <a:ext cx="2713213" cy="2680433"/>
            <a:chOff x="5638800" y="3228863"/>
            <a:chExt cx="2352675" cy="2638537"/>
          </a:xfrm>
        </p:grpSpPr>
        <p:sp>
          <p:nvSpPr>
            <p:cNvPr id="9" name="Rectangle 5"/>
            <p:cNvSpPr>
              <a:spLocks noChangeArrowheads="1"/>
            </p:cNvSpPr>
            <p:nvPr/>
          </p:nvSpPr>
          <p:spPr bwMode="auto">
            <a:xfrm>
              <a:off x="6439907" y="3228863"/>
              <a:ext cx="635000" cy="44012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l" eaLnBrk="0" hangingPunct="0">
                <a:lnSpc>
                  <a:spcPct val="70000"/>
                </a:lnSpc>
              </a:pPr>
              <a:r>
                <a:rPr lang="en-US" altLang="zh-TW" sz="1400" dirty="0">
                  <a:latin typeface="Times New Roman" pitchFamily="18" charset="0"/>
                  <a:ea typeface="新細明體" charset="-120"/>
                </a:rPr>
                <a:t>   </a:t>
              </a:r>
              <a:r>
                <a:rPr lang="en-US" altLang="zh-TW" dirty="0">
                  <a:latin typeface="Times New Roman" pitchFamily="18" charset="0"/>
                  <a:ea typeface="新細明體" charset="-120"/>
                </a:rPr>
                <a:t>user</a:t>
              </a:r>
            </a:p>
          </p:txBody>
        </p:sp>
        <p:sp>
          <p:nvSpPr>
            <p:cNvPr id="10" name="Rectangle 6"/>
            <p:cNvSpPr>
              <a:spLocks noChangeArrowheads="1"/>
            </p:cNvSpPr>
            <p:nvPr/>
          </p:nvSpPr>
          <p:spPr bwMode="auto">
            <a:xfrm>
              <a:off x="6319173" y="3748088"/>
              <a:ext cx="949325" cy="287337"/>
            </a:xfrm>
            <a:prstGeom prst="rect">
              <a:avLst/>
            </a:prstGeom>
            <a:solidFill>
              <a:schemeClr val="bg1"/>
            </a:solidFill>
            <a:ln w="381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2000"/>
            </a:p>
          </p:txBody>
        </p:sp>
        <p:sp>
          <p:nvSpPr>
            <p:cNvPr id="11" name="Rectangle 7"/>
            <p:cNvSpPr>
              <a:spLocks noChangeArrowheads="1"/>
            </p:cNvSpPr>
            <p:nvPr/>
          </p:nvSpPr>
          <p:spPr bwMode="auto">
            <a:xfrm>
              <a:off x="6131854" y="4405313"/>
              <a:ext cx="1318284" cy="465137"/>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2000"/>
            </a:p>
          </p:txBody>
        </p:sp>
        <p:sp>
          <p:nvSpPr>
            <p:cNvPr id="12" name="Rectangle 8"/>
            <p:cNvSpPr>
              <a:spLocks noChangeArrowheads="1"/>
            </p:cNvSpPr>
            <p:nvPr/>
          </p:nvSpPr>
          <p:spPr bwMode="auto">
            <a:xfrm>
              <a:off x="6339868" y="3697995"/>
              <a:ext cx="853456" cy="36103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0" hangingPunct="0"/>
              <a:r>
                <a:rPr lang="en-US" altLang="zh-TW" sz="1400" dirty="0">
                  <a:latin typeface="Times New Roman" pitchFamily="18" charset="0"/>
                  <a:ea typeface="新細明體" charset="-120"/>
                </a:rPr>
                <a:t>   </a:t>
              </a:r>
              <a:r>
                <a:rPr lang="en-US" altLang="zh-TW" b="1" dirty="0">
                  <a:solidFill>
                    <a:srgbClr val="FF0000"/>
                  </a:solidFill>
                  <a:latin typeface="Times New Roman" pitchFamily="18" charset="0"/>
                  <a:ea typeface="新細明體" charset="-120"/>
                </a:rPr>
                <a:t>DBMS</a:t>
              </a:r>
            </a:p>
          </p:txBody>
        </p:sp>
        <p:sp>
          <p:nvSpPr>
            <p:cNvPr id="13" name="Rectangle 9"/>
            <p:cNvSpPr>
              <a:spLocks noChangeArrowheads="1"/>
            </p:cNvSpPr>
            <p:nvPr/>
          </p:nvSpPr>
          <p:spPr bwMode="auto">
            <a:xfrm>
              <a:off x="6256733" y="4460791"/>
              <a:ext cx="1053615" cy="30044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zh-TW" sz="1400" b="1" dirty="0" smtClean="0">
                  <a:latin typeface="Times New Roman" pitchFamily="18" charset="0"/>
                  <a:ea typeface="新細明體" charset="-120"/>
                </a:rPr>
                <a:t>File Manager</a:t>
              </a:r>
              <a:endParaRPr lang="en-US" altLang="zh-TW" sz="1400" b="1" dirty="0">
                <a:latin typeface="Times New Roman" pitchFamily="18" charset="0"/>
                <a:ea typeface="新細明體" charset="-120"/>
              </a:endParaRPr>
            </a:p>
          </p:txBody>
        </p:sp>
        <p:grpSp>
          <p:nvGrpSpPr>
            <p:cNvPr id="14" name="Group 10"/>
            <p:cNvGrpSpPr>
              <a:grpSpLocks/>
            </p:cNvGrpSpPr>
            <p:nvPr/>
          </p:nvGrpSpPr>
          <p:grpSpPr bwMode="auto">
            <a:xfrm>
              <a:off x="6459538" y="5353050"/>
              <a:ext cx="744537" cy="514350"/>
              <a:chOff x="3219" y="5873"/>
              <a:chExt cx="263" cy="261"/>
            </a:xfrm>
          </p:grpSpPr>
          <p:sp>
            <p:nvSpPr>
              <p:cNvPr id="24" name="Oval 11"/>
              <p:cNvSpPr>
                <a:spLocks noChangeArrowheads="1"/>
              </p:cNvSpPr>
              <p:nvPr/>
            </p:nvSpPr>
            <p:spPr bwMode="auto">
              <a:xfrm>
                <a:off x="3221" y="5873"/>
                <a:ext cx="255" cy="67"/>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2000"/>
              </a:p>
            </p:txBody>
          </p:sp>
          <p:sp>
            <p:nvSpPr>
              <p:cNvPr id="25" name="Line 12"/>
              <p:cNvSpPr>
                <a:spLocks noChangeShapeType="1"/>
              </p:cNvSpPr>
              <p:nvPr/>
            </p:nvSpPr>
            <p:spPr bwMode="auto">
              <a:xfrm>
                <a:off x="3219" y="5913"/>
                <a:ext cx="0" cy="17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2000"/>
              </a:p>
            </p:txBody>
          </p:sp>
          <p:sp>
            <p:nvSpPr>
              <p:cNvPr id="26" name="Line 13"/>
              <p:cNvSpPr>
                <a:spLocks noChangeShapeType="1"/>
              </p:cNvSpPr>
              <p:nvPr/>
            </p:nvSpPr>
            <p:spPr bwMode="auto">
              <a:xfrm>
                <a:off x="3482" y="5918"/>
                <a:ext cx="0" cy="17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2000"/>
              </a:p>
            </p:txBody>
          </p:sp>
          <p:sp>
            <p:nvSpPr>
              <p:cNvPr id="27" name="Arc 14"/>
              <p:cNvSpPr>
                <a:spLocks/>
              </p:cNvSpPr>
              <p:nvPr/>
            </p:nvSpPr>
            <p:spPr bwMode="auto">
              <a:xfrm>
                <a:off x="3341" y="6083"/>
                <a:ext cx="130" cy="51"/>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2000"/>
              </a:p>
            </p:txBody>
          </p:sp>
          <p:sp>
            <p:nvSpPr>
              <p:cNvPr id="28" name="Arc 15"/>
              <p:cNvSpPr>
                <a:spLocks/>
              </p:cNvSpPr>
              <p:nvPr/>
            </p:nvSpPr>
            <p:spPr bwMode="auto">
              <a:xfrm>
                <a:off x="3224" y="6086"/>
                <a:ext cx="113" cy="48"/>
              </a:xfrm>
              <a:custGeom>
                <a:avLst/>
                <a:gdLst>
                  <a:gd name="G0" fmla="+- 21600 0 0"/>
                  <a:gd name="G1" fmla="+- 0 0 0"/>
                  <a:gd name="G2" fmla="+- 21600 0 0"/>
                  <a:gd name="T0" fmla="*/ 21408 w 21600"/>
                  <a:gd name="T1" fmla="*/ 21599 h 21599"/>
                  <a:gd name="T2" fmla="*/ 0 w 21600"/>
                  <a:gd name="T3" fmla="*/ 0 h 21599"/>
                  <a:gd name="T4" fmla="*/ 21600 w 21600"/>
                  <a:gd name="T5" fmla="*/ 0 h 21599"/>
                </a:gdLst>
                <a:ahLst/>
                <a:cxnLst>
                  <a:cxn ang="0">
                    <a:pos x="T0" y="T1"/>
                  </a:cxn>
                  <a:cxn ang="0">
                    <a:pos x="T2" y="T3"/>
                  </a:cxn>
                  <a:cxn ang="0">
                    <a:pos x="T4" y="T5"/>
                  </a:cxn>
                </a:cxnLst>
                <a:rect l="0" t="0" r="r" b="b"/>
                <a:pathLst>
                  <a:path w="21600" h="21599" fill="none" extrusionOk="0">
                    <a:moveTo>
                      <a:pt x="21407" y="21599"/>
                    </a:moveTo>
                    <a:cubicBezTo>
                      <a:pt x="9554" y="21493"/>
                      <a:pt x="0" y="11854"/>
                      <a:pt x="0" y="0"/>
                    </a:cubicBezTo>
                  </a:path>
                  <a:path w="21600" h="21599" stroke="0" extrusionOk="0">
                    <a:moveTo>
                      <a:pt x="21407" y="21599"/>
                    </a:moveTo>
                    <a:cubicBezTo>
                      <a:pt x="9554" y="21493"/>
                      <a:pt x="0" y="11854"/>
                      <a:pt x="0" y="0"/>
                    </a:cubicBezTo>
                    <a:lnTo>
                      <a:pt x="21600" y="0"/>
                    </a:lnTo>
                    <a:close/>
                  </a:path>
                </a:pathLst>
              </a:custGeom>
              <a:noFill/>
              <a:ln w="12700" cap="rnd">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2000"/>
              </a:p>
            </p:txBody>
          </p:sp>
          <p:sp>
            <p:nvSpPr>
              <p:cNvPr id="29" name="Rectangle 16"/>
              <p:cNvSpPr>
                <a:spLocks noChangeArrowheads="1"/>
              </p:cNvSpPr>
              <p:nvPr/>
            </p:nvSpPr>
            <p:spPr bwMode="auto">
              <a:xfrm>
                <a:off x="3243" y="5967"/>
                <a:ext cx="216" cy="15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0" hangingPunct="0"/>
                <a:r>
                  <a:rPr lang="en-US" altLang="zh-TW" sz="1400">
                    <a:latin typeface="Times New Roman" pitchFamily="18" charset="0"/>
                    <a:ea typeface="新細明體" charset="-120"/>
                  </a:rPr>
                  <a:t>    </a:t>
                </a:r>
                <a:r>
                  <a:rPr lang="en-US" altLang="zh-TW" sz="1400" b="1">
                    <a:latin typeface="Times New Roman" pitchFamily="18" charset="0"/>
                    <a:ea typeface="新細明體" charset="-120"/>
                  </a:rPr>
                  <a:t>DB</a:t>
                </a:r>
              </a:p>
            </p:txBody>
          </p:sp>
        </p:grpSp>
        <p:sp>
          <p:nvSpPr>
            <p:cNvPr id="15" name="Line 17"/>
            <p:cNvSpPr>
              <a:spLocks noChangeShapeType="1"/>
            </p:cNvSpPr>
            <p:nvPr/>
          </p:nvSpPr>
          <p:spPr bwMode="auto">
            <a:xfrm>
              <a:off x="6827838" y="3448050"/>
              <a:ext cx="0" cy="27305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2000"/>
            </a:p>
          </p:txBody>
        </p:sp>
        <p:sp>
          <p:nvSpPr>
            <p:cNvPr id="16" name="Line 18"/>
            <p:cNvSpPr>
              <a:spLocks noChangeShapeType="1"/>
            </p:cNvSpPr>
            <p:nvPr/>
          </p:nvSpPr>
          <p:spPr bwMode="auto">
            <a:xfrm>
              <a:off x="6827838" y="4070350"/>
              <a:ext cx="0" cy="31115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2000"/>
            </a:p>
          </p:txBody>
        </p:sp>
        <p:sp>
          <p:nvSpPr>
            <p:cNvPr id="17" name="Line 19"/>
            <p:cNvSpPr>
              <a:spLocks noChangeShapeType="1"/>
            </p:cNvSpPr>
            <p:nvPr/>
          </p:nvSpPr>
          <p:spPr bwMode="auto">
            <a:xfrm flipH="1">
              <a:off x="6807681" y="4934137"/>
              <a:ext cx="0" cy="3810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2000"/>
            </a:p>
          </p:txBody>
        </p:sp>
        <p:sp>
          <p:nvSpPr>
            <p:cNvPr id="18" name="Arc 20"/>
            <p:cNvSpPr>
              <a:spLocks/>
            </p:cNvSpPr>
            <p:nvPr/>
          </p:nvSpPr>
          <p:spPr bwMode="auto">
            <a:xfrm>
              <a:off x="5638800" y="4181475"/>
              <a:ext cx="1184275" cy="406400"/>
            </a:xfrm>
            <a:custGeom>
              <a:avLst/>
              <a:gdLst>
                <a:gd name="G0" fmla="+- 21600 0 0"/>
                <a:gd name="G1" fmla="+- 21600 0 0"/>
                <a:gd name="G2" fmla="+- 21600 0 0"/>
                <a:gd name="T0" fmla="*/ 0 w 21600"/>
                <a:gd name="T1" fmla="*/ 21600 h 21600"/>
                <a:gd name="T2" fmla="*/ 21548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600"/>
                  </a:moveTo>
                  <a:cubicBezTo>
                    <a:pt x="0" y="9690"/>
                    <a:pt x="9638" y="28"/>
                    <a:pt x="21548" y="0"/>
                  </a:cubicBezTo>
                </a:path>
                <a:path w="21600" h="21600" stroke="0" extrusionOk="0">
                  <a:moveTo>
                    <a:pt x="0" y="21600"/>
                  </a:moveTo>
                  <a:cubicBezTo>
                    <a:pt x="0" y="9690"/>
                    <a:pt x="9638" y="28"/>
                    <a:pt x="21548" y="0"/>
                  </a:cubicBezTo>
                  <a:lnTo>
                    <a:pt x="21600" y="21600"/>
                  </a:lnTo>
                  <a:close/>
                </a:path>
              </a:pathLst>
            </a:custGeom>
            <a:noFill/>
            <a:ln w="12700" cap="rnd">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2000"/>
            </a:p>
          </p:txBody>
        </p:sp>
        <p:sp>
          <p:nvSpPr>
            <p:cNvPr id="19" name="Arc 21"/>
            <p:cNvSpPr>
              <a:spLocks/>
            </p:cNvSpPr>
            <p:nvPr/>
          </p:nvSpPr>
          <p:spPr bwMode="auto">
            <a:xfrm>
              <a:off x="6835775" y="4175125"/>
              <a:ext cx="1155700" cy="414338"/>
            </a:xfrm>
            <a:custGeom>
              <a:avLst/>
              <a:gdLst>
                <a:gd name="G0" fmla="+- 53 0 0"/>
                <a:gd name="G1" fmla="+- 21600 0 0"/>
                <a:gd name="G2" fmla="+- 21600 0 0"/>
                <a:gd name="T0" fmla="*/ 0 w 21653"/>
                <a:gd name="T1" fmla="*/ 0 h 21600"/>
                <a:gd name="T2" fmla="*/ 21653 w 21653"/>
                <a:gd name="T3" fmla="*/ 21497 h 21600"/>
                <a:gd name="T4" fmla="*/ 53 w 21653"/>
                <a:gd name="T5" fmla="*/ 21600 h 21600"/>
              </a:gdLst>
              <a:ahLst/>
              <a:cxnLst>
                <a:cxn ang="0">
                  <a:pos x="T0" y="T1"/>
                </a:cxn>
                <a:cxn ang="0">
                  <a:pos x="T2" y="T3"/>
                </a:cxn>
                <a:cxn ang="0">
                  <a:pos x="T4" y="T5"/>
                </a:cxn>
              </a:cxnLst>
              <a:rect l="0" t="0" r="r" b="b"/>
              <a:pathLst>
                <a:path w="21653" h="21600" fill="none" extrusionOk="0">
                  <a:moveTo>
                    <a:pt x="0" y="0"/>
                  </a:moveTo>
                  <a:cubicBezTo>
                    <a:pt x="17" y="0"/>
                    <a:pt x="35" y="-1"/>
                    <a:pt x="53" y="0"/>
                  </a:cubicBezTo>
                  <a:cubicBezTo>
                    <a:pt x="11942" y="0"/>
                    <a:pt x="21596" y="9607"/>
                    <a:pt x="21652" y="21497"/>
                  </a:cubicBezTo>
                </a:path>
                <a:path w="21653" h="21600" stroke="0" extrusionOk="0">
                  <a:moveTo>
                    <a:pt x="0" y="0"/>
                  </a:moveTo>
                  <a:cubicBezTo>
                    <a:pt x="17" y="0"/>
                    <a:pt x="35" y="-1"/>
                    <a:pt x="53" y="0"/>
                  </a:cubicBezTo>
                  <a:cubicBezTo>
                    <a:pt x="11942" y="0"/>
                    <a:pt x="21596" y="9607"/>
                    <a:pt x="21652" y="21497"/>
                  </a:cubicBezTo>
                  <a:lnTo>
                    <a:pt x="53" y="21600"/>
                  </a:lnTo>
                  <a:close/>
                </a:path>
              </a:pathLst>
            </a:custGeom>
            <a:noFill/>
            <a:ln w="12700" cap="rnd">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2000"/>
            </a:p>
          </p:txBody>
        </p:sp>
        <p:sp>
          <p:nvSpPr>
            <p:cNvPr id="22" name="Rectangle 24"/>
            <p:cNvSpPr>
              <a:spLocks noChangeArrowheads="1"/>
            </p:cNvSpPr>
            <p:nvPr/>
          </p:nvSpPr>
          <p:spPr bwMode="auto">
            <a:xfrm>
              <a:off x="7502032" y="4381501"/>
              <a:ext cx="485109" cy="3307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0" hangingPunct="0"/>
              <a:r>
                <a:rPr lang="en-US" altLang="zh-TW" sz="1600" b="1" dirty="0">
                  <a:latin typeface="Times New Roman" pitchFamily="18" charset="0"/>
                  <a:ea typeface="新細明體" charset="-120"/>
                </a:rPr>
                <a:t>O.S.</a:t>
              </a:r>
            </a:p>
          </p:txBody>
        </p:sp>
      </p:grpSp>
      <p:pic>
        <p:nvPicPr>
          <p:cNvPr id="501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085" y="4581128"/>
            <a:ext cx="7115882" cy="146184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0" name="Group 1044"/>
          <p:cNvGrpSpPr>
            <a:grpSpLocks/>
          </p:cNvGrpSpPr>
          <p:nvPr/>
        </p:nvGrpSpPr>
        <p:grpSpPr bwMode="auto">
          <a:xfrm>
            <a:off x="4864711" y="1811534"/>
            <a:ext cx="2600325" cy="1447800"/>
            <a:chOff x="636" y="1851"/>
            <a:chExt cx="1638" cy="912"/>
          </a:xfrm>
        </p:grpSpPr>
        <p:grpSp>
          <p:nvGrpSpPr>
            <p:cNvPr id="31" name="Group 1045"/>
            <p:cNvGrpSpPr>
              <a:grpSpLocks/>
            </p:cNvGrpSpPr>
            <p:nvPr/>
          </p:nvGrpSpPr>
          <p:grpSpPr bwMode="auto">
            <a:xfrm>
              <a:off x="791" y="1879"/>
              <a:ext cx="1483" cy="884"/>
              <a:chOff x="791" y="1879"/>
              <a:chExt cx="1483" cy="884"/>
            </a:xfrm>
          </p:grpSpPr>
          <p:sp>
            <p:nvSpPr>
              <p:cNvPr id="33" name="Rectangle 1046"/>
              <p:cNvSpPr>
                <a:spLocks noChangeArrowheads="1"/>
              </p:cNvSpPr>
              <p:nvPr/>
            </p:nvSpPr>
            <p:spPr bwMode="auto">
              <a:xfrm>
                <a:off x="791" y="1892"/>
                <a:ext cx="1478" cy="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0" hangingPunct="0"/>
                <a:r>
                  <a:rPr lang="en-US" altLang="zh-TW" sz="1200" dirty="0">
                    <a:latin typeface="Times New Roman" pitchFamily="18" charset="0"/>
                    <a:ea typeface="新細明體" charset="-120"/>
                  </a:rPr>
                  <a:t>S#   SNAME    STATUS      CITY</a:t>
                </a:r>
              </a:p>
              <a:p>
                <a:pPr algn="l" eaLnBrk="0" hangingPunct="0"/>
                <a:r>
                  <a:rPr lang="en-US" altLang="zh-TW" sz="1200" dirty="0">
                    <a:latin typeface="Times New Roman" pitchFamily="18" charset="0"/>
                    <a:ea typeface="新細明體" charset="-120"/>
                  </a:rPr>
                  <a:t>S1   Smith           </a:t>
                </a:r>
                <a:r>
                  <a:rPr lang="en-US" altLang="zh-TW" sz="1200" dirty="0" smtClean="0">
                    <a:latin typeface="Times New Roman" pitchFamily="18" charset="0"/>
                    <a:ea typeface="新細明體" charset="-120"/>
                  </a:rPr>
                  <a:t> 20           </a:t>
                </a:r>
                <a:r>
                  <a:rPr lang="en-US" altLang="zh-TW" sz="1200" dirty="0">
                    <a:latin typeface="Times New Roman" pitchFamily="18" charset="0"/>
                    <a:ea typeface="新細明體" charset="-120"/>
                  </a:rPr>
                  <a:t>London</a:t>
                </a:r>
              </a:p>
              <a:p>
                <a:pPr algn="l" eaLnBrk="0" hangingPunct="0"/>
                <a:r>
                  <a:rPr lang="en-US" altLang="zh-TW" sz="1200" dirty="0">
                    <a:latin typeface="Times New Roman" pitchFamily="18" charset="0"/>
                    <a:ea typeface="新細明體" charset="-120"/>
                  </a:rPr>
                  <a:t>S2   Jones            10            Paris</a:t>
                </a:r>
              </a:p>
              <a:p>
                <a:pPr algn="l" eaLnBrk="0" hangingPunct="0"/>
                <a:r>
                  <a:rPr lang="en-US" altLang="zh-TW" sz="1200" dirty="0">
                    <a:latin typeface="Times New Roman" pitchFamily="18" charset="0"/>
                    <a:ea typeface="新細明體" charset="-120"/>
                  </a:rPr>
                  <a:t>S3   Blake            30           Paris</a:t>
                </a:r>
              </a:p>
              <a:p>
                <a:pPr algn="l" eaLnBrk="0" hangingPunct="0"/>
                <a:r>
                  <a:rPr lang="en-US" altLang="zh-TW" sz="1200" dirty="0">
                    <a:latin typeface="Times New Roman" pitchFamily="18" charset="0"/>
                    <a:ea typeface="新細明體" charset="-120"/>
                  </a:rPr>
                  <a:t>S4   Clark            20            London</a:t>
                </a:r>
              </a:p>
              <a:p>
                <a:pPr algn="l" eaLnBrk="0" hangingPunct="0"/>
                <a:r>
                  <a:rPr lang="en-US" altLang="zh-TW" sz="1200" dirty="0">
                    <a:latin typeface="Times New Roman" pitchFamily="18" charset="0"/>
                    <a:ea typeface="新細明體" charset="-120"/>
                  </a:rPr>
                  <a:t>S5   Adams          30            Athens </a:t>
                </a:r>
              </a:p>
              <a:p>
                <a:pPr algn="l" eaLnBrk="0" latinLnBrk="1" hangingPunct="0"/>
                <a:endParaRPr lang="en-US" altLang="zh-TW" sz="1200" dirty="0">
                  <a:latin typeface="Times New Roman" pitchFamily="18" charset="0"/>
                  <a:ea typeface="新細明體" charset="-120"/>
                </a:endParaRPr>
              </a:p>
            </p:txBody>
          </p:sp>
          <p:sp>
            <p:nvSpPr>
              <p:cNvPr id="34" name="Rectangle 1047"/>
              <p:cNvSpPr>
                <a:spLocks noChangeArrowheads="1"/>
              </p:cNvSpPr>
              <p:nvPr/>
            </p:nvSpPr>
            <p:spPr bwMode="auto">
              <a:xfrm>
                <a:off x="817" y="1879"/>
                <a:ext cx="1457" cy="732"/>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5" name="Line 1048"/>
              <p:cNvSpPr>
                <a:spLocks noChangeShapeType="1"/>
              </p:cNvSpPr>
              <p:nvPr/>
            </p:nvSpPr>
            <p:spPr bwMode="auto">
              <a:xfrm>
                <a:off x="987" y="1879"/>
                <a:ext cx="0" cy="73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6" name="Line 1049"/>
              <p:cNvSpPr>
                <a:spLocks noChangeShapeType="1"/>
              </p:cNvSpPr>
              <p:nvPr/>
            </p:nvSpPr>
            <p:spPr bwMode="auto">
              <a:xfrm>
                <a:off x="1405" y="1879"/>
                <a:ext cx="0" cy="73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7" name="Line 1050"/>
              <p:cNvSpPr>
                <a:spLocks noChangeShapeType="1"/>
              </p:cNvSpPr>
              <p:nvPr/>
            </p:nvSpPr>
            <p:spPr bwMode="auto">
              <a:xfrm>
                <a:off x="1860" y="1879"/>
                <a:ext cx="0" cy="73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8" name="Line 1051"/>
              <p:cNvSpPr>
                <a:spLocks noChangeShapeType="1"/>
              </p:cNvSpPr>
              <p:nvPr/>
            </p:nvSpPr>
            <p:spPr bwMode="auto">
              <a:xfrm>
                <a:off x="817" y="2024"/>
                <a:ext cx="1457"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9" name="Line 1052"/>
              <p:cNvSpPr>
                <a:spLocks noChangeShapeType="1"/>
              </p:cNvSpPr>
              <p:nvPr/>
            </p:nvSpPr>
            <p:spPr bwMode="auto">
              <a:xfrm>
                <a:off x="817" y="2134"/>
                <a:ext cx="1457"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0" name="Line 1053"/>
              <p:cNvSpPr>
                <a:spLocks noChangeShapeType="1"/>
              </p:cNvSpPr>
              <p:nvPr/>
            </p:nvSpPr>
            <p:spPr bwMode="auto">
              <a:xfrm>
                <a:off x="817" y="2245"/>
                <a:ext cx="1457"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1" name="Line 1054"/>
              <p:cNvSpPr>
                <a:spLocks noChangeShapeType="1"/>
              </p:cNvSpPr>
              <p:nvPr/>
            </p:nvSpPr>
            <p:spPr bwMode="auto">
              <a:xfrm>
                <a:off x="817" y="2365"/>
                <a:ext cx="1457"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2" name="Line 1055"/>
              <p:cNvSpPr>
                <a:spLocks noChangeShapeType="1"/>
              </p:cNvSpPr>
              <p:nvPr/>
            </p:nvSpPr>
            <p:spPr bwMode="auto">
              <a:xfrm>
                <a:off x="817" y="2485"/>
                <a:ext cx="1457"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sp>
          <p:nvSpPr>
            <p:cNvPr id="32" name="Rectangle 1056"/>
            <p:cNvSpPr>
              <a:spLocks noChangeArrowheads="1"/>
            </p:cNvSpPr>
            <p:nvPr/>
          </p:nvSpPr>
          <p:spPr bwMode="auto">
            <a:xfrm>
              <a:off x="636" y="1851"/>
              <a:ext cx="176" cy="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0" hangingPunct="0"/>
              <a:r>
                <a:rPr lang="en-US" altLang="zh-TW" sz="1400">
                  <a:latin typeface="Times New Roman" pitchFamily="18" charset="0"/>
                  <a:ea typeface="新細明體" charset="-120"/>
                </a:rPr>
                <a:t>S</a:t>
              </a:r>
            </a:p>
          </p:txBody>
        </p:sp>
      </p:grpSp>
    </p:spTree>
    <p:extLst>
      <p:ext uri="{BB962C8B-B14F-4D97-AF65-F5344CB8AC3E}">
        <p14:creationId xmlns:p14="http://schemas.microsoft.com/office/powerpoint/2010/main" val="140641496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1"/>
          </p:nvPr>
        </p:nvSpPr>
        <p:spPr/>
        <p:txBody>
          <a:bodyPr/>
          <a:lstStyle/>
          <a:p>
            <a:r>
              <a:rPr lang="en-US" altLang="zh-TW"/>
              <a:t>1-</a:t>
            </a:r>
            <a:fld id="{6C71B362-B757-41B2-A1FC-642B52E81EB1}" type="slidenum">
              <a:rPr lang="en-US" altLang="zh-TW"/>
              <a:pPr/>
              <a:t>34</a:t>
            </a:fld>
            <a:endParaRPr lang="en-US" altLang="zh-TW"/>
          </a:p>
        </p:txBody>
      </p:sp>
      <p:sp>
        <p:nvSpPr>
          <p:cNvPr id="7" name="Rectangle 2"/>
          <p:cNvSpPr>
            <a:spLocks noGrp="1" noChangeArrowheads="1"/>
          </p:cNvSpPr>
          <p:nvPr>
            <p:ph type="title"/>
          </p:nvPr>
        </p:nvSpPr>
        <p:spPr>
          <a:xfrm>
            <a:off x="0" y="430560"/>
            <a:ext cx="8748464" cy="838200"/>
          </a:xfrm>
        </p:spPr>
        <p:txBody>
          <a:bodyPr/>
          <a:lstStyle/>
          <a:p>
            <a:r>
              <a:rPr lang="en-US" altLang="zh-TW" sz="3200" dirty="0"/>
              <a:t>Why Database: Integrity can be maintained</a:t>
            </a:r>
          </a:p>
        </p:txBody>
      </p:sp>
      <p:sp>
        <p:nvSpPr>
          <p:cNvPr id="8" name="Rectangle 5"/>
          <p:cNvSpPr>
            <a:spLocks noChangeArrowheads="1"/>
          </p:cNvSpPr>
          <p:nvPr/>
        </p:nvSpPr>
        <p:spPr bwMode="auto">
          <a:xfrm>
            <a:off x="1547664" y="4757390"/>
            <a:ext cx="3313113" cy="1190625"/>
          </a:xfrm>
          <a:prstGeom prst="rect">
            <a:avLst/>
          </a:prstGeom>
          <a:noFill/>
          <a:ln w="38100" cmpd="dbl">
            <a:solidFill>
              <a:schemeClr val="folHlink"/>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l" eaLnBrk="0" hangingPunct="0">
              <a:spcBef>
                <a:spcPts val="1200"/>
              </a:spcBef>
            </a:pPr>
            <a:r>
              <a:rPr lang="en-US" altLang="zh-TW" sz="1400" dirty="0">
                <a:latin typeface="Times New Roman" pitchFamily="18" charset="0"/>
                <a:ea typeface="新細明體" charset="-120"/>
              </a:rPr>
              <a:t>CREATE  INTEGRITY  RULE  </a:t>
            </a:r>
            <a:r>
              <a:rPr lang="en-US" altLang="zh-TW" sz="1400" b="1" dirty="0">
                <a:latin typeface="Times New Roman" pitchFamily="18" charset="0"/>
                <a:ea typeface="新細明體" charset="-120"/>
              </a:rPr>
              <a:t>R1</a:t>
            </a:r>
          </a:p>
          <a:p>
            <a:pPr algn="l" eaLnBrk="0" hangingPunct="0"/>
            <a:r>
              <a:rPr lang="en-US" altLang="zh-TW" sz="1400" dirty="0">
                <a:latin typeface="Times New Roman" pitchFamily="18" charset="0"/>
                <a:ea typeface="新細明體" charset="-120"/>
              </a:rPr>
              <a:t>    ON  INSERT    S.STATUS,</a:t>
            </a:r>
          </a:p>
          <a:p>
            <a:pPr algn="l" eaLnBrk="0" hangingPunct="0"/>
            <a:r>
              <a:rPr lang="en-US" altLang="zh-TW" sz="1400" dirty="0">
                <a:latin typeface="Times New Roman" pitchFamily="18" charset="0"/>
                <a:ea typeface="新細明體" charset="-120"/>
              </a:rPr>
              <a:t>            UPDATE  S.STATUS;</a:t>
            </a:r>
          </a:p>
          <a:p>
            <a:pPr algn="l" eaLnBrk="0" hangingPunct="0"/>
            <a:r>
              <a:rPr lang="en-US" altLang="zh-TW" sz="1400" dirty="0">
                <a:latin typeface="Times New Roman" pitchFamily="18" charset="0"/>
                <a:ea typeface="新細明體" charset="-120"/>
              </a:rPr>
              <a:t>    CHECK  FORALL  S ( S.STATUS &gt; 0 )</a:t>
            </a:r>
          </a:p>
          <a:p>
            <a:pPr algn="l" eaLnBrk="0" hangingPunct="0"/>
            <a:r>
              <a:rPr lang="en-US" altLang="zh-TW" sz="1400" dirty="0">
                <a:latin typeface="Times New Roman" pitchFamily="18" charset="0"/>
                <a:ea typeface="新細明體" charset="-120"/>
              </a:rPr>
              <a:t>    ELSE  REJECT;</a:t>
            </a:r>
          </a:p>
        </p:txBody>
      </p:sp>
      <p:pic>
        <p:nvPicPr>
          <p:cNvPr id="512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7719" y="2305509"/>
            <a:ext cx="3344281" cy="1859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ext Box 1028"/>
          <p:cNvSpPr txBox="1">
            <a:spLocks noChangeArrowheads="1"/>
          </p:cNvSpPr>
          <p:nvPr/>
        </p:nvSpPr>
        <p:spPr bwMode="auto">
          <a:xfrm>
            <a:off x="757162" y="1412776"/>
            <a:ext cx="5597302" cy="757130"/>
          </a:xfrm>
          <a:prstGeom prst="rect">
            <a:avLst/>
          </a:prstGeom>
        </p:spPr>
        <p:txBody>
          <a:bodyPr wrap="none">
            <a:spAutoFit/>
          </a:bodyPr>
          <a:lstStyle>
            <a:defPPr>
              <a:defRPr lang="zh-TW"/>
            </a:defPPr>
            <a:lvl1pPr marL="342900" indent="-342900" algn="l">
              <a:lnSpc>
                <a:spcPct val="90000"/>
              </a:lnSpc>
              <a:spcBef>
                <a:spcPct val="50000"/>
              </a:spcBef>
              <a:buClr>
                <a:srgbClr val="009900"/>
              </a:buClr>
              <a:buSzPct val="70000"/>
              <a:buFont typeface="Wingdings" pitchFamily="2" charset="2"/>
              <a:buChar char="q"/>
              <a:defRPr>
                <a:latin typeface="+mn-lt"/>
                <a:ea typeface="+mn-ea"/>
              </a:defRPr>
            </a:lvl1pPr>
          </a:lstStyle>
          <a:p>
            <a:r>
              <a:rPr lang="en-US" altLang="zh-TW" sz="2000" dirty="0" smtClean="0"/>
              <a:t>Consider </a:t>
            </a:r>
            <a:r>
              <a:rPr lang="en-US" altLang="zh-TW" sz="2000" dirty="0"/>
              <a:t>Supplier-and-Parts </a:t>
            </a:r>
            <a:r>
              <a:rPr lang="en-US" altLang="zh-TW" sz="2000" dirty="0" smtClean="0"/>
              <a:t>Database,</a:t>
            </a:r>
          </a:p>
          <a:p>
            <a:pPr marL="0" indent="0">
              <a:buNone/>
            </a:pPr>
            <a:r>
              <a:rPr lang="en-US" altLang="zh-TW" dirty="0"/>
              <a:t> </a:t>
            </a:r>
            <a:r>
              <a:rPr lang="en-US" altLang="zh-TW" dirty="0" smtClean="0"/>
              <a:t>     Assume </a:t>
            </a:r>
            <a:r>
              <a:rPr lang="en-US" altLang="zh-TW" dirty="0"/>
              <a:t>the STATUS should always be positive value. </a:t>
            </a:r>
          </a:p>
        </p:txBody>
      </p:sp>
      <p:sp>
        <p:nvSpPr>
          <p:cNvPr id="3" name="矩形 2"/>
          <p:cNvSpPr/>
          <p:nvPr/>
        </p:nvSpPr>
        <p:spPr>
          <a:xfrm>
            <a:off x="611560" y="4311504"/>
            <a:ext cx="3516797" cy="341632"/>
          </a:xfrm>
          <a:prstGeom prst="rect">
            <a:avLst/>
          </a:prstGeom>
        </p:spPr>
        <p:txBody>
          <a:bodyPr wrap="none">
            <a:spAutoFit/>
          </a:bodyPr>
          <a:lstStyle/>
          <a:p>
            <a:pPr marL="342900" indent="-342900" algn="l">
              <a:lnSpc>
                <a:spcPct val="90000"/>
              </a:lnSpc>
              <a:spcBef>
                <a:spcPct val="50000"/>
              </a:spcBef>
              <a:buClr>
                <a:srgbClr val="009900"/>
              </a:buClr>
              <a:buSzPct val="70000"/>
              <a:buFont typeface="Wingdings" pitchFamily="2" charset="2"/>
              <a:buChar char="q"/>
            </a:pPr>
            <a:r>
              <a:rPr lang="en-US" altLang="zh-TW" dirty="0">
                <a:latin typeface="+mn-lt"/>
                <a:ea typeface="+mn-ea"/>
              </a:rPr>
              <a:t>CREATE  INTEGRITY  RULE </a:t>
            </a:r>
            <a:endParaRPr lang="zh-TW" altLang="en-US" dirty="0">
              <a:latin typeface="+mn-lt"/>
              <a:ea typeface="+mn-ea"/>
            </a:endParaRPr>
          </a:p>
        </p:txBody>
      </p:sp>
      <p:pic>
        <p:nvPicPr>
          <p:cNvPr id="5120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76056" y="2279020"/>
            <a:ext cx="3896878" cy="3651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641496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1"/>
          </p:nvPr>
        </p:nvSpPr>
        <p:spPr/>
        <p:txBody>
          <a:bodyPr/>
          <a:lstStyle/>
          <a:p>
            <a:r>
              <a:rPr lang="en-US" altLang="zh-TW"/>
              <a:t>1-</a:t>
            </a:r>
            <a:fld id="{6C71B362-B757-41B2-A1FC-642B52E81EB1}" type="slidenum">
              <a:rPr lang="en-US" altLang="zh-TW"/>
              <a:pPr/>
              <a:t>35</a:t>
            </a:fld>
            <a:endParaRPr lang="en-US" altLang="zh-TW"/>
          </a:p>
        </p:txBody>
      </p:sp>
      <p:sp>
        <p:nvSpPr>
          <p:cNvPr id="7" name="Rectangle 2"/>
          <p:cNvSpPr>
            <a:spLocks noGrp="1" noChangeArrowheads="1"/>
          </p:cNvSpPr>
          <p:nvPr>
            <p:ph type="title"/>
          </p:nvPr>
        </p:nvSpPr>
        <p:spPr>
          <a:xfrm>
            <a:off x="179512" y="476672"/>
            <a:ext cx="8748464" cy="838200"/>
          </a:xfrm>
        </p:spPr>
        <p:txBody>
          <a:bodyPr/>
          <a:lstStyle/>
          <a:p>
            <a:r>
              <a:rPr lang="en-US" altLang="zh-TW" sz="3200" dirty="0"/>
              <a:t>Why Database: Provision of data independence </a:t>
            </a:r>
          </a:p>
        </p:txBody>
      </p:sp>
      <p:pic>
        <p:nvPicPr>
          <p:cNvPr id="522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704" y="1412776"/>
            <a:ext cx="8022592" cy="4448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334916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4"/>
          <p:cNvSpPr>
            <a:spLocks noGrp="1"/>
          </p:cNvSpPr>
          <p:nvPr>
            <p:ph type="sldNum" sz="quarter" idx="11"/>
          </p:nvPr>
        </p:nvSpPr>
        <p:spPr/>
        <p:txBody>
          <a:bodyPr/>
          <a:lstStyle/>
          <a:p>
            <a:r>
              <a:rPr lang="en-US" altLang="zh-TW"/>
              <a:t>1-</a:t>
            </a:r>
            <a:fld id="{706BE665-9C1A-4A72-9DD5-A711E2575CE5}" type="slidenum">
              <a:rPr lang="en-US" altLang="zh-TW"/>
              <a:pPr/>
              <a:t>36</a:t>
            </a:fld>
            <a:endParaRPr lang="en-US" altLang="zh-TW"/>
          </a:p>
        </p:txBody>
      </p:sp>
      <p:sp>
        <p:nvSpPr>
          <p:cNvPr id="20482" name="Rectangle 2"/>
          <p:cNvSpPr>
            <a:spLocks noGrp="1" noChangeArrowheads="1"/>
          </p:cNvSpPr>
          <p:nvPr>
            <p:ph type="title"/>
          </p:nvPr>
        </p:nvSpPr>
        <p:spPr/>
        <p:txBody>
          <a:bodyPr/>
          <a:lstStyle/>
          <a:p>
            <a:r>
              <a:rPr lang="en-US" altLang="zh-TW"/>
              <a:t>Data </a:t>
            </a:r>
            <a:r>
              <a:rPr lang="en-US" altLang="zh-TW" u="sng"/>
              <a:t>In</a:t>
            </a:r>
            <a:r>
              <a:rPr lang="en-US" altLang="zh-TW"/>
              <a:t>dependence</a:t>
            </a:r>
          </a:p>
        </p:txBody>
      </p:sp>
      <p:sp>
        <p:nvSpPr>
          <p:cNvPr id="20483" name="Rectangle 3"/>
          <p:cNvSpPr>
            <a:spLocks noGrp="1" noChangeArrowheads="1"/>
          </p:cNvSpPr>
          <p:nvPr>
            <p:ph type="body" idx="1"/>
          </p:nvPr>
        </p:nvSpPr>
        <p:spPr>
          <a:xfrm>
            <a:off x="1752600" y="1371600"/>
            <a:ext cx="5715000" cy="4648200"/>
          </a:xfrm>
        </p:spPr>
        <p:txBody>
          <a:bodyPr/>
          <a:lstStyle/>
          <a:p>
            <a:r>
              <a:rPr lang="en-US" altLang="zh-TW" sz="2400"/>
              <a:t>Application Program </a:t>
            </a:r>
          </a:p>
          <a:p>
            <a:pPr>
              <a:lnSpc>
                <a:spcPct val="50000"/>
              </a:lnSpc>
              <a:buFont typeface="Wingdings" pitchFamily="2" charset="2"/>
              <a:buNone/>
            </a:pPr>
            <a:r>
              <a:rPr lang="en-US" altLang="zh-TW" sz="2400"/>
              <a:t>                    </a:t>
            </a:r>
            <a:r>
              <a:rPr lang="en-US" altLang="zh-TW" sz="2400">
                <a:sym typeface="Wingdings" pitchFamily="2" charset="2"/>
              </a:rPr>
              <a:t></a:t>
            </a:r>
            <a:r>
              <a:rPr lang="en-US" altLang="zh-TW" sz="2400"/>
              <a:t> Data  Structure</a:t>
            </a:r>
          </a:p>
          <a:p>
            <a:r>
              <a:rPr lang="en-US" altLang="zh-TW" sz="2400"/>
              <a:t> Immunity of application to change in   </a:t>
            </a:r>
            <a:br>
              <a:rPr lang="en-US" altLang="zh-TW" sz="2400"/>
            </a:br>
            <a:r>
              <a:rPr lang="en-US" altLang="zh-TW" sz="2400"/>
              <a:t> </a:t>
            </a:r>
            <a:r>
              <a:rPr lang="en-US" altLang="zh-TW" sz="2400" u="sng"/>
              <a:t>storage structure</a:t>
            </a:r>
            <a:r>
              <a:rPr lang="en-US" altLang="zh-TW" sz="2400"/>
              <a:t> and </a:t>
            </a:r>
            <a:r>
              <a:rPr lang="en-US" altLang="zh-TW" sz="2400" u="sng"/>
              <a:t>access strategy</a:t>
            </a:r>
            <a:r>
              <a:rPr lang="en-US" altLang="zh-TW" sz="2400"/>
              <a:t>. </a:t>
            </a:r>
          </a:p>
          <a:p>
            <a:endParaRPr lang="en-US" altLang="zh-TW"/>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投影片編號版面配置區 4"/>
          <p:cNvSpPr>
            <a:spLocks noGrp="1"/>
          </p:cNvSpPr>
          <p:nvPr>
            <p:ph type="sldNum" sz="quarter" idx="11"/>
          </p:nvPr>
        </p:nvSpPr>
        <p:spPr/>
        <p:txBody>
          <a:bodyPr/>
          <a:lstStyle/>
          <a:p>
            <a:r>
              <a:rPr lang="en-US" altLang="zh-TW"/>
              <a:t>1-</a:t>
            </a:r>
            <a:fld id="{9522825B-2DFC-4A9A-89D2-BA3855E03324}" type="slidenum">
              <a:rPr lang="en-US" altLang="zh-TW"/>
              <a:pPr/>
              <a:t>37</a:t>
            </a:fld>
            <a:endParaRPr lang="en-US" altLang="zh-TW"/>
          </a:p>
        </p:txBody>
      </p:sp>
      <p:sp>
        <p:nvSpPr>
          <p:cNvPr id="21506" name="Rectangle 2"/>
          <p:cNvSpPr>
            <a:spLocks noGrp="1" noChangeArrowheads="1"/>
          </p:cNvSpPr>
          <p:nvPr>
            <p:ph type="title"/>
          </p:nvPr>
        </p:nvSpPr>
        <p:spPr>
          <a:xfrm>
            <a:off x="685800" y="533400"/>
            <a:ext cx="7772400" cy="685800"/>
          </a:xfrm>
        </p:spPr>
        <p:txBody>
          <a:bodyPr/>
          <a:lstStyle/>
          <a:p>
            <a:r>
              <a:rPr lang="en-US" altLang="zh-TW" sz="3200" dirty="0"/>
              <a:t>Data Dependence </a:t>
            </a:r>
            <a:r>
              <a:rPr lang="en-US" altLang="zh-TW" sz="3200" i="1" dirty="0"/>
              <a:t>vs.</a:t>
            </a:r>
            <a:r>
              <a:rPr lang="en-US" altLang="zh-TW" sz="3200" dirty="0"/>
              <a:t> Data </a:t>
            </a:r>
            <a:r>
              <a:rPr lang="en-US" altLang="zh-TW" sz="3200" u="sng" dirty="0"/>
              <a:t>In</a:t>
            </a:r>
            <a:r>
              <a:rPr lang="en-US" altLang="zh-TW" sz="3200" dirty="0"/>
              <a:t>dependence </a:t>
            </a:r>
          </a:p>
        </p:txBody>
      </p:sp>
      <p:sp>
        <p:nvSpPr>
          <p:cNvPr id="21507" name="Rectangle 3"/>
          <p:cNvSpPr>
            <a:spLocks noGrp="1" noChangeArrowheads="1"/>
          </p:cNvSpPr>
          <p:nvPr>
            <p:ph type="body" idx="1"/>
          </p:nvPr>
        </p:nvSpPr>
        <p:spPr/>
        <p:txBody>
          <a:bodyPr/>
          <a:lstStyle/>
          <a:p>
            <a:pPr>
              <a:lnSpc>
                <a:spcPct val="90000"/>
              </a:lnSpc>
            </a:pPr>
            <a:r>
              <a:rPr lang="en-US" altLang="zh-TW" sz="2000" dirty="0"/>
              <a:t>Data Dependent</a:t>
            </a:r>
          </a:p>
          <a:p>
            <a:pPr lvl="2">
              <a:lnSpc>
                <a:spcPct val="90000"/>
              </a:lnSpc>
              <a:buFontTx/>
              <a:buNone/>
            </a:pPr>
            <a:r>
              <a:rPr lang="en-US" altLang="zh-TW" sz="1800" dirty="0"/>
              <a:t>e.g.  </a:t>
            </a:r>
            <a:r>
              <a:rPr lang="en-US" altLang="zh-TW" sz="1800" b="1" dirty="0"/>
              <a:t> </a:t>
            </a:r>
            <a:r>
              <a:rPr lang="en-US" altLang="zh-TW" sz="1800" b="1" dirty="0" smtClean="0"/>
              <a:t> </a:t>
            </a:r>
            <a:r>
              <a:rPr lang="en-US" altLang="zh-TW" sz="1200" dirty="0" smtClean="0"/>
              <a:t>SELECT CITY</a:t>
            </a:r>
            <a:endParaRPr lang="en-US" altLang="zh-TW" sz="1200" dirty="0"/>
          </a:p>
          <a:p>
            <a:pPr lvl="3">
              <a:lnSpc>
                <a:spcPct val="60000"/>
              </a:lnSpc>
              <a:buFontTx/>
              <a:buNone/>
            </a:pPr>
            <a:r>
              <a:rPr lang="en-US" altLang="zh-TW" sz="1200" dirty="0"/>
              <a:t>  FROM     S</a:t>
            </a:r>
          </a:p>
          <a:p>
            <a:pPr lvl="3">
              <a:lnSpc>
                <a:spcPct val="60000"/>
              </a:lnSpc>
              <a:buFontTx/>
              <a:buNone/>
            </a:pPr>
            <a:r>
              <a:rPr lang="en-US" altLang="zh-TW" sz="1200" dirty="0"/>
              <a:t>  WHERE  ITEM = 'X';</a:t>
            </a:r>
          </a:p>
          <a:p>
            <a:pPr lvl="2">
              <a:lnSpc>
                <a:spcPct val="120000"/>
              </a:lnSpc>
            </a:pPr>
            <a:r>
              <a:rPr lang="en-US" altLang="zh-TW" sz="1800" b="1" dirty="0"/>
              <a:t>Linked list:</a:t>
            </a:r>
            <a:r>
              <a:rPr lang="en-US" altLang="zh-TW" sz="1800" dirty="0"/>
              <a:t>  </a:t>
            </a:r>
            <a:r>
              <a:rPr lang="en-US" altLang="zh-TW" sz="1500" dirty="0"/>
              <a:t>TOP </a:t>
            </a:r>
            <a:r>
              <a:rPr lang="en-US" altLang="zh-TW" sz="1800" dirty="0"/>
              <a:t>    </a:t>
            </a:r>
          </a:p>
          <a:p>
            <a:pPr lvl="3">
              <a:lnSpc>
                <a:spcPct val="120000"/>
              </a:lnSpc>
              <a:buFontTx/>
              <a:buNone/>
            </a:pPr>
            <a:r>
              <a:rPr lang="en-US" altLang="zh-TW" sz="1600" dirty="0"/>
              <a:t>         </a:t>
            </a:r>
            <a:r>
              <a:rPr lang="en-US" altLang="zh-TW" sz="800" dirty="0"/>
              <a:t> </a:t>
            </a:r>
          </a:p>
          <a:p>
            <a:pPr lvl="3">
              <a:lnSpc>
                <a:spcPct val="120000"/>
              </a:lnSpc>
              <a:buFontTx/>
              <a:buNone/>
            </a:pPr>
            <a:r>
              <a:rPr lang="en-US" altLang="zh-TW" sz="1600" dirty="0"/>
              <a:t>               if item = </a:t>
            </a:r>
            <a:r>
              <a:rPr lang="en-US" altLang="zh-TW" sz="1200" dirty="0"/>
              <a:t>TOP</a:t>
            </a:r>
            <a:r>
              <a:rPr lang="en-US" altLang="zh-TW" sz="1600" dirty="0"/>
              <a:t></a:t>
            </a:r>
            <a:r>
              <a:rPr lang="en-US" altLang="zh-TW" sz="1200" dirty="0"/>
              <a:t></a:t>
            </a:r>
            <a:r>
              <a:rPr lang="en-US" altLang="zh-TW" sz="1600" dirty="0"/>
              <a:t>. item then .........</a:t>
            </a:r>
          </a:p>
          <a:p>
            <a:pPr lvl="2">
              <a:lnSpc>
                <a:spcPct val="90000"/>
              </a:lnSpc>
            </a:pPr>
            <a:r>
              <a:rPr lang="en-US" altLang="zh-TW" sz="1800" b="1" dirty="0"/>
              <a:t>Tree: </a:t>
            </a:r>
            <a:endParaRPr lang="en-US" altLang="zh-TW" sz="1800" dirty="0"/>
          </a:p>
          <a:p>
            <a:pPr lvl="3">
              <a:lnSpc>
                <a:spcPct val="90000"/>
              </a:lnSpc>
              <a:buFontTx/>
              <a:buNone/>
            </a:pPr>
            <a:endParaRPr lang="en-US" altLang="zh-TW" sz="1600" dirty="0"/>
          </a:p>
          <a:p>
            <a:pPr lvl="3">
              <a:lnSpc>
                <a:spcPct val="90000"/>
              </a:lnSpc>
              <a:buFontTx/>
              <a:buNone/>
            </a:pPr>
            <a:r>
              <a:rPr lang="en-US" altLang="zh-TW" sz="1600" dirty="0"/>
              <a:t>                                              .</a:t>
            </a:r>
          </a:p>
          <a:p>
            <a:pPr lvl="3">
              <a:lnSpc>
                <a:spcPct val="80000"/>
              </a:lnSpc>
              <a:buFontTx/>
              <a:buNone/>
            </a:pPr>
            <a:r>
              <a:rPr lang="en-US" altLang="zh-TW" sz="1600" dirty="0"/>
              <a:t>               </a:t>
            </a:r>
          </a:p>
          <a:p>
            <a:pPr lvl="3">
              <a:lnSpc>
                <a:spcPct val="80000"/>
              </a:lnSpc>
              <a:buFontTx/>
              <a:buNone/>
            </a:pPr>
            <a:r>
              <a:rPr lang="en-US" altLang="zh-TW" sz="1600" dirty="0"/>
              <a:t>              if  item &lt; </a:t>
            </a:r>
            <a:r>
              <a:rPr lang="en-US" altLang="zh-TW" sz="1600" dirty="0" err="1"/>
              <a:t>root.data</a:t>
            </a:r>
            <a:r>
              <a:rPr lang="en-US" altLang="zh-TW" sz="1600" dirty="0"/>
              <a:t> then root := </a:t>
            </a:r>
            <a:r>
              <a:rPr lang="en-US" altLang="zh-TW" sz="1600" dirty="0" err="1"/>
              <a:t>root</a:t>
            </a:r>
            <a:r>
              <a:rPr lang="en-US" altLang="zh-TW" sz="1200" dirty="0" err="1"/>
              <a:t></a:t>
            </a:r>
            <a:r>
              <a:rPr lang="en-US" altLang="zh-TW" sz="1600" dirty="0" err="1"/>
              <a:t>.left</a:t>
            </a:r>
            <a:r>
              <a:rPr lang="en-US" altLang="zh-TW" sz="1600" dirty="0"/>
              <a:t>  ..........</a:t>
            </a:r>
          </a:p>
          <a:p>
            <a:pPr lvl="3">
              <a:lnSpc>
                <a:spcPct val="80000"/>
              </a:lnSpc>
              <a:buFontTx/>
              <a:buNone/>
            </a:pPr>
            <a:endParaRPr lang="en-US" altLang="zh-TW" sz="1600" dirty="0"/>
          </a:p>
          <a:p>
            <a:pPr lvl="2">
              <a:lnSpc>
                <a:spcPct val="90000"/>
              </a:lnSpc>
            </a:pPr>
            <a:r>
              <a:rPr lang="en-US" altLang="zh-TW" sz="1800" b="1" dirty="0"/>
              <a:t>Array:</a:t>
            </a:r>
            <a:endParaRPr lang="en-US" altLang="zh-TW" sz="1800" dirty="0"/>
          </a:p>
          <a:p>
            <a:pPr lvl="3">
              <a:lnSpc>
                <a:spcPct val="90000"/>
              </a:lnSpc>
              <a:buFontTx/>
              <a:buNone/>
            </a:pPr>
            <a:r>
              <a:rPr lang="en-US" altLang="zh-TW" sz="1600" dirty="0"/>
              <a:t>                </a:t>
            </a:r>
            <a:r>
              <a:rPr lang="en-US" altLang="zh-TW" sz="800" dirty="0"/>
              <a:t> </a:t>
            </a:r>
          </a:p>
          <a:p>
            <a:pPr lvl="3">
              <a:lnSpc>
                <a:spcPct val="90000"/>
              </a:lnSpc>
              <a:spcBef>
                <a:spcPct val="0"/>
              </a:spcBef>
              <a:spcAft>
                <a:spcPct val="50000"/>
              </a:spcAft>
              <a:buFontTx/>
              <a:buNone/>
            </a:pPr>
            <a:r>
              <a:rPr lang="en-US" altLang="zh-TW" sz="1600" dirty="0"/>
              <a:t>              if  A[I] = item then  ............</a:t>
            </a:r>
          </a:p>
          <a:p>
            <a:pPr lvl="2">
              <a:lnSpc>
                <a:spcPct val="90000"/>
              </a:lnSpc>
            </a:pPr>
            <a:r>
              <a:rPr lang="en-US" altLang="zh-TW" sz="1800" b="1" i="1" dirty="0"/>
              <a:t>Storage structure changed  </a:t>
            </a:r>
            <a:r>
              <a:rPr lang="en-US" altLang="zh-TW" sz="1800" b="1" dirty="0">
                <a:sym typeface="Wingdings" pitchFamily="2" charset="2"/>
              </a:rPr>
              <a:t></a:t>
            </a:r>
            <a:r>
              <a:rPr lang="en-US" altLang="zh-TW" sz="1800" b="1" i="1" dirty="0"/>
              <a:t>    program changed</a:t>
            </a:r>
            <a:endParaRPr lang="en-US" altLang="zh-TW" sz="1800" b="1" dirty="0"/>
          </a:p>
          <a:p>
            <a:pPr lvl="3">
              <a:lnSpc>
                <a:spcPct val="90000"/>
              </a:lnSpc>
            </a:pPr>
            <a:endParaRPr lang="en-US" altLang="zh-TW" sz="1600" dirty="0"/>
          </a:p>
        </p:txBody>
      </p:sp>
      <p:grpSp>
        <p:nvGrpSpPr>
          <p:cNvPr id="21536" name="Group 32"/>
          <p:cNvGrpSpPr>
            <a:grpSpLocks/>
          </p:cNvGrpSpPr>
          <p:nvPr/>
        </p:nvGrpSpPr>
        <p:grpSpPr bwMode="auto">
          <a:xfrm>
            <a:off x="1962150" y="2797175"/>
            <a:ext cx="3676650" cy="555625"/>
            <a:chOff x="735" y="2690"/>
            <a:chExt cx="2316" cy="350"/>
          </a:xfrm>
        </p:grpSpPr>
        <p:grpSp>
          <p:nvGrpSpPr>
            <p:cNvPr id="21537" name="Group 33"/>
            <p:cNvGrpSpPr>
              <a:grpSpLocks/>
            </p:cNvGrpSpPr>
            <p:nvPr/>
          </p:nvGrpSpPr>
          <p:grpSpPr bwMode="auto">
            <a:xfrm>
              <a:off x="953" y="2741"/>
              <a:ext cx="2098" cy="176"/>
              <a:chOff x="953" y="2741"/>
              <a:chExt cx="2098" cy="176"/>
            </a:xfrm>
          </p:grpSpPr>
          <p:sp>
            <p:nvSpPr>
              <p:cNvPr id="21538" name="Rectangle 34"/>
              <p:cNvSpPr>
                <a:spLocks noChangeArrowheads="1"/>
              </p:cNvSpPr>
              <p:nvPr/>
            </p:nvSpPr>
            <p:spPr bwMode="auto">
              <a:xfrm>
                <a:off x="1130" y="2741"/>
                <a:ext cx="275" cy="112"/>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1539" name="Rectangle 35"/>
              <p:cNvSpPr>
                <a:spLocks noChangeArrowheads="1"/>
              </p:cNvSpPr>
              <p:nvPr/>
            </p:nvSpPr>
            <p:spPr bwMode="auto">
              <a:xfrm>
                <a:off x="1600" y="2741"/>
                <a:ext cx="274" cy="112"/>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1540" name="Rectangle 36"/>
              <p:cNvSpPr>
                <a:spLocks noChangeArrowheads="1"/>
              </p:cNvSpPr>
              <p:nvPr/>
            </p:nvSpPr>
            <p:spPr bwMode="auto">
              <a:xfrm>
                <a:off x="2492" y="2741"/>
                <a:ext cx="276" cy="112"/>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1541" name="Line 37"/>
              <p:cNvSpPr>
                <a:spLocks noChangeShapeType="1"/>
              </p:cNvSpPr>
              <p:nvPr/>
            </p:nvSpPr>
            <p:spPr bwMode="auto">
              <a:xfrm>
                <a:off x="1338" y="2741"/>
                <a:ext cx="0" cy="11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1542" name="Line 38"/>
              <p:cNvSpPr>
                <a:spLocks noChangeShapeType="1"/>
              </p:cNvSpPr>
              <p:nvPr/>
            </p:nvSpPr>
            <p:spPr bwMode="auto">
              <a:xfrm>
                <a:off x="1807" y="2741"/>
                <a:ext cx="0" cy="11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1543" name="Line 39"/>
              <p:cNvSpPr>
                <a:spLocks noChangeShapeType="1"/>
              </p:cNvSpPr>
              <p:nvPr/>
            </p:nvSpPr>
            <p:spPr bwMode="auto">
              <a:xfrm>
                <a:off x="2703" y="2741"/>
                <a:ext cx="0" cy="11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1544" name="Line 40"/>
              <p:cNvSpPr>
                <a:spLocks noChangeShapeType="1"/>
              </p:cNvSpPr>
              <p:nvPr/>
            </p:nvSpPr>
            <p:spPr bwMode="auto">
              <a:xfrm>
                <a:off x="953" y="2797"/>
                <a:ext cx="169"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1545" name="Line 41"/>
              <p:cNvSpPr>
                <a:spLocks noChangeShapeType="1"/>
              </p:cNvSpPr>
              <p:nvPr/>
            </p:nvSpPr>
            <p:spPr bwMode="auto">
              <a:xfrm>
                <a:off x="1422" y="2797"/>
                <a:ext cx="17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1546" name="Line 42"/>
              <p:cNvSpPr>
                <a:spLocks noChangeShapeType="1"/>
              </p:cNvSpPr>
              <p:nvPr/>
            </p:nvSpPr>
            <p:spPr bwMode="auto">
              <a:xfrm>
                <a:off x="1892" y="2797"/>
                <a:ext cx="167"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1547" name="Line 43"/>
              <p:cNvSpPr>
                <a:spLocks noChangeShapeType="1"/>
              </p:cNvSpPr>
              <p:nvPr/>
            </p:nvSpPr>
            <p:spPr bwMode="auto">
              <a:xfrm>
                <a:off x="2283" y="2797"/>
                <a:ext cx="201"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1548" name="Line 44"/>
              <p:cNvSpPr>
                <a:spLocks noChangeShapeType="1"/>
              </p:cNvSpPr>
              <p:nvPr/>
            </p:nvSpPr>
            <p:spPr bwMode="auto">
              <a:xfrm>
                <a:off x="2784" y="2797"/>
                <a:ext cx="163"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1549" name="Line 45"/>
              <p:cNvSpPr>
                <a:spLocks noChangeShapeType="1"/>
              </p:cNvSpPr>
              <p:nvPr/>
            </p:nvSpPr>
            <p:spPr bwMode="auto">
              <a:xfrm>
                <a:off x="2951" y="2801"/>
                <a:ext cx="0" cy="8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1550" name="Line 46"/>
              <p:cNvSpPr>
                <a:spLocks noChangeShapeType="1"/>
              </p:cNvSpPr>
              <p:nvPr/>
            </p:nvSpPr>
            <p:spPr bwMode="auto">
              <a:xfrm>
                <a:off x="2847" y="2887"/>
                <a:ext cx="20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1551" name="Line 47"/>
              <p:cNvSpPr>
                <a:spLocks noChangeShapeType="1"/>
              </p:cNvSpPr>
              <p:nvPr/>
            </p:nvSpPr>
            <p:spPr bwMode="auto">
              <a:xfrm>
                <a:off x="2918" y="2917"/>
                <a:ext cx="63"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1552" name="Line 48"/>
              <p:cNvSpPr>
                <a:spLocks noChangeShapeType="1"/>
              </p:cNvSpPr>
              <p:nvPr/>
            </p:nvSpPr>
            <p:spPr bwMode="auto">
              <a:xfrm>
                <a:off x="2104" y="2797"/>
                <a:ext cx="27"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1553" name="Line 49"/>
              <p:cNvSpPr>
                <a:spLocks noChangeShapeType="1"/>
              </p:cNvSpPr>
              <p:nvPr/>
            </p:nvSpPr>
            <p:spPr bwMode="auto">
              <a:xfrm>
                <a:off x="2175" y="2797"/>
                <a:ext cx="27"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sp>
          <p:nvSpPr>
            <p:cNvPr id="21554" name="Rectangle 50"/>
            <p:cNvSpPr>
              <a:spLocks noChangeArrowheads="1"/>
            </p:cNvSpPr>
            <p:nvPr/>
          </p:nvSpPr>
          <p:spPr bwMode="auto">
            <a:xfrm>
              <a:off x="735" y="2735"/>
              <a:ext cx="279" cy="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0" hangingPunct="0"/>
              <a:r>
                <a:rPr lang="en-US" altLang="zh-TW" sz="1200" b="1">
                  <a:latin typeface="Times New Roman" pitchFamily="18" charset="0"/>
                  <a:ea typeface="新細明體" pitchFamily="18" charset="-120"/>
                </a:rPr>
                <a:t>  </a:t>
              </a:r>
              <a:r>
                <a:rPr lang="en-US" altLang="zh-TW" sz="1400">
                  <a:latin typeface="Times New Roman" pitchFamily="18" charset="0"/>
                  <a:ea typeface="新細明體" pitchFamily="18" charset="-120"/>
                </a:rPr>
                <a:t>S</a:t>
              </a:r>
              <a:r>
                <a:rPr lang="en-US" altLang="zh-TW" sz="1200" b="1">
                  <a:latin typeface="Times New Roman" pitchFamily="18" charset="0"/>
                  <a:ea typeface="新細明體" pitchFamily="18" charset="-120"/>
                </a:rPr>
                <a:t/>
              </a:r>
              <a:br>
                <a:rPr lang="en-US" altLang="zh-TW" sz="1200" b="1">
                  <a:latin typeface="Times New Roman" pitchFamily="18" charset="0"/>
                  <a:ea typeface="新細明體" pitchFamily="18" charset="-120"/>
                </a:rPr>
              </a:br>
              <a:r>
                <a:rPr lang="en-US" altLang="zh-TW" sz="1200" b="1">
                  <a:latin typeface="Times New Roman" pitchFamily="18" charset="0"/>
                  <a:ea typeface="新細明體" pitchFamily="18" charset="-120"/>
                </a:rPr>
                <a:t>Top</a:t>
              </a:r>
            </a:p>
          </p:txBody>
        </p:sp>
        <p:sp>
          <p:nvSpPr>
            <p:cNvPr id="21555" name="Rectangle 51"/>
            <p:cNvSpPr>
              <a:spLocks noChangeArrowheads="1"/>
            </p:cNvSpPr>
            <p:nvPr/>
          </p:nvSpPr>
          <p:spPr bwMode="auto">
            <a:xfrm>
              <a:off x="1116" y="2707"/>
              <a:ext cx="206" cy="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0" hangingPunct="0"/>
              <a:r>
                <a:rPr lang="en-US" altLang="zh-TW" sz="1400">
                  <a:latin typeface="Times New Roman" pitchFamily="18" charset="0"/>
                  <a:ea typeface="新細明體" pitchFamily="18" charset="-120"/>
                </a:rPr>
                <a:t>s</a:t>
              </a:r>
              <a:r>
                <a:rPr lang="en-US" altLang="zh-TW" sz="1200">
                  <a:latin typeface="Times New Roman" pitchFamily="18" charset="0"/>
                  <a:ea typeface="新細明體" pitchFamily="18" charset="-120"/>
                </a:rPr>
                <a:t>1</a:t>
              </a:r>
            </a:p>
          </p:txBody>
        </p:sp>
        <p:sp>
          <p:nvSpPr>
            <p:cNvPr id="21556" name="Rectangle 52"/>
            <p:cNvSpPr>
              <a:spLocks noChangeArrowheads="1"/>
            </p:cNvSpPr>
            <p:nvPr/>
          </p:nvSpPr>
          <p:spPr bwMode="auto">
            <a:xfrm>
              <a:off x="1608" y="2709"/>
              <a:ext cx="206" cy="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0" hangingPunct="0"/>
              <a:r>
                <a:rPr lang="en-US" altLang="zh-TW" sz="1400">
                  <a:latin typeface="Times New Roman" pitchFamily="18" charset="0"/>
                  <a:ea typeface="新細明體" pitchFamily="18" charset="-120"/>
                </a:rPr>
                <a:t>s</a:t>
              </a:r>
              <a:r>
                <a:rPr lang="en-US" altLang="zh-TW" sz="1200">
                  <a:latin typeface="Times New Roman" pitchFamily="18" charset="0"/>
                  <a:ea typeface="新細明體" pitchFamily="18" charset="-120"/>
                </a:rPr>
                <a:t>2</a:t>
              </a:r>
            </a:p>
          </p:txBody>
        </p:sp>
        <p:sp>
          <p:nvSpPr>
            <p:cNvPr id="21557" name="Rectangle 53"/>
            <p:cNvSpPr>
              <a:spLocks noChangeArrowheads="1"/>
            </p:cNvSpPr>
            <p:nvPr/>
          </p:nvSpPr>
          <p:spPr bwMode="auto">
            <a:xfrm>
              <a:off x="2504" y="2690"/>
              <a:ext cx="206" cy="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0" hangingPunct="0"/>
              <a:r>
                <a:rPr lang="en-US" altLang="zh-TW" sz="1400">
                  <a:latin typeface="Times New Roman" pitchFamily="18" charset="0"/>
                  <a:ea typeface="新細明體" pitchFamily="18" charset="-120"/>
                </a:rPr>
                <a:t>s</a:t>
              </a:r>
              <a:r>
                <a:rPr lang="en-US" altLang="zh-TW" sz="1200">
                  <a:latin typeface="Times New Roman" pitchFamily="18" charset="0"/>
                  <a:ea typeface="新細明體" pitchFamily="18" charset="-120"/>
                </a:rPr>
                <a:t>n</a:t>
              </a:r>
            </a:p>
          </p:txBody>
        </p:sp>
      </p:grpSp>
      <p:grpSp>
        <p:nvGrpSpPr>
          <p:cNvPr id="21558" name="Group 54"/>
          <p:cNvGrpSpPr>
            <a:grpSpLocks/>
          </p:cNvGrpSpPr>
          <p:nvPr/>
        </p:nvGrpSpPr>
        <p:grpSpPr bwMode="auto">
          <a:xfrm>
            <a:off x="2317750" y="3536950"/>
            <a:ext cx="1263650" cy="806450"/>
            <a:chOff x="979" y="3353"/>
            <a:chExt cx="796" cy="508"/>
          </a:xfrm>
        </p:grpSpPr>
        <p:sp>
          <p:nvSpPr>
            <p:cNvPr id="21559" name="Oval 55"/>
            <p:cNvSpPr>
              <a:spLocks noChangeArrowheads="1"/>
            </p:cNvSpPr>
            <p:nvPr/>
          </p:nvSpPr>
          <p:spPr bwMode="auto">
            <a:xfrm>
              <a:off x="1399" y="3353"/>
              <a:ext cx="131" cy="121"/>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1560" name="Oval 56"/>
            <p:cNvSpPr>
              <a:spLocks noChangeArrowheads="1"/>
            </p:cNvSpPr>
            <p:nvPr/>
          </p:nvSpPr>
          <p:spPr bwMode="auto">
            <a:xfrm>
              <a:off x="1154" y="3514"/>
              <a:ext cx="132" cy="121"/>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1561" name="Oval 57"/>
            <p:cNvSpPr>
              <a:spLocks noChangeArrowheads="1"/>
            </p:cNvSpPr>
            <p:nvPr/>
          </p:nvSpPr>
          <p:spPr bwMode="auto">
            <a:xfrm>
              <a:off x="979" y="3740"/>
              <a:ext cx="132" cy="121"/>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1562" name="Oval 58"/>
            <p:cNvSpPr>
              <a:spLocks noChangeArrowheads="1"/>
            </p:cNvSpPr>
            <p:nvPr/>
          </p:nvSpPr>
          <p:spPr bwMode="auto">
            <a:xfrm>
              <a:off x="1643" y="3514"/>
              <a:ext cx="132" cy="121"/>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1563" name="Oval 59"/>
            <p:cNvSpPr>
              <a:spLocks noChangeArrowheads="1"/>
            </p:cNvSpPr>
            <p:nvPr/>
          </p:nvSpPr>
          <p:spPr bwMode="auto">
            <a:xfrm>
              <a:off x="1504" y="3740"/>
              <a:ext cx="131" cy="121"/>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1564" name="Oval 60"/>
            <p:cNvSpPr>
              <a:spLocks noChangeArrowheads="1"/>
            </p:cNvSpPr>
            <p:nvPr/>
          </p:nvSpPr>
          <p:spPr bwMode="auto">
            <a:xfrm>
              <a:off x="1329" y="3740"/>
              <a:ext cx="131" cy="121"/>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1565" name="Line 61"/>
            <p:cNvSpPr>
              <a:spLocks noChangeShapeType="1"/>
            </p:cNvSpPr>
            <p:nvPr/>
          </p:nvSpPr>
          <p:spPr bwMode="auto">
            <a:xfrm flipH="1">
              <a:off x="1286" y="3450"/>
              <a:ext cx="113" cy="8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1566" name="Line 62"/>
            <p:cNvSpPr>
              <a:spLocks noChangeShapeType="1"/>
            </p:cNvSpPr>
            <p:nvPr/>
          </p:nvSpPr>
          <p:spPr bwMode="auto">
            <a:xfrm flipV="1">
              <a:off x="1084" y="3635"/>
              <a:ext cx="97" cy="10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1567" name="Line 63"/>
            <p:cNvSpPr>
              <a:spLocks noChangeShapeType="1"/>
            </p:cNvSpPr>
            <p:nvPr/>
          </p:nvSpPr>
          <p:spPr bwMode="auto">
            <a:xfrm>
              <a:off x="1258" y="3643"/>
              <a:ext cx="97" cy="8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1568" name="Line 64"/>
            <p:cNvSpPr>
              <a:spLocks noChangeShapeType="1"/>
            </p:cNvSpPr>
            <p:nvPr/>
          </p:nvSpPr>
          <p:spPr bwMode="auto">
            <a:xfrm flipH="1">
              <a:off x="1600" y="3643"/>
              <a:ext cx="78" cy="8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1569" name="Line 65"/>
            <p:cNvSpPr>
              <a:spLocks noChangeShapeType="1"/>
            </p:cNvSpPr>
            <p:nvPr/>
          </p:nvSpPr>
          <p:spPr bwMode="auto">
            <a:xfrm>
              <a:off x="1538" y="3450"/>
              <a:ext cx="97" cy="8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grpSp>
        <p:nvGrpSpPr>
          <p:cNvPr id="21570" name="Group 66"/>
          <p:cNvGrpSpPr>
            <a:grpSpLocks/>
          </p:cNvGrpSpPr>
          <p:nvPr/>
        </p:nvGrpSpPr>
        <p:grpSpPr bwMode="auto">
          <a:xfrm>
            <a:off x="2527300" y="5327650"/>
            <a:ext cx="2044700" cy="158750"/>
            <a:chOff x="1129" y="4660"/>
            <a:chExt cx="1288" cy="100"/>
          </a:xfrm>
        </p:grpSpPr>
        <p:sp>
          <p:nvSpPr>
            <p:cNvPr id="21571" name="Rectangle 67"/>
            <p:cNvSpPr>
              <a:spLocks noChangeArrowheads="1"/>
            </p:cNvSpPr>
            <p:nvPr/>
          </p:nvSpPr>
          <p:spPr bwMode="auto">
            <a:xfrm>
              <a:off x="1129" y="4660"/>
              <a:ext cx="1288" cy="10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1572" name="Line 68"/>
            <p:cNvSpPr>
              <a:spLocks noChangeShapeType="1"/>
            </p:cNvSpPr>
            <p:nvPr/>
          </p:nvSpPr>
          <p:spPr bwMode="auto">
            <a:xfrm>
              <a:off x="1269" y="4660"/>
              <a:ext cx="0" cy="1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1573" name="Line 69"/>
            <p:cNvSpPr>
              <a:spLocks noChangeShapeType="1"/>
            </p:cNvSpPr>
            <p:nvPr/>
          </p:nvSpPr>
          <p:spPr bwMode="auto">
            <a:xfrm>
              <a:off x="1413" y="4660"/>
              <a:ext cx="0" cy="1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1574" name="Line 70"/>
            <p:cNvSpPr>
              <a:spLocks noChangeShapeType="1"/>
            </p:cNvSpPr>
            <p:nvPr/>
          </p:nvSpPr>
          <p:spPr bwMode="auto">
            <a:xfrm>
              <a:off x="1557" y="4660"/>
              <a:ext cx="0" cy="1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1575" name="Line 71"/>
            <p:cNvSpPr>
              <a:spLocks noChangeShapeType="1"/>
            </p:cNvSpPr>
            <p:nvPr/>
          </p:nvSpPr>
          <p:spPr bwMode="auto">
            <a:xfrm>
              <a:off x="1701" y="4660"/>
              <a:ext cx="0" cy="1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1576" name="Line 72"/>
            <p:cNvSpPr>
              <a:spLocks noChangeShapeType="1"/>
            </p:cNvSpPr>
            <p:nvPr/>
          </p:nvSpPr>
          <p:spPr bwMode="auto">
            <a:xfrm>
              <a:off x="1845" y="4660"/>
              <a:ext cx="0" cy="1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1577" name="Line 73"/>
            <p:cNvSpPr>
              <a:spLocks noChangeShapeType="1"/>
            </p:cNvSpPr>
            <p:nvPr/>
          </p:nvSpPr>
          <p:spPr bwMode="auto">
            <a:xfrm>
              <a:off x="1989" y="4660"/>
              <a:ext cx="0" cy="1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1578" name="Line 74"/>
            <p:cNvSpPr>
              <a:spLocks noChangeShapeType="1"/>
            </p:cNvSpPr>
            <p:nvPr/>
          </p:nvSpPr>
          <p:spPr bwMode="auto">
            <a:xfrm>
              <a:off x="2133" y="4660"/>
              <a:ext cx="0" cy="1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1579" name="Line 75"/>
            <p:cNvSpPr>
              <a:spLocks noChangeShapeType="1"/>
            </p:cNvSpPr>
            <p:nvPr/>
          </p:nvSpPr>
          <p:spPr bwMode="auto">
            <a:xfrm>
              <a:off x="2277" y="4660"/>
              <a:ext cx="0" cy="1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grpSp>
        <p:nvGrpSpPr>
          <p:cNvPr id="59" name="Group 1044"/>
          <p:cNvGrpSpPr>
            <a:grpSpLocks/>
          </p:cNvGrpSpPr>
          <p:nvPr/>
        </p:nvGrpSpPr>
        <p:grpSpPr bwMode="auto">
          <a:xfrm>
            <a:off x="3987899" y="1549152"/>
            <a:ext cx="2600325" cy="1447800"/>
            <a:chOff x="636" y="1851"/>
            <a:chExt cx="1638" cy="912"/>
          </a:xfrm>
        </p:grpSpPr>
        <p:grpSp>
          <p:nvGrpSpPr>
            <p:cNvPr id="60" name="Group 1045"/>
            <p:cNvGrpSpPr>
              <a:grpSpLocks/>
            </p:cNvGrpSpPr>
            <p:nvPr/>
          </p:nvGrpSpPr>
          <p:grpSpPr bwMode="auto">
            <a:xfrm>
              <a:off x="791" y="1879"/>
              <a:ext cx="1483" cy="884"/>
              <a:chOff x="791" y="1879"/>
              <a:chExt cx="1483" cy="884"/>
            </a:xfrm>
          </p:grpSpPr>
          <p:sp>
            <p:nvSpPr>
              <p:cNvPr id="62" name="Rectangle 1046"/>
              <p:cNvSpPr>
                <a:spLocks noChangeArrowheads="1"/>
              </p:cNvSpPr>
              <p:nvPr/>
            </p:nvSpPr>
            <p:spPr bwMode="auto">
              <a:xfrm>
                <a:off x="791" y="1892"/>
                <a:ext cx="1478" cy="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0" hangingPunct="0"/>
                <a:r>
                  <a:rPr lang="en-US" altLang="zh-TW" sz="1200" dirty="0">
                    <a:latin typeface="Times New Roman" pitchFamily="18" charset="0"/>
                    <a:ea typeface="新細明體" charset="-120"/>
                  </a:rPr>
                  <a:t>S#   SNAME    STATUS      CITY</a:t>
                </a:r>
              </a:p>
              <a:p>
                <a:pPr algn="l" eaLnBrk="0" hangingPunct="0"/>
                <a:r>
                  <a:rPr lang="en-US" altLang="zh-TW" sz="1200" dirty="0">
                    <a:latin typeface="Times New Roman" pitchFamily="18" charset="0"/>
                    <a:ea typeface="新細明體" charset="-120"/>
                  </a:rPr>
                  <a:t>S1   Smith           </a:t>
                </a:r>
                <a:r>
                  <a:rPr lang="en-US" altLang="zh-TW" sz="1200" dirty="0" smtClean="0">
                    <a:latin typeface="Times New Roman" pitchFamily="18" charset="0"/>
                    <a:ea typeface="新細明體" charset="-120"/>
                  </a:rPr>
                  <a:t> 20           </a:t>
                </a:r>
                <a:r>
                  <a:rPr lang="en-US" altLang="zh-TW" sz="1200" dirty="0">
                    <a:latin typeface="Times New Roman" pitchFamily="18" charset="0"/>
                    <a:ea typeface="新細明體" charset="-120"/>
                  </a:rPr>
                  <a:t>London</a:t>
                </a:r>
              </a:p>
              <a:p>
                <a:pPr algn="l" eaLnBrk="0" hangingPunct="0"/>
                <a:r>
                  <a:rPr lang="en-US" altLang="zh-TW" sz="1200" dirty="0">
                    <a:latin typeface="Times New Roman" pitchFamily="18" charset="0"/>
                    <a:ea typeface="新細明體" charset="-120"/>
                  </a:rPr>
                  <a:t>S2   Jones            10            Paris</a:t>
                </a:r>
              </a:p>
              <a:p>
                <a:pPr algn="l" eaLnBrk="0" hangingPunct="0"/>
                <a:r>
                  <a:rPr lang="en-US" altLang="zh-TW" sz="1200" dirty="0">
                    <a:latin typeface="Times New Roman" pitchFamily="18" charset="0"/>
                    <a:ea typeface="新細明體" charset="-120"/>
                  </a:rPr>
                  <a:t>S3   Blake            30           Paris</a:t>
                </a:r>
              </a:p>
              <a:p>
                <a:pPr algn="l" eaLnBrk="0" hangingPunct="0"/>
                <a:r>
                  <a:rPr lang="en-US" altLang="zh-TW" sz="1200" dirty="0">
                    <a:latin typeface="Times New Roman" pitchFamily="18" charset="0"/>
                    <a:ea typeface="新細明體" charset="-120"/>
                  </a:rPr>
                  <a:t>S4   Clark            20            London</a:t>
                </a:r>
              </a:p>
              <a:p>
                <a:pPr algn="l" eaLnBrk="0" hangingPunct="0"/>
                <a:r>
                  <a:rPr lang="en-US" altLang="zh-TW" sz="1200" dirty="0">
                    <a:latin typeface="Times New Roman" pitchFamily="18" charset="0"/>
                    <a:ea typeface="新細明體" charset="-120"/>
                  </a:rPr>
                  <a:t>S5   Adams          30            Athens </a:t>
                </a:r>
              </a:p>
              <a:p>
                <a:pPr algn="l" eaLnBrk="0" latinLnBrk="1" hangingPunct="0"/>
                <a:endParaRPr lang="en-US" altLang="zh-TW" sz="1200" dirty="0">
                  <a:latin typeface="Times New Roman" pitchFamily="18" charset="0"/>
                  <a:ea typeface="新細明體" charset="-120"/>
                </a:endParaRPr>
              </a:p>
            </p:txBody>
          </p:sp>
          <p:sp>
            <p:nvSpPr>
              <p:cNvPr id="63" name="Rectangle 1047"/>
              <p:cNvSpPr>
                <a:spLocks noChangeArrowheads="1"/>
              </p:cNvSpPr>
              <p:nvPr/>
            </p:nvSpPr>
            <p:spPr bwMode="auto">
              <a:xfrm>
                <a:off x="817" y="1879"/>
                <a:ext cx="1457" cy="732"/>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64" name="Line 1048"/>
              <p:cNvSpPr>
                <a:spLocks noChangeShapeType="1"/>
              </p:cNvSpPr>
              <p:nvPr/>
            </p:nvSpPr>
            <p:spPr bwMode="auto">
              <a:xfrm>
                <a:off x="987" y="1879"/>
                <a:ext cx="0" cy="73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65" name="Line 1049"/>
              <p:cNvSpPr>
                <a:spLocks noChangeShapeType="1"/>
              </p:cNvSpPr>
              <p:nvPr/>
            </p:nvSpPr>
            <p:spPr bwMode="auto">
              <a:xfrm>
                <a:off x="1405" y="1879"/>
                <a:ext cx="0" cy="73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66" name="Line 1050"/>
              <p:cNvSpPr>
                <a:spLocks noChangeShapeType="1"/>
              </p:cNvSpPr>
              <p:nvPr/>
            </p:nvSpPr>
            <p:spPr bwMode="auto">
              <a:xfrm>
                <a:off x="1860" y="1879"/>
                <a:ext cx="0" cy="73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67" name="Line 1051"/>
              <p:cNvSpPr>
                <a:spLocks noChangeShapeType="1"/>
              </p:cNvSpPr>
              <p:nvPr/>
            </p:nvSpPr>
            <p:spPr bwMode="auto">
              <a:xfrm>
                <a:off x="817" y="2024"/>
                <a:ext cx="1457"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68" name="Line 1052"/>
              <p:cNvSpPr>
                <a:spLocks noChangeShapeType="1"/>
              </p:cNvSpPr>
              <p:nvPr/>
            </p:nvSpPr>
            <p:spPr bwMode="auto">
              <a:xfrm>
                <a:off x="817" y="2134"/>
                <a:ext cx="1457"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69" name="Line 1053"/>
              <p:cNvSpPr>
                <a:spLocks noChangeShapeType="1"/>
              </p:cNvSpPr>
              <p:nvPr/>
            </p:nvSpPr>
            <p:spPr bwMode="auto">
              <a:xfrm>
                <a:off x="817" y="2245"/>
                <a:ext cx="1457"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70" name="Line 1054"/>
              <p:cNvSpPr>
                <a:spLocks noChangeShapeType="1"/>
              </p:cNvSpPr>
              <p:nvPr/>
            </p:nvSpPr>
            <p:spPr bwMode="auto">
              <a:xfrm>
                <a:off x="817" y="2365"/>
                <a:ext cx="1457"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71" name="Line 1055"/>
              <p:cNvSpPr>
                <a:spLocks noChangeShapeType="1"/>
              </p:cNvSpPr>
              <p:nvPr/>
            </p:nvSpPr>
            <p:spPr bwMode="auto">
              <a:xfrm>
                <a:off x="817" y="2485"/>
                <a:ext cx="1457"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sp>
          <p:nvSpPr>
            <p:cNvPr id="61" name="Rectangle 1056"/>
            <p:cNvSpPr>
              <a:spLocks noChangeArrowheads="1"/>
            </p:cNvSpPr>
            <p:nvPr/>
          </p:nvSpPr>
          <p:spPr bwMode="auto">
            <a:xfrm>
              <a:off x="636" y="1851"/>
              <a:ext cx="176" cy="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0" hangingPunct="0"/>
              <a:r>
                <a:rPr lang="en-US" altLang="zh-TW" sz="1400">
                  <a:latin typeface="Times New Roman" pitchFamily="18" charset="0"/>
                  <a:ea typeface="新細明體" charset="-120"/>
                </a:rPr>
                <a:t>S</a:t>
              </a:r>
            </a:p>
          </p:txBody>
        </p:sp>
      </p:gr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a:spLocks noGrp="1" noChangeArrowheads="1"/>
          </p:cNvSpPr>
          <p:nvPr>
            <p:ph type="sldNum" sz="quarter" idx="4"/>
          </p:nvPr>
        </p:nvSpPr>
        <p:spPr/>
        <p:txBody>
          <a:bodyPr/>
          <a:lstStyle/>
          <a:p>
            <a:r>
              <a:rPr lang="en-US" altLang="zh-TW"/>
              <a:t>1-</a:t>
            </a:r>
            <a:fld id="{3F2E2E06-15BD-4A87-9FFF-C630AB1E31CF}" type="slidenum">
              <a:rPr lang="en-US" altLang="zh-TW"/>
              <a:pPr/>
              <a:t>38</a:t>
            </a:fld>
            <a:endParaRPr lang="en-US" altLang="zh-TW"/>
          </a:p>
        </p:txBody>
      </p:sp>
      <p:sp>
        <p:nvSpPr>
          <p:cNvPr id="23554" name="Rectangle 2"/>
          <p:cNvSpPr>
            <a:spLocks noGrp="1" noChangeArrowheads="1"/>
          </p:cNvSpPr>
          <p:nvPr>
            <p:ph type="ctrTitle"/>
          </p:nvPr>
        </p:nvSpPr>
        <p:spPr>
          <a:xfrm>
            <a:off x="685800" y="2286000"/>
            <a:ext cx="7772400" cy="1143000"/>
          </a:xfrm>
        </p:spPr>
        <p:txBody>
          <a:bodyPr/>
          <a:lstStyle/>
          <a:p>
            <a:r>
              <a:rPr lang="en-US" altLang="zh-TW" dirty="0" smtClean="0"/>
              <a:t>1.4 </a:t>
            </a:r>
            <a:r>
              <a:rPr lang="en-US" altLang="zh-TW" dirty="0"/>
              <a:t>An Architecture for a</a:t>
            </a:r>
            <a:br>
              <a:rPr lang="en-US" altLang="zh-TW" dirty="0"/>
            </a:br>
            <a:r>
              <a:rPr lang="en-US" altLang="zh-TW" dirty="0"/>
              <a:t>Database System</a:t>
            </a:r>
          </a:p>
        </p:txBody>
      </p:sp>
      <p:pic>
        <p:nvPicPr>
          <p:cNvPr id="4" name="Picture 2" descr="http://mbr8879576.zenfolio.com/img/v7/p411499623-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1810" y="3789040"/>
            <a:ext cx="3420380" cy="258287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Line 20"/>
          <p:cNvSpPr>
            <a:spLocks noChangeShapeType="1"/>
          </p:cNvSpPr>
          <p:nvPr/>
        </p:nvSpPr>
        <p:spPr bwMode="auto">
          <a:xfrm>
            <a:off x="4064000" y="4000500"/>
            <a:ext cx="0" cy="17145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zh-TW" altLang="en-US"/>
          </a:p>
        </p:txBody>
      </p:sp>
      <p:grpSp>
        <p:nvGrpSpPr>
          <p:cNvPr id="19460" name="Group 48"/>
          <p:cNvGrpSpPr>
            <a:grpSpLocks/>
          </p:cNvGrpSpPr>
          <p:nvPr/>
        </p:nvGrpSpPr>
        <p:grpSpPr bwMode="auto">
          <a:xfrm>
            <a:off x="2199481" y="1340768"/>
            <a:ext cx="5114925" cy="4613275"/>
            <a:chOff x="321" y="895"/>
            <a:chExt cx="3222" cy="2906"/>
          </a:xfrm>
        </p:grpSpPr>
        <p:sp>
          <p:nvSpPr>
            <p:cNvPr id="19463" name="Rectangle 4"/>
            <p:cNvSpPr>
              <a:spLocks noChangeArrowheads="1"/>
            </p:cNvSpPr>
            <p:nvPr/>
          </p:nvSpPr>
          <p:spPr bwMode="auto">
            <a:xfrm>
              <a:off x="321" y="1128"/>
              <a:ext cx="3062" cy="2302"/>
            </a:xfrm>
            <a:prstGeom prst="rect">
              <a:avLst/>
            </a:prstGeom>
            <a:noFill/>
            <a:ln w="38100" cap="rnd">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19464" name="Rectangle 5"/>
            <p:cNvSpPr>
              <a:spLocks noChangeArrowheads="1"/>
            </p:cNvSpPr>
            <p:nvPr/>
          </p:nvSpPr>
          <p:spPr bwMode="auto">
            <a:xfrm>
              <a:off x="1152" y="1251"/>
              <a:ext cx="1181" cy="2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19465" name="Text Box 10"/>
            <p:cNvSpPr txBox="1">
              <a:spLocks noChangeArrowheads="1"/>
            </p:cNvSpPr>
            <p:nvPr/>
          </p:nvSpPr>
          <p:spPr bwMode="auto">
            <a:xfrm>
              <a:off x="1152" y="1333"/>
              <a:ext cx="109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標楷體" pitchFamily="65" charset="-120"/>
                </a:defRPr>
              </a:lvl1pPr>
              <a:lvl2pPr marL="742950" indent="-285750" eaLnBrk="0" hangingPunct="0">
                <a:defRPr kumimoji="1">
                  <a:solidFill>
                    <a:schemeClr val="tx1"/>
                  </a:solidFill>
                  <a:latin typeface="Arial" charset="0"/>
                  <a:ea typeface="標楷體" pitchFamily="65" charset="-120"/>
                </a:defRPr>
              </a:lvl2pPr>
              <a:lvl3pPr marL="1143000" indent="-228600" eaLnBrk="0" hangingPunct="0">
                <a:defRPr kumimoji="1">
                  <a:solidFill>
                    <a:schemeClr val="tx1"/>
                  </a:solidFill>
                  <a:latin typeface="Arial" charset="0"/>
                  <a:ea typeface="標楷體" pitchFamily="65" charset="-120"/>
                </a:defRPr>
              </a:lvl3pPr>
              <a:lvl4pPr marL="1600200" indent="-228600" eaLnBrk="0" hangingPunct="0">
                <a:defRPr kumimoji="1">
                  <a:solidFill>
                    <a:schemeClr val="tx1"/>
                  </a:solidFill>
                  <a:latin typeface="Arial" charset="0"/>
                  <a:ea typeface="標楷體" pitchFamily="65" charset="-120"/>
                </a:defRPr>
              </a:lvl4pPr>
              <a:lvl5pPr marL="2057400" indent="-228600" eaLnBrk="0" hangingPunct="0">
                <a:defRPr kumimoji="1">
                  <a:solidFill>
                    <a:schemeClr val="tx1"/>
                  </a:solidFill>
                  <a:latin typeface="Arial" charset="0"/>
                  <a:ea typeface="標楷體" pitchFamily="65" charset="-120"/>
                </a:defRPr>
              </a:lvl5pPr>
              <a:lvl6pPr marL="2514600" indent="-228600" algn="ctr" eaLnBrk="0" fontAlgn="base" hangingPunct="0">
                <a:spcBef>
                  <a:spcPct val="0"/>
                </a:spcBef>
                <a:spcAft>
                  <a:spcPct val="0"/>
                </a:spcAft>
                <a:defRPr kumimoji="1">
                  <a:solidFill>
                    <a:schemeClr val="tx1"/>
                  </a:solidFill>
                  <a:latin typeface="Arial" charset="0"/>
                  <a:ea typeface="標楷體" pitchFamily="65" charset="-120"/>
                </a:defRPr>
              </a:lvl6pPr>
              <a:lvl7pPr marL="2971800" indent="-228600" algn="ctr" eaLnBrk="0" fontAlgn="base" hangingPunct="0">
                <a:spcBef>
                  <a:spcPct val="0"/>
                </a:spcBef>
                <a:spcAft>
                  <a:spcPct val="0"/>
                </a:spcAft>
                <a:defRPr kumimoji="1">
                  <a:solidFill>
                    <a:schemeClr val="tx1"/>
                  </a:solidFill>
                  <a:latin typeface="Arial" charset="0"/>
                  <a:ea typeface="標楷體" pitchFamily="65" charset="-120"/>
                </a:defRPr>
              </a:lvl7pPr>
              <a:lvl8pPr marL="3429000" indent="-228600" algn="ctr" eaLnBrk="0" fontAlgn="base" hangingPunct="0">
                <a:spcBef>
                  <a:spcPct val="0"/>
                </a:spcBef>
                <a:spcAft>
                  <a:spcPct val="0"/>
                </a:spcAft>
                <a:defRPr kumimoji="1">
                  <a:solidFill>
                    <a:schemeClr val="tx1"/>
                  </a:solidFill>
                  <a:latin typeface="Arial" charset="0"/>
                  <a:ea typeface="標楷體" pitchFamily="65" charset="-120"/>
                </a:defRPr>
              </a:lvl8pPr>
              <a:lvl9pPr marL="3886200" indent="-228600" algn="ctr" eaLnBrk="0" fontAlgn="base" hangingPunct="0">
                <a:spcBef>
                  <a:spcPct val="0"/>
                </a:spcBef>
                <a:spcAft>
                  <a:spcPct val="0"/>
                </a:spcAft>
                <a:defRPr kumimoji="1">
                  <a:solidFill>
                    <a:schemeClr val="tx1"/>
                  </a:solidFill>
                  <a:latin typeface="Arial" charset="0"/>
                  <a:ea typeface="標楷體" pitchFamily="65" charset="-120"/>
                </a:defRPr>
              </a:lvl9pPr>
            </a:lstStyle>
            <a:p>
              <a:pPr algn="l">
                <a:spcBef>
                  <a:spcPct val="50000"/>
                </a:spcBef>
              </a:pPr>
              <a:r>
                <a:rPr lang="en-US" altLang="zh-TW" sz="1400">
                  <a:latin typeface="Times New Roman" pitchFamily="18" charset="0"/>
                  <a:ea typeface="新細明體" pitchFamily="18" charset="-120"/>
                </a:rPr>
                <a:t>Language Processor</a:t>
              </a:r>
            </a:p>
          </p:txBody>
        </p:sp>
        <p:sp>
          <p:nvSpPr>
            <p:cNvPr id="19466" name="Rectangle 11"/>
            <p:cNvSpPr>
              <a:spLocks noChangeArrowheads="1"/>
            </p:cNvSpPr>
            <p:nvPr/>
          </p:nvSpPr>
          <p:spPr bwMode="auto">
            <a:xfrm>
              <a:off x="1152" y="1662"/>
              <a:ext cx="1181" cy="2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19467" name="Rectangle 12"/>
            <p:cNvSpPr>
              <a:spLocks noChangeArrowheads="1"/>
            </p:cNvSpPr>
            <p:nvPr/>
          </p:nvSpPr>
          <p:spPr bwMode="auto">
            <a:xfrm>
              <a:off x="1152" y="2073"/>
              <a:ext cx="1181" cy="33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19468" name="Rectangle 13"/>
            <p:cNvSpPr>
              <a:spLocks noChangeArrowheads="1"/>
            </p:cNvSpPr>
            <p:nvPr/>
          </p:nvSpPr>
          <p:spPr bwMode="auto">
            <a:xfrm>
              <a:off x="1152" y="2526"/>
              <a:ext cx="1181" cy="2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19469" name="Rectangle 14"/>
            <p:cNvSpPr>
              <a:spLocks noChangeArrowheads="1"/>
            </p:cNvSpPr>
            <p:nvPr/>
          </p:nvSpPr>
          <p:spPr bwMode="auto">
            <a:xfrm>
              <a:off x="1152" y="2979"/>
              <a:ext cx="1225" cy="287"/>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19470" name="Text Box 15"/>
            <p:cNvSpPr txBox="1">
              <a:spLocks noChangeArrowheads="1"/>
            </p:cNvSpPr>
            <p:nvPr/>
          </p:nvSpPr>
          <p:spPr bwMode="auto">
            <a:xfrm>
              <a:off x="1196" y="1744"/>
              <a:ext cx="109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標楷體" pitchFamily="65" charset="-120"/>
                </a:defRPr>
              </a:lvl1pPr>
              <a:lvl2pPr marL="742950" indent="-285750" eaLnBrk="0" hangingPunct="0">
                <a:defRPr kumimoji="1">
                  <a:solidFill>
                    <a:schemeClr val="tx1"/>
                  </a:solidFill>
                  <a:latin typeface="Arial" charset="0"/>
                  <a:ea typeface="標楷體" pitchFamily="65" charset="-120"/>
                </a:defRPr>
              </a:lvl2pPr>
              <a:lvl3pPr marL="1143000" indent="-228600" eaLnBrk="0" hangingPunct="0">
                <a:defRPr kumimoji="1">
                  <a:solidFill>
                    <a:schemeClr val="tx1"/>
                  </a:solidFill>
                  <a:latin typeface="Arial" charset="0"/>
                  <a:ea typeface="標楷體" pitchFamily="65" charset="-120"/>
                </a:defRPr>
              </a:lvl3pPr>
              <a:lvl4pPr marL="1600200" indent="-228600" eaLnBrk="0" hangingPunct="0">
                <a:defRPr kumimoji="1">
                  <a:solidFill>
                    <a:schemeClr val="tx1"/>
                  </a:solidFill>
                  <a:latin typeface="Arial" charset="0"/>
                  <a:ea typeface="標楷體" pitchFamily="65" charset="-120"/>
                </a:defRPr>
              </a:lvl4pPr>
              <a:lvl5pPr marL="2057400" indent="-228600" eaLnBrk="0" hangingPunct="0">
                <a:defRPr kumimoji="1">
                  <a:solidFill>
                    <a:schemeClr val="tx1"/>
                  </a:solidFill>
                  <a:latin typeface="Arial" charset="0"/>
                  <a:ea typeface="標楷體" pitchFamily="65" charset="-120"/>
                </a:defRPr>
              </a:lvl5pPr>
              <a:lvl6pPr marL="2514600" indent="-228600" algn="ctr" eaLnBrk="0" fontAlgn="base" hangingPunct="0">
                <a:spcBef>
                  <a:spcPct val="0"/>
                </a:spcBef>
                <a:spcAft>
                  <a:spcPct val="0"/>
                </a:spcAft>
                <a:defRPr kumimoji="1">
                  <a:solidFill>
                    <a:schemeClr val="tx1"/>
                  </a:solidFill>
                  <a:latin typeface="Arial" charset="0"/>
                  <a:ea typeface="標楷體" pitchFamily="65" charset="-120"/>
                </a:defRPr>
              </a:lvl6pPr>
              <a:lvl7pPr marL="2971800" indent="-228600" algn="ctr" eaLnBrk="0" fontAlgn="base" hangingPunct="0">
                <a:spcBef>
                  <a:spcPct val="0"/>
                </a:spcBef>
                <a:spcAft>
                  <a:spcPct val="0"/>
                </a:spcAft>
                <a:defRPr kumimoji="1">
                  <a:solidFill>
                    <a:schemeClr val="tx1"/>
                  </a:solidFill>
                  <a:latin typeface="Arial" charset="0"/>
                  <a:ea typeface="標楷體" pitchFamily="65" charset="-120"/>
                </a:defRPr>
              </a:lvl7pPr>
              <a:lvl8pPr marL="3429000" indent="-228600" algn="ctr" eaLnBrk="0" fontAlgn="base" hangingPunct="0">
                <a:spcBef>
                  <a:spcPct val="0"/>
                </a:spcBef>
                <a:spcAft>
                  <a:spcPct val="0"/>
                </a:spcAft>
                <a:defRPr kumimoji="1">
                  <a:solidFill>
                    <a:schemeClr val="tx1"/>
                  </a:solidFill>
                  <a:latin typeface="Arial" charset="0"/>
                  <a:ea typeface="標楷體" pitchFamily="65" charset="-120"/>
                </a:defRPr>
              </a:lvl8pPr>
              <a:lvl9pPr marL="3886200" indent="-228600" algn="ctr" eaLnBrk="0" fontAlgn="base" hangingPunct="0">
                <a:spcBef>
                  <a:spcPct val="0"/>
                </a:spcBef>
                <a:spcAft>
                  <a:spcPct val="0"/>
                </a:spcAft>
                <a:defRPr kumimoji="1">
                  <a:solidFill>
                    <a:schemeClr val="tx1"/>
                  </a:solidFill>
                  <a:latin typeface="Arial" charset="0"/>
                  <a:ea typeface="標楷體" pitchFamily="65" charset="-120"/>
                </a:defRPr>
              </a:lvl9pPr>
            </a:lstStyle>
            <a:p>
              <a:pPr algn="l">
                <a:spcBef>
                  <a:spcPct val="50000"/>
                </a:spcBef>
              </a:pPr>
              <a:r>
                <a:rPr lang="en-US" altLang="zh-TW" sz="1400">
                  <a:latin typeface="Times New Roman" pitchFamily="18" charset="0"/>
                  <a:ea typeface="新細明體" pitchFamily="18" charset="-120"/>
                </a:rPr>
                <a:t>Optimizer</a:t>
              </a:r>
            </a:p>
          </p:txBody>
        </p:sp>
        <p:sp>
          <p:nvSpPr>
            <p:cNvPr id="19471" name="Text Box 16"/>
            <p:cNvSpPr txBox="1">
              <a:spLocks noChangeArrowheads="1"/>
            </p:cNvSpPr>
            <p:nvPr/>
          </p:nvSpPr>
          <p:spPr bwMode="auto">
            <a:xfrm>
              <a:off x="1240" y="2147"/>
              <a:ext cx="107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標楷體" pitchFamily="65" charset="-120"/>
                </a:defRPr>
              </a:lvl1pPr>
              <a:lvl2pPr marL="742950" indent="-285750" eaLnBrk="0" hangingPunct="0">
                <a:defRPr kumimoji="1">
                  <a:solidFill>
                    <a:schemeClr val="tx1"/>
                  </a:solidFill>
                  <a:latin typeface="Arial" charset="0"/>
                  <a:ea typeface="標楷體" pitchFamily="65" charset="-120"/>
                </a:defRPr>
              </a:lvl2pPr>
              <a:lvl3pPr marL="1143000" indent="-228600" eaLnBrk="0" hangingPunct="0">
                <a:defRPr kumimoji="1">
                  <a:solidFill>
                    <a:schemeClr val="tx1"/>
                  </a:solidFill>
                  <a:latin typeface="Arial" charset="0"/>
                  <a:ea typeface="標楷體" pitchFamily="65" charset="-120"/>
                </a:defRPr>
              </a:lvl3pPr>
              <a:lvl4pPr marL="1600200" indent="-228600" eaLnBrk="0" hangingPunct="0">
                <a:defRPr kumimoji="1">
                  <a:solidFill>
                    <a:schemeClr val="tx1"/>
                  </a:solidFill>
                  <a:latin typeface="Arial" charset="0"/>
                  <a:ea typeface="標楷體" pitchFamily="65" charset="-120"/>
                </a:defRPr>
              </a:lvl4pPr>
              <a:lvl5pPr marL="2057400" indent="-228600" eaLnBrk="0" hangingPunct="0">
                <a:defRPr kumimoji="1">
                  <a:solidFill>
                    <a:schemeClr val="tx1"/>
                  </a:solidFill>
                  <a:latin typeface="Arial" charset="0"/>
                  <a:ea typeface="標楷體" pitchFamily="65" charset="-120"/>
                </a:defRPr>
              </a:lvl5pPr>
              <a:lvl6pPr marL="2514600" indent="-228600" algn="ctr" eaLnBrk="0" fontAlgn="base" hangingPunct="0">
                <a:spcBef>
                  <a:spcPct val="0"/>
                </a:spcBef>
                <a:spcAft>
                  <a:spcPct val="0"/>
                </a:spcAft>
                <a:defRPr kumimoji="1">
                  <a:solidFill>
                    <a:schemeClr val="tx1"/>
                  </a:solidFill>
                  <a:latin typeface="Arial" charset="0"/>
                  <a:ea typeface="標楷體" pitchFamily="65" charset="-120"/>
                </a:defRPr>
              </a:lvl6pPr>
              <a:lvl7pPr marL="2971800" indent="-228600" algn="ctr" eaLnBrk="0" fontAlgn="base" hangingPunct="0">
                <a:spcBef>
                  <a:spcPct val="0"/>
                </a:spcBef>
                <a:spcAft>
                  <a:spcPct val="0"/>
                </a:spcAft>
                <a:defRPr kumimoji="1">
                  <a:solidFill>
                    <a:schemeClr val="tx1"/>
                  </a:solidFill>
                  <a:latin typeface="Arial" charset="0"/>
                  <a:ea typeface="標楷體" pitchFamily="65" charset="-120"/>
                </a:defRPr>
              </a:lvl7pPr>
              <a:lvl8pPr marL="3429000" indent="-228600" algn="ctr" eaLnBrk="0" fontAlgn="base" hangingPunct="0">
                <a:spcBef>
                  <a:spcPct val="0"/>
                </a:spcBef>
                <a:spcAft>
                  <a:spcPct val="0"/>
                </a:spcAft>
                <a:defRPr kumimoji="1">
                  <a:solidFill>
                    <a:schemeClr val="tx1"/>
                  </a:solidFill>
                  <a:latin typeface="Arial" charset="0"/>
                  <a:ea typeface="標楷體" pitchFamily="65" charset="-120"/>
                </a:defRPr>
              </a:lvl8pPr>
              <a:lvl9pPr marL="3886200" indent="-228600" algn="ctr" eaLnBrk="0" fontAlgn="base" hangingPunct="0">
                <a:spcBef>
                  <a:spcPct val="0"/>
                </a:spcBef>
                <a:spcAft>
                  <a:spcPct val="0"/>
                </a:spcAft>
                <a:defRPr kumimoji="1">
                  <a:solidFill>
                    <a:schemeClr val="tx1"/>
                  </a:solidFill>
                  <a:latin typeface="Arial" charset="0"/>
                  <a:ea typeface="標楷體" pitchFamily="65" charset="-120"/>
                </a:defRPr>
              </a:lvl9pPr>
            </a:lstStyle>
            <a:p>
              <a:pPr algn="l">
                <a:spcBef>
                  <a:spcPct val="50000"/>
                </a:spcBef>
              </a:pPr>
              <a:r>
                <a:rPr lang="en-US" altLang="zh-TW" sz="1400">
                  <a:latin typeface="Times New Roman" pitchFamily="18" charset="0"/>
                  <a:ea typeface="新細明體" pitchFamily="18" charset="-120"/>
                </a:rPr>
                <a:t>Operation Processor</a:t>
              </a:r>
            </a:p>
          </p:txBody>
        </p:sp>
        <p:sp>
          <p:nvSpPr>
            <p:cNvPr id="19472" name="Text Box 17"/>
            <p:cNvSpPr txBox="1">
              <a:spLocks noChangeArrowheads="1"/>
            </p:cNvSpPr>
            <p:nvPr/>
          </p:nvSpPr>
          <p:spPr bwMode="auto">
            <a:xfrm>
              <a:off x="1239" y="2567"/>
              <a:ext cx="109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標楷體" pitchFamily="65" charset="-120"/>
                </a:defRPr>
              </a:lvl1pPr>
              <a:lvl2pPr marL="742950" indent="-285750" eaLnBrk="0" hangingPunct="0">
                <a:defRPr kumimoji="1">
                  <a:solidFill>
                    <a:schemeClr val="tx1"/>
                  </a:solidFill>
                  <a:latin typeface="Arial" charset="0"/>
                  <a:ea typeface="標楷體" pitchFamily="65" charset="-120"/>
                </a:defRPr>
              </a:lvl2pPr>
              <a:lvl3pPr marL="1143000" indent="-228600" eaLnBrk="0" hangingPunct="0">
                <a:defRPr kumimoji="1">
                  <a:solidFill>
                    <a:schemeClr val="tx1"/>
                  </a:solidFill>
                  <a:latin typeface="Arial" charset="0"/>
                  <a:ea typeface="標楷體" pitchFamily="65" charset="-120"/>
                </a:defRPr>
              </a:lvl3pPr>
              <a:lvl4pPr marL="1600200" indent="-228600" eaLnBrk="0" hangingPunct="0">
                <a:defRPr kumimoji="1">
                  <a:solidFill>
                    <a:schemeClr val="tx1"/>
                  </a:solidFill>
                  <a:latin typeface="Arial" charset="0"/>
                  <a:ea typeface="標楷體" pitchFamily="65" charset="-120"/>
                </a:defRPr>
              </a:lvl4pPr>
              <a:lvl5pPr marL="2057400" indent="-228600" eaLnBrk="0" hangingPunct="0">
                <a:defRPr kumimoji="1">
                  <a:solidFill>
                    <a:schemeClr val="tx1"/>
                  </a:solidFill>
                  <a:latin typeface="Arial" charset="0"/>
                  <a:ea typeface="標楷體" pitchFamily="65" charset="-120"/>
                </a:defRPr>
              </a:lvl5pPr>
              <a:lvl6pPr marL="2514600" indent="-228600" algn="ctr" eaLnBrk="0" fontAlgn="base" hangingPunct="0">
                <a:spcBef>
                  <a:spcPct val="0"/>
                </a:spcBef>
                <a:spcAft>
                  <a:spcPct val="0"/>
                </a:spcAft>
                <a:defRPr kumimoji="1">
                  <a:solidFill>
                    <a:schemeClr val="tx1"/>
                  </a:solidFill>
                  <a:latin typeface="Arial" charset="0"/>
                  <a:ea typeface="標楷體" pitchFamily="65" charset="-120"/>
                </a:defRPr>
              </a:lvl6pPr>
              <a:lvl7pPr marL="2971800" indent="-228600" algn="ctr" eaLnBrk="0" fontAlgn="base" hangingPunct="0">
                <a:spcBef>
                  <a:spcPct val="0"/>
                </a:spcBef>
                <a:spcAft>
                  <a:spcPct val="0"/>
                </a:spcAft>
                <a:defRPr kumimoji="1">
                  <a:solidFill>
                    <a:schemeClr val="tx1"/>
                  </a:solidFill>
                  <a:latin typeface="Arial" charset="0"/>
                  <a:ea typeface="標楷體" pitchFamily="65" charset="-120"/>
                </a:defRPr>
              </a:lvl7pPr>
              <a:lvl8pPr marL="3429000" indent="-228600" algn="ctr" eaLnBrk="0" fontAlgn="base" hangingPunct="0">
                <a:spcBef>
                  <a:spcPct val="0"/>
                </a:spcBef>
                <a:spcAft>
                  <a:spcPct val="0"/>
                </a:spcAft>
                <a:defRPr kumimoji="1">
                  <a:solidFill>
                    <a:schemeClr val="tx1"/>
                  </a:solidFill>
                  <a:latin typeface="Arial" charset="0"/>
                  <a:ea typeface="標楷體" pitchFamily="65" charset="-120"/>
                </a:defRPr>
              </a:lvl8pPr>
              <a:lvl9pPr marL="3886200" indent="-228600" algn="ctr" eaLnBrk="0" fontAlgn="base" hangingPunct="0">
                <a:spcBef>
                  <a:spcPct val="0"/>
                </a:spcBef>
                <a:spcAft>
                  <a:spcPct val="0"/>
                </a:spcAft>
                <a:defRPr kumimoji="1">
                  <a:solidFill>
                    <a:schemeClr val="tx1"/>
                  </a:solidFill>
                  <a:latin typeface="Arial" charset="0"/>
                  <a:ea typeface="標楷體" pitchFamily="65" charset="-120"/>
                </a:defRPr>
              </a:lvl9pPr>
            </a:lstStyle>
            <a:p>
              <a:pPr algn="l">
                <a:spcBef>
                  <a:spcPct val="50000"/>
                </a:spcBef>
              </a:pPr>
              <a:r>
                <a:rPr lang="en-US" altLang="zh-TW" sz="1400">
                  <a:latin typeface="Times New Roman" pitchFamily="18" charset="0"/>
                  <a:ea typeface="新細明體" pitchFamily="18" charset="-120"/>
                </a:rPr>
                <a:t>Access Method</a:t>
              </a:r>
            </a:p>
          </p:txBody>
        </p:sp>
        <p:sp>
          <p:nvSpPr>
            <p:cNvPr id="19473" name="Text Box 18"/>
            <p:cNvSpPr txBox="1">
              <a:spLocks noChangeArrowheads="1"/>
            </p:cNvSpPr>
            <p:nvPr/>
          </p:nvSpPr>
          <p:spPr bwMode="auto">
            <a:xfrm>
              <a:off x="1239" y="3061"/>
              <a:ext cx="105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標楷體" pitchFamily="65" charset="-120"/>
                </a:defRPr>
              </a:lvl1pPr>
              <a:lvl2pPr marL="742950" indent="-285750" eaLnBrk="0" hangingPunct="0">
                <a:defRPr kumimoji="1">
                  <a:solidFill>
                    <a:schemeClr val="tx1"/>
                  </a:solidFill>
                  <a:latin typeface="Arial" charset="0"/>
                  <a:ea typeface="標楷體" pitchFamily="65" charset="-120"/>
                </a:defRPr>
              </a:lvl2pPr>
              <a:lvl3pPr marL="1143000" indent="-228600" eaLnBrk="0" hangingPunct="0">
                <a:defRPr kumimoji="1">
                  <a:solidFill>
                    <a:schemeClr val="tx1"/>
                  </a:solidFill>
                  <a:latin typeface="Arial" charset="0"/>
                  <a:ea typeface="標楷體" pitchFamily="65" charset="-120"/>
                </a:defRPr>
              </a:lvl3pPr>
              <a:lvl4pPr marL="1600200" indent="-228600" eaLnBrk="0" hangingPunct="0">
                <a:defRPr kumimoji="1">
                  <a:solidFill>
                    <a:schemeClr val="tx1"/>
                  </a:solidFill>
                  <a:latin typeface="Arial" charset="0"/>
                  <a:ea typeface="標楷體" pitchFamily="65" charset="-120"/>
                </a:defRPr>
              </a:lvl4pPr>
              <a:lvl5pPr marL="2057400" indent="-228600" eaLnBrk="0" hangingPunct="0">
                <a:defRPr kumimoji="1">
                  <a:solidFill>
                    <a:schemeClr val="tx1"/>
                  </a:solidFill>
                  <a:latin typeface="Arial" charset="0"/>
                  <a:ea typeface="標楷體" pitchFamily="65" charset="-120"/>
                </a:defRPr>
              </a:lvl5pPr>
              <a:lvl6pPr marL="2514600" indent="-228600" algn="ctr" eaLnBrk="0" fontAlgn="base" hangingPunct="0">
                <a:spcBef>
                  <a:spcPct val="0"/>
                </a:spcBef>
                <a:spcAft>
                  <a:spcPct val="0"/>
                </a:spcAft>
                <a:defRPr kumimoji="1">
                  <a:solidFill>
                    <a:schemeClr val="tx1"/>
                  </a:solidFill>
                  <a:latin typeface="Arial" charset="0"/>
                  <a:ea typeface="標楷體" pitchFamily="65" charset="-120"/>
                </a:defRPr>
              </a:lvl6pPr>
              <a:lvl7pPr marL="2971800" indent="-228600" algn="ctr" eaLnBrk="0" fontAlgn="base" hangingPunct="0">
                <a:spcBef>
                  <a:spcPct val="0"/>
                </a:spcBef>
                <a:spcAft>
                  <a:spcPct val="0"/>
                </a:spcAft>
                <a:defRPr kumimoji="1">
                  <a:solidFill>
                    <a:schemeClr val="tx1"/>
                  </a:solidFill>
                  <a:latin typeface="Arial" charset="0"/>
                  <a:ea typeface="標楷體" pitchFamily="65" charset="-120"/>
                </a:defRPr>
              </a:lvl7pPr>
              <a:lvl8pPr marL="3429000" indent="-228600" algn="ctr" eaLnBrk="0" fontAlgn="base" hangingPunct="0">
                <a:spcBef>
                  <a:spcPct val="0"/>
                </a:spcBef>
                <a:spcAft>
                  <a:spcPct val="0"/>
                </a:spcAft>
                <a:defRPr kumimoji="1">
                  <a:solidFill>
                    <a:schemeClr val="tx1"/>
                  </a:solidFill>
                  <a:latin typeface="Arial" charset="0"/>
                  <a:ea typeface="標楷體" pitchFamily="65" charset="-120"/>
                </a:defRPr>
              </a:lvl8pPr>
              <a:lvl9pPr marL="3886200" indent="-228600" algn="ctr" eaLnBrk="0" fontAlgn="base" hangingPunct="0">
                <a:spcBef>
                  <a:spcPct val="0"/>
                </a:spcBef>
                <a:spcAft>
                  <a:spcPct val="0"/>
                </a:spcAft>
                <a:defRPr kumimoji="1">
                  <a:solidFill>
                    <a:schemeClr val="tx1"/>
                  </a:solidFill>
                  <a:latin typeface="Arial" charset="0"/>
                  <a:ea typeface="標楷體" pitchFamily="65" charset="-120"/>
                </a:defRPr>
              </a:lvl9pPr>
            </a:lstStyle>
            <a:p>
              <a:pPr algn="l">
                <a:spcBef>
                  <a:spcPct val="50000"/>
                </a:spcBef>
              </a:pPr>
              <a:r>
                <a:rPr lang="en-US" altLang="zh-TW" sz="1400">
                  <a:latin typeface="Times New Roman" pitchFamily="18" charset="0"/>
                  <a:ea typeface="新細明體" pitchFamily="18" charset="-120"/>
                </a:rPr>
                <a:t>File Manager</a:t>
              </a:r>
            </a:p>
          </p:txBody>
        </p:sp>
        <p:sp>
          <p:nvSpPr>
            <p:cNvPr id="19474" name="Line 19"/>
            <p:cNvSpPr>
              <a:spLocks noChangeShapeType="1"/>
            </p:cNvSpPr>
            <p:nvPr/>
          </p:nvSpPr>
          <p:spPr bwMode="auto">
            <a:xfrm>
              <a:off x="1677" y="1539"/>
              <a:ext cx="0" cy="12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9475" name="Line 21"/>
            <p:cNvSpPr>
              <a:spLocks noChangeShapeType="1"/>
            </p:cNvSpPr>
            <p:nvPr/>
          </p:nvSpPr>
          <p:spPr bwMode="auto">
            <a:xfrm>
              <a:off x="1677" y="1950"/>
              <a:ext cx="0" cy="12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9476" name="Line 24"/>
            <p:cNvSpPr>
              <a:spLocks noChangeShapeType="1"/>
            </p:cNvSpPr>
            <p:nvPr/>
          </p:nvSpPr>
          <p:spPr bwMode="auto">
            <a:xfrm>
              <a:off x="1634" y="2814"/>
              <a:ext cx="0" cy="12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9477" name="Line 25"/>
            <p:cNvSpPr>
              <a:spLocks noChangeShapeType="1"/>
            </p:cNvSpPr>
            <p:nvPr/>
          </p:nvSpPr>
          <p:spPr bwMode="auto">
            <a:xfrm>
              <a:off x="1634" y="2403"/>
              <a:ext cx="0" cy="12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9478" name="Line 26"/>
            <p:cNvSpPr>
              <a:spLocks noChangeShapeType="1"/>
            </p:cNvSpPr>
            <p:nvPr/>
          </p:nvSpPr>
          <p:spPr bwMode="auto">
            <a:xfrm>
              <a:off x="1644" y="3266"/>
              <a:ext cx="0" cy="247"/>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9479" name="Line 27"/>
            <p:cNvSpPr>
              <a:spLocks noChangeShapeType="1"/>
            </p:cNvSpPr>
            <p:nvPr/>
          </p:nvSpPr>
          <p:spPr bwMode="auto">
            <a:xfrm flipH="1">
              <a:off x="1196" y="3266"/>
              <a:ext cx="175" cy="164"/>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zh-TW" altLang="en-US"/>
            </a:p>
          </p:txBody>
        </p:sp>
        <p:sp>
          <p:nvSpPr>
            <p:cNvPr id="19480" name="Line 28"/>
            <p:cNvSpPr>
              <a:spLocks noChangeShapeType="1"/>
            </p:cNvSpPr>
            <p:nvPr/>
          </p:nvSpPr>
          <p:spPr bwMode="auto">
            <a:xfrm flipH="1">
              <a:off x="1239" y="3266"/>
              <a:ext cx="132" cy="124"/>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type="triangle" w="med" len="med"/>
                </a14:hiddenLine>
              </a:ext>
            </a:extLst>
          </p:spPr>
          <p:txBody>
            <a:bodyPr wrap="none" anchor="ctr"/>
            <a:lstStyle/>
            <a:p>
              <a:endParaRPr lang="zh-TW" altLang="en-US"/>
            </a:p>
          </p:txBody>
        </p:sp>
        <p:sp>
          <p:nvSpPr>
            <p:cNvPr id="19481" name="Line 29"/>
            <p:cNvSpPr>
              <a:spLocks noChangeShapeType="1"/>
            </p:cNvSpPr>
            <p:nvPr/>
          </p:nvSpPr>
          <p:spPr bwMode="auto">
            <a:xfrm flipH="1">
              <a:off x="1196" y="3266"/>
              <a:ext cx="175" cy="206"/>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9482" name="Line 30"/>
            <p:cNvSpPr>
              <a:spLocks noChangeShapeType="1"/>
            </p:cNvSpPr>
            <p:nvPr/>
          </p:nvSpPr>
          <p:spPr bwMode="auto">
            <a:xfrm>
              <a:off x="1852" y="3266"/>
              <a:ext cx="263" cy="206"/>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9483" name="Line 32"/>
            <p:cNvSpPr>
              <a:spLocks noChangeShapeType="1"/>
            </p:cNvSpPr>
            <p:nvPr/>
          </p:nvSpPr>
          <p:spPr bwMode="auto">
            <a:xfrm>
              <a:off x="1677" y="1128"/>
              <a:ext cx="0" cy="12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9484" name="AutoShape 35"/>
            <p:cNvSpPr>
              <a:spLocks noChangeArrowheads="1"/>
            </p:cNvSpPr>
            <p:nvPr/>
          </p:nvSpPr>
          <p:spPr bwMode="auto">
            <a:xfrm>
              <a:off x="1940" y="3472"/>
              <a:ext cx="305" cy="287"/>
            </a:xfrm>
            <a:prstGeom prst="flowChartMagneticDisk">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19485" name="AutoShape 36"/>
            <p:cNvSpPr>
              <a:spLocks noChangeArrowheads="1"/>
            </p:cNvSpPr>
            <p:nvPr/>
          </p:nvSpPr>
          <p:spPr bwMode="auto">
            <a:xfrm>
              <a:off x="1021" y="3472"/>
              <a:ext cx="306" cy="287"/>
            </a:xfrm>
            <a:prstGeom prst="flowChartMagneticDisk">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19486" name="AutoShape 37"/>
            <p:cNvSpPr>
              <a:spLocks noChangeArrowheads="1"/>
            </p:cNvSpPr>
            <p:nvPr/>
          </p:nvSpPr>
          <p:spPr bwMode="auto">
            <a:xfrm>
              <a:off x="1502" y="3513"/>
              <a:ext cx="307" cy="288"/>
            </a:xfrm>
            <a:prstGeom prst="flowChartMagneticDisk">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19487" name="Text Box 38"/>
            <p:cNvSpPr txBox="1">
              <a:spLocks noChangeArrowheads="1"/>
            </p:cNvSpPr>
            <p:nvPr/>
          </p:nvSpPr>
          <p:spPr bwMode="auto">
            <a:xfrm>
              <a:off x="2333" y="3554"/>
              <a:ext cx="83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標楷體" pitchFamily="65" charset="-120"/>
                </a:defRPr>
              </a:lvl1pPr>
              <a:lvl2pPr marL="742950" indent="-285750" eaLnBrk="0" hangingPunct="0">
                <a:defRPr kumimoji="1">
                  <a:solidFill>
                    <a:schemeClr val="tx1"/>
                  </a:solidFill>
                  <a:latin typeface="Arial" charset="0"/>
                  <a:ea typeface="標楷體" pitchFamily="65" charset="-120"/>
                </a:defRPr>
              </a:lvl2pPr>
              <a:lvl3pPr marL="1143000" indent="-228600" eaLnBrk="0" hangingPunct="0">
                <a:defRPr kumimoji="1">
                  <a:solidFill>
                    <a:schemeClr val="tx1"/>
                  </a:solidFill>
                  <a:latin typeface="Arial" charset="0"/>
                  <a:ea typeface="標楷體" pitchFamily="65" charset="-120"/>
                </a:defRPr>
              </a:lvl3pPr>
              <a:lvl4pPr marL="1600200" indent="-228600" eaLnBrk="0" hangingPunct="0">
                <a:defRPr kumimoji="1">
                  <a:solidFill>
                    <a:schemeClr val="tx1"/>
                  </a:solidFill>
                  <a:latin typeface="Arial" charset="0"/>
                  <a:ea typeface="標楷體" pitchFamily="65" charset="-120"/>
                </a:defRPr>
              </a:lvl4pPr>
              <a:lvl5pPr marL="2057400" indent="-228600" eaLnBrk="0" hangingPunct="0">
                <a:defRPr kumimoji="1">
                  <a:solidFill>
                    <a:schemeClr val="tx1"/>
                  </a:solidFill>
                  <a:latin typeface="Arial" charset="0"/>
                  <a:ea typeface="標楷體" pitchFamily="65" charset="-120"/>
                </a:defRPr>
              </a:lvl5pPr>
              <a:lvl6pPr marL="2514600" indent="-228600" algn="ctr" eaLnBrk="0" fontAlgn="base" hangingPunct="0">
                <a:spcBef>
                  <a:spcPct val="0"/>
                </a:spcBef>
                <a:spcAft>
                  <a:spcPct val="0"/>
                </a:spcAft>
                <a:defRPr kumimoji="1">
                  <a:solidFill>
                    <a:schemeClr val="tx1"/>
                  </a:solidFill>
                  <a:latin typeface="Arial" charset="0"/>
                  <a:ea typeface="標楷體" pitchFamily="65" charset="-120"/>
                </a:defRPr>
              </a:lvl6pPr>
              <a:lvl7pPr marL="2971800" indent="-228600" algn="ctr" eaLnBrk="0" fontAlgn="base" hangingPunct="0">
                <a:spcBef>
                  <a:spcPct val="0"/>
                </a:spcBef>
                <a:spcAft>
                  <a:spcPct val="0"/>
                </a:spcAft>
                <a:defRPr kumimoji="1">
                  <a:solidFill>
                    <a:schemeClr val="tx1"/>
                  </a:solidFill>
                  <a:latin typeface="Arial" charset="0"/>
                  <a:ea typeface="標楷體" pitchFamily="65" charset="-120"/>
                </a:defRPr>
              </a:lvl7pPr>
              <a:lvl8pPr marL="3429000" indent="-228600" algn="ctr" eaLnBrk="0" fontAlgn="base" hangingPunct="0">
                <a:spcBef>
                  <a:spcPct val="0"/>
                </a:spcBef>
                <a:spcAft>
                  <a:spcPct val="0"/>
                </a:spcAft>
                <a:defRPr kumimoji="1">
                  <a:solidFill>
                    <a:schemeClr val="tx1"/>
                  </a:solidFill>
                  <a:latin typeface="Arial" charset="0"/>
                  <a:ea typeface="標楷體" pitchFamily="65" charset="-120"/>
                </a:defRPr>
              </a:lvl8pPr>
              <a:lvl9pPr marL="3886200" indent="-228600" algn="ctr" eaLnBrk="0" fontAlgn="base" hangingPunct="0">
                <a:spcBef>
                  <a:spcPct val="0"/>
                </a:spcBef>
                <a:spcAft>
                  <a:spcPct val="0"/>
                </a:spcAft>
                <a:defRPr kumimoji="1">
                  <a:solidFill>
                    <a:schemeClr val="tx1"/>
                  </a:solidFill>
                  <a:latin typeface="Arial" charset="0"/>
                  <a:ea typeface="標楷體" pitchFamily="65" charset="-120"/>
                </a:defRPr>
              </a:lvl9pPr>
            </a:lstStyle>
            <a:p>
              <a:pPr algn="l">
                <a:spcBef>
                  <a:spcPct val="50000"/>
                </a:spcBef>
              </a:pPr>
              <a:r>
                <a:rPr lang="en-US" altLang="zh-TW" sz="1400">
                  <a:latin typeface="Times New Roman" pitchFamily="18" charset="0"/>
                  <a:ea typeface="新細明體" pitchFamily="18" charset="-120"/>
                </a:rPr>
                <a:t>Database</a:t>
              </a:r>
            </a:p>
          </p:txBody>
        </p:sp>
        <p:sp>
          <p:nvSpPr>
            <p:cNvPr id="19488" name="Text Box 39"/>
            <p:cNvSpPr txBox="1">
              <a:spLocks noChangeArrowheads="1"/>
            </p:cNvSpPr>
            <p:nvPr/>
          </p:nvSpPr>
          <p:spPr bwMode="auto">
            <a:xfrm>
              <a:off x="1490" y="895"/>
              <a:ext cx="52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標楷體" pitchFamily="65" charset="-120"/>
                </a:defRPr>
              </a:lvl1pPr>
              <a:lvl2pPr marL="742950" indent="-285750" eaLnBrk="0" hangingPunct="0">
                <a:defRPr kumimoji="1">
                  <a:solidFill>
                    <a:schemeClr val="tx1"/>
                  </a:solidFill>
                  <a:latin typeface="Arial" charset="0"/>
                  <a:ea typeface="標楷體" pitchFamily="65" charset="-120"/>
                </a:defRPr>
              </a:lvl2pPr>
              <a:lvl3pPr marL="1143000" indent="-228600" eaLnBrk="0" hangingPunct="0">
                <a:defRPr kumimoji="1">
                  <a:solidFill>
                    <a:schemeClr val="tx1"/>
                  </a:solidFill>
                  <a:latin typeface="Arial" charset="0"/>
                  <a:ea typeface="標楷體" pitchFamily="65" charset="-120"/>
                </a:defRPr>
              </a:lvl3pPr>
              <a:lvl4pPr marL="1600200" indent="-228600" eaLnBrk="0" hangingPunct="0">
                <a:defRPr kumimoji="1">
                  <a:solidFill>
                    <a:schemeClr val="tx1"/>
                  </a:solidFill>
                  <a:latin typeface="Arial" charset="0"/>
                  <a:ea typeface="標楷體" pitchFamily="65" charset="-120"/>
                </a:defRPr>
              </a:lvl4pPr>
              <a:lvl5pPr marL="2057400" indent="-228600" eaLnBrk="0" hangingPunct="0">
                <a:defRPr kumimoji="1">
                  <a:solidFill>
                    <a:schemeClr val="tx1"/>
                  </a:solidFill>
                  <a:latin typeface="Arial" charset="0"/>
                  <a:ea typeface="標楷體" pitchFamily="65" charset="-120"/>
                </a:defRPr>
              </a:lvl5pPr>
              <a:lvl6pPr marL="2514600" indent="-228600" algn="ctr" eaLnBrk="0" fontAlgn="base" hangingPunct="0">
                <a:spcBef>
                  <a:spcPct val="0"/>
                </a:spcBef>
                <a:spcAft>
                  <a:spcPct val="0"/>
                </a:spcAft>
                <a:defRPr kumimoji="1">
                  <a:solidFill>
                    <a:schemeClr val="tx1"/>
                  </a:solidFill>
                  <a:latin typeface="Arial" charset="0"/>
                  <a:ea typeface="標楷體" pitchFamily="65" charset="-120"/>
                </a:defRPr>
              </a:lvl6pPr>
              <a:lvl7pPr marL="2971800" indent="-228600" algn="ctr" eaLnBrk="0" fontAlgn="base" hangingPunct="0">
                <a:spcBef>
                  <a:spcPct val="0"/>
                </a:spcBef>
                <a:spcAft>
                  <a:spcPct val="0"/>
                </a:spcAft>
                <a:defRPr kumimoji="1">
                  <a:solidFill>
                    <a:schemeClr val="tx1"/>
                  </a:solidFill>
                  <a:latin typeface="Arial" charset="0"/>
                  <a:ea typeface="標楷體" pitchFamily="65" charset="-120"/>
                </a:defRPr>
              </a:lvl7pPr>
              <a:lvl8pPr marL="3429000" indent="-228600" algn="ctr" eaLnBrk="0" fontAlgn="base" hangingPunct="0">
                <a:spcBef>
                  <a:spcPct val="0"/>
                </a:spcBef>
                <a:spcAft>
                  <a:spcPct val="0"/>
                </a:spcAft>
                <a:defRPr kumimoji="1">
                  <a:solidFill>
                    <a:schemeClr val="tx1"/>
                  </a:solidFill>
                  <a:latin typeface="Arial" charset="0"/>
                  <a:ea typeface="標楷體" pitchFamily="65" charset="-120"/>
                </a:defRPr>
              </a:lvl8pPr>
              <a:lvl9pPr marL="3886200" indent="-228600" algn="ctr" eaLnBrk="0" fontAlgn="base" hangingPunct="0">
                <a:spcBef>
                  <a:spcPct val="0"/>
                </a:spcBef>
                <a:spcAft>
                  <a:spcPct val="0"/>
                </a:spcAft>
                <a:defRPr kumimoji="1">
                  <a:solidFill>
                    <a:schemeClr val="tx1"/>
                  </a:solidFill>
                  <a:latin typeface="Arial" charset="0"/>
                  <a:ea typeface="標楷體" pitchFamily="65" charset="-120"/>
                </a:defRPr>
              </a:lvl9pPr>
            </a:lstStyle>
            <a:p>
              <a:pPr algn="l">
                <a:spcBef>
                  <a:spcPct val="50000"/>
                </a:spcBef>
              </a:pPr>
              <a:r>
                <a:rPr lang="en-US" altLang="zh-TW" sz="1400">
                  <a:latin typeface="Times New Roman" pitchFamily="18" charset="0"/>
                  <a:ea typeface="新細明體" pitchFamily="18" charset="-120"/>
                </a:rPr>
                <a:t>Query</a:t>
              </a:r>
            </a:p>
          </p:txBody>
        </p:sp>
        <p:sp>
          <p:nvSpPr>
            <p:cNvPr id="19489" name="Text Box 40"/>
            <p:cNvSpPr txBox="1">
              <a:spLocks noChangeArrowheads="1"/>
            </p:cNvSpPr>
            <p:nvPr/>
          </p:nvSpPr>
          <p:spPr bwMode="auto">
            <a:xfrm>
              <a:off x="2843" y="959"/>
              <a:ext cx="70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標楷體" pitchFamily="65" charset="-120"/>
                </a:defRPr>
              </a:lvl1pPr>
              <a:lvl2pPr marL="742950" indent="-285750" eaLnBrk="0" hangingPunct="0">
                <a:defRPr kumimoji="1">
                  <a:solidFill>
                    <a:schemeClr val="tx1"/>
                  </a:solidFill>
                  <a:latin typeface="Arial" charset="0"/>
                  <a:ea typeface="標楷體" pitchFamily="65" charset="-120"/>
                </a:defRPr>
              </a:lvl2pPr>
              <a:lvl3pPr marL="1143000" indent="-228600" eaLnBrk="0" hangingPunct="0">
                <a:defRPr kumimoji="1">
                  <a:solidFill>
                    <a:schemeClr val="tx1"/>
                  </a:solidFill>
                  <a:latin typeface="Arial" charset="0"/>
                  <a:ea typeface="標楷體" pitchFamily="65" charset="-120"/>
                </a:defRPr>
              </a:lvl3pPr>
              <a:lvl4pPr marL="1600200" indent="-228600" eaLnBrk="0" hangingPunct="0">
                <a:defRPr kumimoji="1">
                  <a:solidFill>
                    <a:schemeClr val="tx1"/>
                  </a:solidFill>
                  <a:latin typeface="Arial" charset="0"/>
                  <a:ea typeface="標楷體" pitchFamily="65" charset="-120"/>
                </a:defRPr>
              </a:lvl4pPr>
              <a:lvl5pPr marL="2057400" indent="-228600" eaLnBrk="0" hangingPunct="0">
                <a:defRPr kumimoji="1">
                  <a:solidFill>
                    <a:schemeClr val="tx1"/>
                  </a:solidFill>
                  <a:latin typeface="Arial" charset="0"/>
                  <a:ea typeface="標楷體" pitchFamily="65" charset="-120"/>
                </a:defRPr>
              </a:lvl5pPr>
              <a:lvl6pPr marL="2514600" indent="-228600" algn="ctr" eaLnBrk="0" fontAlgn="base" hangingPunct="0">
                <a:spcBef>
                  <a:spcPct val="0"/>
                </a:spcBef>
                <a:spcAft>
                  <a:spcPct val="0"/>
                </a:spcAft>
                <a:defRPr kumimoji="1">
                  <a:solidFill>
                    <a:schemeClr val="tx1"/>
                  </a:solidFill>
                  <a:latin typeface="Arial" charset="0"/>
                  <a:ea typeface="標楷體" pitchFamily="65" charset="-120"/>
                </a:defRPr>
              </a:lvl6pPr>
              <a:lvl7pPr marL="2971800" indent="-228600" algn="ctr" eaLnBrk="0" fontAlgn="base" hangingPunct="0">
                <a:spcBef>
                  <a:spcPct val="0"/>
                </a:spcBef>
                <a:spcAft>
                  <a:spcPct val="0"/>
                </a:spcAft>
                <a:defRPr kumimoji="1">
                  <a:solidFill>
                    <a:schemeClr val="tx1"/>
                  </a:solidFill>
                  <a:latin typeface="Arial" charset="0"/>
                  <a:ea typeface="標楷體" pitchFamily="65" charset="-120"/>
                </a:defRPr>
              </a:lvl7pPr>
              <a:lvl8pPr marL="3429000" indent="-228600" algn="ctr" eaLnBrk="0" fontAlgn="base" hangingPunct="0">
                <a:spcBef>
                  <a:spcPct val="0"/>
                </a:spcBef>
                <a:spcAft>
                  <a:spcPct val="0"/>
                </a:spcAft>
                <a:defRPr kumimoji="1">
                  <a:solidFill>
                    <a:schemeClr val="tx1"/>
                  </a:solidFill>
                  <a:latin typeface="Arial" charset="0"/>
                  <a:ea typeface="標楷體" pitchFamily="65" charset="-120"/>
                </a:defRPr>
              </a:lvl8pPr>
              <a:lvl9pPr marL="3886200" indent="-228600" algn="ctr" eaLnBrk="0" fontAlgn="base" hangingPunct="0">
                <a:spcBef>
                  <a:spcPct val="0"/>
                </a:spcBef>
                <a:spcAft>
                  <a:spcPct val="0"/>
                </a:spcAft>
                <a:defRPr kumimoji="1">
                  <a:solidFill>
                    <a:schemeClr val="tx1"/>
                  </a:solidFill>
                  <a:latin typeface="Arial" charset="0"/>
                  <a:ea typeface="標楷體" pitchFamily="65" charset="-120"/>
                </a:defRPr>
              </a:lvl9pPr>
            </a:lstStyle>
            <a:p>
              <a:pPr algn="l">
                <a:spcBef>
                  <a:spcPct val="50000"/>
                </a:spcBef>
              </a:pPr>
              <a:r>
                <a:rPr lang="en-US" altLang="zh-TW" sz="1400" b="1" dirty="0">
                  <a:solidFill>
                    <a:srgbClr val="FF0000"/>
                  </a:solidFill>
                  <a:latin typeface="Times New Roman" pitchFamily="18" charset="0"/>
                  <a:ea typeface="新細明體" pitchFamily="18" charset="-120"/>
                </a:rPr>
                <a:t>DBMS</a:t>
              </a:r>
            </a:p>
          </p:txBody>
        </p:sp>
      </p:grpSp>
      <p:sp>
        <p:nvSpPr>
          <p:cNvPr id="19462" name="Rectangle 44"/>
          <p:cNvSpPr>
            <a:spLocks noChangeArrowheads="1"/>
          </p:cNvSpPr>
          <p:nvPr/>
        </p:nvSpPr>
        <p:spPr bwMode="auto">
          <a:xfrm>
            <a:off x="401638" y="466725"/>
            <a:ext cx="8456612"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TW" sz="3200" b="1" dirty="0" smtClean="0">
                <a:latin typeface="Times New Roman" pitchFamily="18" charset="0"/>
                <a:ea typeface="華康行書體(P)" pitchFamily="66" charset="-120"/>
              </a:rPr>
              <a:t>Architecture </a:t>
            </a:r>
            <a:r>
              <a:rPr lang="en-US" altLang="zh-TW" sz="3200" b="1" dirty="0">
                <a:latin typeface="Times New Roman" pitchFamily="18" charset="0"/>
                <a:ea typeface="華康行書體(P)" pitchFamily="66" charset="-120"/>
              </a:rPr>
              <a:t>for a Database System: view 1</a:t>
            </a:r>
          </a:p>
        </p:txBody>
      </p:sp>
      <p:sp>
        <p:nvSpPr>
          <p:cNvPr id="34" name="Rectangle 6"/>
          <p:cNvSpPr>
            <a:spLocks noGrp="1" noChangeArrowheads="1"/>
          </p:cNvSpPr>
          <p:nvPr>
            <p:ph type="sldNum" sz="quarter" idx="4294967295"/>
          </p:nvPr>
        </p:nvSpPr>
        <p:spPr>
          <a:xfrm>
            <a:off x="68580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r"/>
            <a:r>
              <a:rPr lang="en-US" altLang="zh-TW" sz="1400">
                <a:latin typeface="+mn-lt"/>
                <a:ea typeface="新細明體" pitchFamily="18" charset="-120"/>
              </a:rPr>
              <a:t>1-</a:t>
            </a:r>
            <a:fld id="{3F2E2E06-15BD-4A87-9FFF-C630AB1E31CF}" type="slidenum">
              <a:rPr lang="en-US" altLang="zh-TW" sz="1400">
                <a:latin typeface="+mn-lt"/>
                <a:ea typeface="新細明體" pitchFamily="18" charset="-120"/>
              </a:rPr>
              <a:pPr algn="r"/>
              <a:t>39</a:t>
            </a:fld>
            <a:endParaRPr lang="en-US" altLang="zh-TW" sz="1400">
              <a:latin typeface="+mn-lt"/>
              <a:ea typeface="新細明體" pitchFamily="18" charset="-120"/>
            </a:endParaRPr>
          </a:p>
        </p:txBody>
      </p:sp>
    </p:spTree>
    <p:extLst>
      <p:ext uri="{BB962C8B-B14F-4D97-AF65-F5344CB8AC3E}">
        <p14:creationId xmlns:p14="http://schemas.microsoft.com/office/powerpoint/2010/main" val="130654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0"/>
          </p:nvPr>
        </p:nvSpPr>
        <p:spPr>
          <a:xfrm>
            <a:off x="6068888" y="6248400"/>
            <a:ext cx="2895600" cy="457200"/>
          </a:xfrm>
        </p:spPr>
        <p:txBody>
          <a:bodyPr/>
          <a:lstStyle/>
          <a:p>
            <a:pPr algn="r">
              <a:defRPr/>
            </a:pPr>
            <a:r>
              <a:rPr lang="en-US" altLang="zh-TW" dirty="0" smtClean="0"/>
              <a:t>1-</a:t>
            </a:r>
            <a:fld id="{25EA788D-E781-417B-8B9F-9109D2263781}" type="slidenum">
              <a:rPr lang="en-US" altLang="zh-TW" smtClean="0"/>
              <a:pPr algn="r">
                <a:defRPr/>
              </a:pPr>
              <a:t>4</a:t>
            </a:fld>
            <a:endParaRPr lang="en-US" altLang="zh-TW" dirty="0"/>
          </a:p>
        </p:txBody>
      </p:sp>
      <p:sp>
        <p:nvSpPr>
          <p:cNvPr id="10243" name="Rectangle 2"/>
          <p:cNvSpPr>
            <a:spLocks noGrp="1" noChangeArrowheads="1"/>
          </p:cNvSpPr>
          <p:nvPr>
            <p:ph type="body" idx="1"/>
          </p:nvPr>
        </p:nvSpPr>
        <p:spPr>
          <a:xfrm>
            <a:off x="1458854" y="1700808"/>
            <a:ext cx="6756400" cy="3773462"/>
          </a:xfrm>
        </p:spPr>
        <p:txBody>
          <a:bodyPr/>
          <a:lstStyle/>
          <a:p>
            <a:pPr eaLnBrk="1" hangingPunct="1">
              <a:lnSpc>
                <a:spcPct val="80000"/>
              </a:lnSpc>
            </a:pPr>
            <a:r>
              <a:rPr lang="en-US" altLang="zh-TW" sz="2000" b="1" dirty="0" smtClean="0"/>
              <a:t>Unit 1    Introduction to DBMS</a:t>
            </a:r>
          </a:p>
          <a:p>
            <a:pPr eaLnBrk="1" hangingPunct="1">
              <a:lnSpc>
                <a:spcPct val="80000"/>
              </a:lnSpc>
            </a:pPr>
            <a:r>
              <a:rPr lang="en-US" altLang="zh-TW" sz="2000" b="1" dirty="0" smtClean="0"/>
              <a:t>Unit 2    DB2 and SQL</a:t>
            </a:r>
          </a:p>
          <a:p>
            <a:pPr eaLnBrk="1" hangingPunct="1">
              <a:lnSpc>
                <a:spcPct val="80000"/>
              </a:lnSpc>
            </a:pPr>
            <a:r>
              <a:rPr lang="en-US" altLang="zh-TW" sz="2000" b="1" dirty="0" smtClean="0"/>
              <a:t>Unit 3    The Relational Model</a:t>
            </a:r>
          </a:p>
          <a:p>
            <a:pPr eaLnBrk="1" hangingPunct="1">
              <a:lnSpc>
                <a:spcPct val="80000"/>
              </a:lnSpc>
            </a:pPr>
            <a:r>
              <a:rPr lang="en-US" altLang="zh-TW" sz="2000" b="1" dirty="0" smtClean="0"/>
              <a:t>Unit 4    The Hierarchical Model </a:t>
            </a:r>
          </a:p>
          <a:p>
            <a:pPr eaLnBrk="1" hangingPunct="1">
              <a:lnSpc>
                <a:spcPct val="80000"/>
              </a:lnSpc>
            </a:pPr>
            <a:r>
              <a:rPr lang="en-US" altLang="zh-TW" sz="2000" b="1" dirty="0" smtClean="0"/>
              <a:t>Unit 5    The Network Model</a:t>
            </a:r>
          </a:p>
          <a:p>
            <a:pPr eaLnBrk="1" hangingPunct="1">
              <a:lnSpc>
                <a:spcPct val="60000"/>
              </a:lnSpc>
              <a:buFont typeface="Wingdings" pitchFamily="2" charset="2"/>
              <a:buNone/>
            </a:pPr>
            <a:r>
              <a:rPr lang="en-US" altLang="zh-TW" sz="2400" b="1" dirty="0" smtClean="0"/>
              <a:t>----------------------------------------------------</a:t>
            </a:r>
          </a:p>
          <a:p>
            <a:pPr eaLnBrk="1" hangingPunct="1">
              <a:lnSpc>
                <a:spcPct val="60000"/>
              </a:lnSpc>
            </a:pPr>
            <a:r>
              <a:rPr lang="en-US" altLang="zh-TW" sz="1600" i="1" dirty="0" smtClean="0"/>
              <a:t> </a:t>
            </a:r>
            <a:r>
              <a:rPr lang="en-US" altLang="zh-TW" sz="1600" b="1" dirty="0" smtClean="0"/>
              <a:t>References:</a:t>
            </a:r>
            <a:endParaRPr lang="en-US" altLang="zh-TW" sz="1600" dirty="0" smtClean="0"/>
          </a:p>
          <a:p>
            <a:pPr eaLnBrk="1" hangingPunct="1">
              <a:lnSpc>
                <a:spcPct val="60000"/>
              </a:lnSpc>
            </a:pPr>
            <a:endParaRPr lang="en-US" altLang="zh-TW" sz="600" dirty="0" smtClean="0"/>
          </a:p>
          <a:p>
            <a:pPr eaLnBrk="1" hangingPunct="1">
              <a:lnSpc>
                <a:spcPct val="60000"/>
              </a:lnSpc>
              <a:buFont typeface="Wingdings" pitchFamily="2" charset="2"/>
              <a:buNone/>
            </a:pPr>
            <a:r>
              <a:rPr lang="en-US" altLang="zh-TW" sz="1600" dirty="0" smtClean="0"/>
              <a:t>      </a:t>
            </a:r>
            <a:r>
              <a:rPr lang="en-US" altLang="zh-TW" sz="1400" dirty="0" smtClean="0"/>
              <a:t>1. C. J. Date,  An Introduction to Database Systems, 8th edition, 2004.</a:t>
            </a:r>
          </a:p>
          <a:p>
            <a:pPr eaLnBrk="1" hangingPunct="1">
              <a:lnSpc>
                <a:spcPct val="60000"/>
              </a:lnSpc>
              <a:buFont typeface="Wingdings" pitchFamily="2" charset="2"/>
              <a:buNone/>
            </a:pPr>
            <a:endParaRPr lang="en-US" altLang="zh-TW" sz="200" dirty="0" smtClean="0"/>
          </a:p>
          <a:p>
            <a:pPr eaLnBrk="1" hangingPunct="1">
              <a:lnSpc>
                <a:spcPct val="60000"/>
              </a:lnSpc>
              <a:buFont typeface="Wingdings" pitchFamily="2" charset="2"/>
              <a:buNone/>
            </a:pPr>
            <a:r>
              <a:rPr lang="en-US" altLang="zh-TW" sz="1400" dirty="0" smtClean="0"/>
              <a:t>       2. J. D. Ullman, Principles of Database and Knowledge-Base, </a:t>
            </a:r>
            <a:r>
              <a:rPr lang="en-US" altLang="zh-TW" sz="1400" dirty="0" err="1" smtClean="0"/>
              <a:t>Vol.I</a:t>
            </a:r>
            <a:r>
              <a:rPr lang="en-US" altLang="zh-TW" sz="1400" dirty="0" smtClean="0"/>
              <a:t>, 1988.</a:t>
            </a:r>
          </a:p>
          <a:p>
            <a:pPr eaLnBrk="1" hangingPunct="1">
              <a:lnSpc>
                <a:spcPct val="60000"/>
              </a:lnSpc>
              <a:buFont typeface="Wingdings" pitchFamily="2" charset="2"/>
              <a:buNone/>
            </a:pPr>
            <a:r>
              <a:rPr lang="en-US" altLang="zh-TW" sz="1400" dirty="0" smtClean="0"/>
              <a:t>       3. Cited papers</a:t>
            </a:r>
          </a:p>
        </p:txBody>
      </p:sp>
      <p:sp>
        <p:nvSpPr>
          <p:cNvPr id="10244" name="Rectangle 3"/>
          <p:cNvSpPr>
            <a:spLocks noChangeArrowheads="1"/>
          </p:cNvSpPr>
          <p:nvPr/>
        </p:nvSpPr>
        <p:spPr bwMode="auto">
          <a:xfrm>
            <a:off x="1439652" y="682625"/>
            <a:ext cx="6228692"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60000"/>
              </a:lnSpc>
              <a:spcBef>
                <a:spcPct val="50000"/>
              </a:spcBef>
              <a:buClr>
                <a:srgbClr val="009900"/>
              </a:buClr>
              <a:buSzPct val="70000"/>
              <a:buFont typeface="Wingdings" pitchFamily="2" charset="2"/>
              <a:buNone/>
            </a:pPr>
            <a:r>
              <a:rPr lang="en-US" altLang="zh-TW" sz="3200" b="1" dirty="0" smtClean="0">
                <a:latin typeface="Times New Roman" pitchFamily="18" charset="0"/>
                <a:ea typeface="華康行書體(P)" pitchFamily="66" charset="-120"/>
              </a:rPr>
              <a:t>Contents </a:t>
            </a:r>
            <a:r>
              <a:rPr lang="en-US" altLang="zh-TW" sz="3200" b="1" dirty="0">
                <a:latin typeface="Times New Roman" pitchFamily="18" charset="0"/>
                <a:ea typeface="華康行書體(P)" pitchFamily="66" charset="-120"/>
              </a:rPr>
              <a:t>of PART I: </a:t>
            </a:r>
            <a:r>
              <a:rPr lang="zh-TW" altLang="zh-TW" sz="3200" b="1" dirty="0">
                <a:latin typeface="Times New Roman" pitchFamily="18" charset="0"/>
                <a:ea typeface="華康行書體(P)" pitchFamily="66" charset="-120"/>
              </a:rPr>
              <a:t>入門與導論</a:t>
            </a:r>
            <a:endParaRPr lang="en-US" altLang="zh-TW" sz="3200" b="1" dirty="0">
              <a:latin typeface="Times New Roman" pitchFamily="18" charset="0"/>
              <a:ea typeface="華康行書體(P)" pitchFamily="66" charset="-120"/>
            </a:endParaRPr>
          </a:p>
        </p:txBody>
      </p:sp>
    </p:spTree>
    <p:extLst>
      <p:ext uri="{BB962C8B-B14F-4D97-AF65-F5344CB8AC3E}">
        <p14:creationId xmlns:p14="http://schemas.microsoft.com/office/powerpoint/2010/main" val="168589716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投影片編號版面配置區 3"/>
          <p:cNvSpPr>
            <a:spLocks noGrp="1"/>
          </p:cNvSpPr>
          <p:nvPr>
            <p:ph type="sldNum" sz="quarter" idx="4294967295"/>
          </p:nvPr>
        </p:nvSpPr>
        <p:spPr>
          <a:xfrm>
            <a:off x="5874002" y="6237312"/>
            <a:ext cx="2895600" cy="457200"/>
          </a:xfrm>
          <a:prstGeom prst="rect">
            <a:avLst/>
          </a:prstGeom>
        </p:spPr>
        <p:txBody>
          <a:bodyPr/>
          <a:lstStyle/>
          <a:p>
            <a:pPr algn="r">
              <a:defRPr/>
            </a:pPr>
            <a:r>
              <a:rPr lang="zh-TW" altLang="en-US" dirty="0"/>
              <a:t>1</a:t>
            </a:r>
            <a:r>
              <a:rPr lang="zh-TW" altLang="en-US" b="0" dirty="0"/>
              <a:t>-</a:t>
            </a:r>
            <a:fld id="{5BF10B9D-E04A-4E4E-9DE2-5724A8D73038}" type="slidenum">
              <a:rPr lang="zh-TW" altLang="en-US" b="0"/>
              <a:pPr algn="r">
                <a:defRPr/>
              </a:pPr>
              <a:t>40</a:t>
            </a:fld>
            <a:endParaRPr lang="en-US" altLang="zh-TW" b="0" dirty="0"/>
          </a:p>
        </p:txBody>
      </p:sp>
      <p:sp>
        <p:nvSpPr>
          <p:cNvPr id="49155" name="Rectangle 2"/>
          <p:cNvSpPr>
            <a:spLocks noGrp="1" noChangeArrowheads="1"/>
          </p:cNvSpPr>
          <p:nvPr>
            <p:ph type="title"/>
          </p:nvPr>
        </p:nvSpPr>
        <p:spPr/>
        <p:txBody>
          <a:bodyPr/>
          <a:lstStyle/>
          <a:p>
            <a:r>
              <a:rPr lang="en-US" altLang="zh-TW" dirty="0" smtClean="0"/>
              <a:t>Querying and Data Storage</a:t>
            </a:r>
          </a:p>
        </p:txBody>
      </p:sp>
      <p:sp>
        <p:nvSpPr>
          <p:cNvPr id="49156" name="Rectangle 3"/>
          <p:cNvSpPr>
            <a:spLocks noGrp="1" noChangeArrowheads="1"/>
          </p:cNvSpPr>
          <p:nvPr>
            <p:ph type="body" idx="1"/>
          </p:nvPr>
        </p:nvSpPr>
        <p:spPr>
          <a:xfrm>
            <a:off x="395536" y="1175544"/>
            <a:ext cx="4529137" cy="4389437"/>
          </a:xfrm>
        </p:spPr>
        <p:txBody>
          <a:bodyPr/>
          <a:lstStyle/>
          <a:p>
            <a:pPr eaLnBrk="1" hangingPunct="1"/>
            <a:r>
              <a:rPr lang="en-US" altLang="zh-TW" sz="2400" dirty="0" smtClean="0"/>
              <a:t>Components of Database System</a:t>
            </a:r>
          </a:p>
          <a:p>
            <a:pPr lvl="1" eaLnBrk="1" hangingPunct="1"/>
            <a:r>
              <a:rPr lang="en-US" altLang="zh-TW" sz="2000" b="1" dirty="0" smtClean="0"/>
              <a:t>Query Processor</a:t>
            </a:r>
          </a:p>
          <a:p>
            <a:pPr lvl="2" eaLnBrk="1" hangingPunct="1"/>
            <a:r>
              <a:rPr lang="en-US" altLang="zh-TW" sz="1600" dirty="0" smtClean="0"/>
              <a:t>Helps to simplify to access data</a:t>
            </a:r>
          </a:p>
          <a:p>
            <a:pPr lvl="2" eaLnBrk="1" hangingPunct="1"/>
            <a:r>
              <a:rPr lang="en-US" altLang="zh-TW" sz="1600" dirty="0" smtClean="0"/>
              <a:t>High-level view</a:t>
            </a:r>
          </a:p>
          <a:p>
            <a:pPr lvl="2" eaLnBrk="1" hangingPunct="1"/>
            <a:r>
              <a:rPr lang="en-US" altLang="zh-TW" sz="1600" dirty="0" smtClean="0"/>
              <a:t>Users are not be burdened unnecessarily with the physical details</a:t>
            </a:r>
          </a:p>
          <a:p>
            <a:pPr lvl="1" eaLnBrk="1" hangingPunct="1"/>
            <a:r>
              <a:rPr lang="en-US" altLang="zh-TW" sz="2000" b="1" dirty="0" smtClean="0"/>
              <a:t>Storage Manager</a:t>
            </a:r>
            <a:endParaRPr lang="en-US" altLang="zh-TW" sz="1600" b="1" dirty="0" smtClean="0"/>
          </a:p>
          <a:p>
            <a:pPr lvl="2" eaLnBrk="1" hangingPunct="1"/>
            <a:r>
              <a:rPr lang="en-US" altLang="zh-TW" sz="1600" dirty="0" smtClean="0"/>
              <a:t>Require a large amount of space</a:t>
            </a:r>
          </a:p>
          <a:p>
            <a:pPr lvl="2" eaLnBrk="1" hangingPunct="1"/>
            <a:r>
              <a:rPr lang="en-US" altLang="zh-TW" sz="1600" dirty="0" smtClean="0"/>
              <a:t>Can not store in main memory</a:t>
            </a:r>
          </a:p>
          <a:p>
            <a:pPr lvl="2" eaLnBrk="1" hangingPunct="1"/>
            <a:r>
              <a:rPr lang="en-US" altLang="zh-TW" sz="1600" dirty="0" smtClean="0"/>
              <a:t>Disk speed is slower</a:t>
            </a:r>
          </a:p>
          <a:p>
            <a:pPr lvl="2" eaLnBrk="1" hangingPunct="1"/>
            <a:r>
              <a:rPr lang="en-US" altLang="zh-TW" sz="1600" dirty="0" smtClean="0"/>
              <a:t>Minimize the need to move data between disk and main memory</a:t>
            </a:r>
            <a:endParaRPr lang="en-US" altLang="zh-TW" sz="1600" b="1" dirty="0" smtClean="0"/>
          </a:p>
          <a:p>
            <a:pPr lvl="2" eaLnBrk="1" hangingPunct="1"/>
            <a:endParaRPr lang="en-US" altLang="zh-TW" sz="2000" dirty="0" smtClean="0"/>
          </a:p>
        </p:txBody>
      </p:sp>
      <p:grpSp>
        <p:nvGrpSpPr>
          <p:cNvPr id="49157" name="Group 35"/>
          <p:cNvGrpSpPr>
            <a:grpSpLocks/>
          </p:cNvGrpSpPr>
          <p:nvPr/>
        </p:nvGrpSpPr>
        <p:grpSpPr bwMode="auto">
          <a:xfrm>
            <a:off x="5057775" y="1382713"/>
            <a:ext cx="3917950" cy="4613275"/>
            <a:chOff x="3107" y="950"/>
            <a:chExt cx="2468" cy="2906"/>
          </a:xfrm>
        </p:grpSpPr>
        <p:sp>
          <p:nvSpPr>
            <p:cNvPr id="49161" name="Rectangle 5"/>
            <p:cNvSpPr>
              <a:spLocks noChangeArrowheads="1"/>
            </p:cNvSpPr>
            <p:nvPr/>
          </p:nvSpPr>
          <p:spPr bwMode="auto">
            <a:xfrm>
              <a:off x="3107" y="1183"/>
              <a:ext cx="2219" cy="2302"/>
            </a:xfrm>
            <a:prstGeom prst="rect">
              <a:avLst/>
            </a:prstGeom>
            <a:noFill/>
            <a:ln w="38100" cap="rnd" cmpd="dbl">
              <a:solidFill>
                <a:srgbClr val="FF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49162" name="Rectangle 6"/>
            <p:cNvSpPr>
              <a:spLocks noChangeArrowheads="1"/>
            </p:cNvSpPr>
            <p:nvPr/>
          </p:nvSpPr>
          <p:spPr bwMode="auto">
            <a:xfrm>
              <a:off x="3591" y="1306"/>
              <a:ext cx="1148" cy="2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49163" name="Text Box 7"/>
            <p:cNvSpPr txBox="1">
              <a:spLocks noChangeArrowheads="1"/>
            </p:cNvSpPr>
            <p:nvPr/>
          </p:nvSpPr>
          <p:spPr bwMode="auto">
            <a:xfrm>
              <a:off x="3591" y="1388"/>
              <a:ext cx="106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kumimoji="1">
                  <a:solidFill>
                    <a:schemeClr val="hlink"/>
                  </a:solidFill>
                  <a:latin typeface="Tahoma" pitchFamily="34" charset="0"/>
                  <a:ea typeface="新細明體" charset="-120"/>
                </a:defRPr>
              </a:lvl1pPr>
              <a:lvl2pPr marL="742950" indent="-285750" eaLnBrk="0" hangingPunct="0">
                <a:defRPr kumimoji="1">
                  <a:solidFill>
                    <a:schemeClr val="hlink"/>
                  </a:solidFill>
                  <a:latin typeface="Tahoma" pitchFamily="34" charset="0"/>
                  <a:ea typeface="新細明體" charset="-120"/>
                </a:defRPr>
              </a:lvl2pPr>
              <a:lvl3pPr marL="1143000" indent="-228600" eaLnBrk="0" hangingPunct="0">
                <a:defRPr kumimoji="1">
                  <a:solidFill>
                    <a:schemeClr val="hlink"/>
                  </a:solidFill>
                  <a:latin typeface="Tahoma" pitchFamily="34" charset="0"/>
                  <a:ea typeface="新細明體" charset="-120"/>
                </a:defRPr>
              </a:lvl3pPr>
              <a:lvl4pPr marL="1600200" indent="-228600" eaLnBrk="0" hangingPunct="0">
                <a:defRPr kumimoji="1">
                  <a:solidFill>
                    <a:schemeClr val="hlink"/>
                  </a:solidFill>
                  <a:latin typeface="Tahoma" pitchFamily="34" charset="0"/>
                  <a:ea typeface="新細明體" charset="-120"/>
                </a:defRPr>
              </a:lvl4pPr>
              <a:lvl5pPr marL="2057400" indent="-228600" eaLnBrk="0" hangingPunct="0">
                <a:defRPr kumimoji="1">
                  <a:solidFill>
                    <a:schemeClr val="hlink"/>
                  </a:solidFill>
                  <a:latin typeface="Tahoma" pitchFamily="34" charset="0"/>
                  <a:ea typeface="新細明體" charset="-120"/>
                </a:defRPr>
              </a:lvl5pPr>
              <a:lvl6pPr marL="2514600" indent="-228600" eaLnBrk="0" fontAlgn="base" hangingPunct="0">
                <a:spcBef>
                  <a:spcPct val="0"/>
                </a:spcBef>
                <a:spcAft>
                  <a:spcPct val="0"/>
                </a:spcAft>
                <a:defRPr kumimoji="1">
                  <a:solidFill>
                    <a:schemeClr val="hlink"/>
                  </a:solidFill>
                  <a:latin typeface="Tahoma" pitchFamily="34" charset="0"/>
                  <a:ea typeface="新細明體" charset="-120"/>
                </a:defRPr>
              </a:lvl6pPr>
              <a:lvl7pPr marL="2971800" indent="-228600" eaLnBrk="0" fontAlgn="base" hangingPunct="0">
                <a:spcBef>
                  <a:spcPct val="0"/>
                </a:spcBef>
                <a:spcAft>
                  <a:spcPct val="0"/>
                </a:spcAft>
                <a:defRPr kumimoji="1">
                  <a:solidFill>
                    <a:schemeClr val="hlink"/>
                  </a:solidFill>
                  <a:latin typeface="Tahoma" pitchFamily="34" charset="0"/>
                  <a:ea typeface="新細明體" charset="-120"/>
                </a:defRPr>
              </a:lvl7pPr>
              <a:lvl8pPr marL="3429000" indent="-228600" eaLnBrk="0" fontAlgn="base" hangingPunct="0">
                <a:spcBef>
                  <a:spcPct val="0"/>
                </a:spcBef>
                <a:spcAft>
                  <a:spcPct val="0"/>
                </a:spcAft>
                <a:defRPr kumimoji="1">
                  <a:solidFill>
                    <a:schemeClr val="hlink"/>
                  </a:solidFill>
                  <a:latin typeface="Tahoma" pitchFamily="34" charset="0"/>
                  <a:ea typeface="新細明體" charset="-120"/>
                </a:defRPr>
              </a:lvl8pPr>
              <a:lvl9pPr marL="3886200" indent="-228600" eaLnBrk="0" fontAlgn="base" hangingPunct="0">
                <a:spcBef>
                  <a:spcPct val="0"/>
                </a:spcBef>
                <a:spcAft>
                  <a:spcPct val="0"/>
                </a:spcAft>
                <a:defRPr kumimoji="1">
                  <a:solidFill>
                    <a:schemeClr val="hlink"/>
                  </a:solidFill>
                  <a:latin typeface="Tahoma" pitchFamily="34" charset="0"/>
                  <a:ea typeface="新細明體" charset="-120"/>
                </a:defRPr>
              </a:lvl9pPr>
            </a:lstStyle>
            <a:p>
              <a:pPr>
                <a:spcBef>
                  <a:spcPct val="50000"/>
                </a:spcBef>
              </a:pPr>
              <a:r>
                <a:rPr lang="en-US" altLang="zh-TW" sz="1400">
                  <a:solidFill>
                    <a:schemeClr val="tx1"/>
                  </a:solidFill>
                  <a:latin typeface="Times New Roman" pitchFamily="18" charset="0"/>
                </a:rPr>
                <a:t>Language Processor</a:t>
              </a:r>
            </a:p>
          </p:txBody>
        </p:sp>
        <p:sp>
          <p:nvSpPr>
            <p:cNvPr id="49164" name="Rectangle 8"/>
            <p:cNvSpPr>
              <a:spLocks noChangeArrowheads="1"/>
            </p:cNvSpPr>
            <p:nvPr/>
          </p:nvSpPr>
          <p:spPr bwMode="auto">
            <a:xfrm>
              <a:off x="3591" y="1717"/>
              <a:ext cx="1148" cy="2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49165" name="Rectangle 9"/>
            <p:cNvSpPr>
              <a:spLocks noChangeArrowheads="1"/>
            </p:cNvSpPr>
            <p:nvPr/>
          </p:nvSpPr>
          <p:spPr bwMode="auto">
            <a:xfrm>
              <a:off x="3591" y="2128"/>
              <a:ext cx="1148" cy="33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49166" name="Rectangle 10"/>
            <p:cNvSpPr>
              <a:spLocks noChangeArrowheads="1"/>
            </p:cNvSpPr>
            <p:nvPr/>
          </p:nvSpPr>
          <p:spPr bwMode="auto">
            <a:xfrm>
              <a:off x="3591" y="2581"/>
              <a:ext cx="1148" cy="2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49167" name="Rectangle 11"/>
            <p:cNvSpPr>
              <a:spLocks noChangeArrowheads="1"/>
            </p:cNvSpPr>
            <p:nvPr/>
          </p:nvSpPr>
          <p:spPr bwMode="auto">
            <a:xfrm>
              <a:off x="3591" y="3034"/>
              <a:ext cx="1191" cy="287"/>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49168" name="Text Box 12"/>
            <p:cNvSpPr txBox="1">
              <a:spLocks noChangeArrowheads="1"/>
            </p:cNvSpPr>
            <p:nvPr/>
          </p:nvSpPr>
          <p:spPr bwMode="auto">
            <a:xfrm>
              <a:off x="3634" y="1799"/>
              <a:ext cx="106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kumimoji="1">
                  <a:solidFill>
                    <a:schemeClr val="hlink"/>
                  </a:solidFill>
                  <a:latin typeface="Tahoma" pitchFamily="34" charset="0"/>
                  <a:ea typeface="新細明體" charset="-120"/>
                </a:defRPr>
              </a:lvl1pPr>
              <a:lvl2pPr marL="742950" indent="-285750" eaLnBrk="0" hangingPunct="0">
                <a:defRPr kumimoji="1">
                  <a:solidFill>
                    <a:schemeClr val="hlink"/>
                  </a:solidFill>
                  <a:latin typeface="Tahoma" pitchFamily="34" charset="0"/>
                  <a:ea typeface="新細明體" charset="-120"/>
                </a:defRPr>
              </a:lvl2pPr>
              <a:lvl3pPr marL="1143000" indent="-228600" eaLnBrk="0" hangingPunct="0">
                <a:defRPr kumimoji="1">
                  <a:solidFill>
                    <a:schemeClr val="hlink"/>
                  </a:solidFill>
                  <a:latin typeface="Tahoma" pitchFamily="34" charset="0"/>
                  <a:ea typeface="新細明體" charset="-120"/>
                </a:defRPr>
              </a:lvl3pPr>
              <a:lvl4pPr marL="1600200" indent="-228600" eaLnBrk="0" hangingPunct="0">
                <a:defRPr kumimoji="1">
                  <a:solidFill>
                    <a:schemeClr val="hlink"/>
                  </a:solidFill>
                  <a:latin typeface="Tahoma" pitchFamily="34" charset="0"/>
                  <a:ea typeface="新細明體" charset="-120"/>
                </a:defRPr>
              </a:lvl4pPr>
              <a:lvl5pPr marL="2057400" indent="-228600" eaLnBrk="0" hangingPunct="0">
                <a:defRPr kumimoji="1">
                  <a:solidFill>
                    <a:schemeClr val="hlink"/>
                  </a:solidFill>
                  <a:latin typeface="Tahoma" pitchFamily="34" charset="0"/>
                  <a:ea typeface="新細明體" charset="-120"/>
                </a:defRPr>
              </a:lvl5pPr>
              <a:lvl6pPr marL="2514600" indent="-228600" eaLnBrk="0" fontAlgn="base" hangingPunct="0">
                <a:spcBef>
                  <a:spcPct val="0"/>
                </a:spcBef>
                <a:spcAft>
                  <a:spcPct val="0"/>
                </a:spcAft>
                <a:defRPr kumimoji="1">
                  <a:solidFill>
                    <a:schemeClr val="hlink"/>
                  </a:solidFill>
                  <a:latin typeface="Tahoma" pitchFamily="34" charset="0"/>
                  <a:ea typeface="新細明體" charset="-120"/>
                </a:defRPr>
              </a:lvl6pPr>
              <a:lvl7pPr marL="2971800" indent="-228600" eaLnBrk="0" fontAlgn="base" hangingPunct="0">
                <a:spcBef>
                  <a:spcPct val="0"/>
                </a:spcBef>
                <a:spcAft>
                  <a:spcPct val="0"/>
                </a:spcAft>
                <a:defRPr kumimoji="1">
                  <a:solidFill>
                    <a:schemeClr val="hlink"/>
                  </a:solidFill>
                  <a:latin typeface="Tahoma" pitchFamily="34" charset="0"/>
                  <a:ea typeface="新細明體" charset="-120"/>
                </a:defRPr>
              </a:lvl7pPr>
              <a:lvl8pPr marL="3429000" indent="-228600" eaLnBrk="0" fontAlgn="base" hangingPunct="0">
                <a:spcBef>
                  <a:spcPct val="0"/>
                </a:spcBef>
                <a:spcAft>
                  <a:spcPct val="0"/>
                </a:spcAft>
                <a:defRPr kumimoji="1">
                  <a:solidFill>
                    <a:schemeClr val="hlink"/>
                  </a:solidFill>
                  <a:latin typeface="Tahoma" pitchFamily="34" charset="0"/>
                  <a:ea typeface="新細明體" charset="-120"/>
                </a:defRPr>
              </a:lvl8pPr>
              <a:lvl9pPr marL="3886200" indent="-228600" eaLnBrk="0" fontAlgn="base" hangingPunct="0">
                <a:spcBef>
                  <a:spcPct val="0"/>
                </a:spcBef>
                <a:spcAft>
                  <a:spcPct val="0"/>
                </a:spcAft>
                <a:defRPr kumimoji="1">
                  <a:solidFill>
                    <a:schemeClr val="hlink"/>
                  </a:solidFill>
                  <a:latin typeface="Tahoma" pitchFamily="34" charset="0"/>
                  <a:ea typeface="新細明體" charset="-120"/>
                </a:defRPr>
              </a:lvl9pPr>
            </a:lstStyle>
            <a:p>
              <a:pPr>
                <a:spcBef>
                  <a:spcPct val="50000"/>
                </a:spcBef>
              </a:pPr>
              <a:r>
                <a:rPr lang="en-US" altLang="zh-TW" sz="1400">
                  <a:solidFill>
                    <a:schemeClr val="tx1"/>
                  </a:solidFill>
                  <a:latin typeface="Times New Roman" pitchFamily="18" charset="0"/>
                </a:rPr>
                <a:t>Optimizer</a:t>
              </a:r>
            </a:p>
          </p:txBody>
        </p:sp>
        <p:sp>
          <p:nvSpPr>
            <p:cNvPr id="49169" name="Text Box 13"/>
            <p:cNvSpPr txBox="1">
              <a:spLocks noChangeArrowheads="1"/>
            </p:cNvSpPr>
            <p:nvPr/>
          </p:nvSpPr>
          <p:spPr bwMode="auto">
            <a:xfrm>
              <a:off x="3676" y="2202"/>
              <a:ext cx="104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kumimoji="1">
                  <a:solidFill>
                    <a:schemeClr val="hlink"/>
                  </a:solidFill>
                  <a:latin typeface="Tahoma" pitchFamily="34" charset="0"/>
                  <a:ea typeface="新細明體" charset="-120"/>
                </a:defRPr>
              </a:lvl1pPr>
              <a:lvl2pPr marL="742950" indent="-285750" eaLnBrk="0" hangingPunct="0">
                <a:defRPr kumimoji="1">
                  <a:solidFill>
                    <a:schemeClr val="hlink"/>
                  </a:solidFill>
                  <a:latin typeface="Tahoma" pitchFamily="34" charset="0"/>
                  <a:ea typeface="新細明體" charset="-120"/>
                </a:defRPr>
              </a:lvl2pPr>
              <a:lvl3pPr marL="1143000" indent="-228600" eaLnBrk="0" hangingPunct="0">
                <a:defRPr kumimoji="1">
                  <a:solidFill>
                    <a:schemeClr val="hlink"/>
                  </a:solidFill>
                  <a:latin typeface="Tahoma" pitchFamily="34" charset="0"/>
                  <a:ea typeface="新細明體" charset="-120"/>
                </a:defRPr>
              </a:lvl3pPr>
              <a:lvl4pPr marL="1600200" indent="-228600" eaLnBrk="0" hangingPunct="0">
                <a:defRPr kumimoji="1">
                  <a:solidFill>
                    <a:schemeClr val="hlink"/>
                  </a:solidFill>
                  <a:latin typeface="Tahoma" pitchFamily="34" charset="0"/>
                  <a:ea typeface="新細明體" charset="-120"/>
                </a:defRPr>
              </a:lvl4pPr>
              <a:lvl5pPr marL="2057400" indent="-228600" eaLnBrk="0" hangingPunct="0">
                <a:defRPr kumimoji="1">
                  <a:solidFill>
                    <a:schemeClr val="hlink"/>
                  </a:solidFill>
                  <a:latin typeface="Tahoma" pitchFamily="34" charset="0"/>
                  <a:ea typeface="新細明體" charset="-120"/>
                </a:defRPr>
              </a:lvl5pPr>
              <a:lvl6pPr marL="2514600" indent="-228600" eaLnBrk="0" fontAlgn="base" hangingPunct="0">
                <a:spcBef>
                  <a:spcPct val="0"/>
                </a:spcBef>
                <a:spcAft>
                  <a:spcPct val="0"/>
                </a:spcAft>
                <a:defRPr kumimoji="1">
                  <a:solidFill>
                    <a:schemeClr val="hlink"/>
                  </a:solidFill>
                  <a:latin typeface="Tahoma" pitchFamily="34" charset="0"/>
                  <a:ea typeface="新細明體" charset="-120"/>
                </a:defRPr>
              </a:lvl6pPr>
              <a:lvl7pPr marL="2971800" indent="-228600" eaLnBrk="0" fontAlgn="base" hangingPunct="0">
                <a:spcBef>
                  <a:spcPct val="0"/>
                </a:spcBef>
                <a:spcAft>
                  <a:spcPct val="0"/>
                </a:spcAft>
                <a:defRPr kumimoji="1">
                  <a:solidFill>
                    <a:schemeClr val="hlink"/>
                  </a:solidFill>
                  <a:latin typeface="Tahoma" pitchFamily="34" charset="0"/>
                  <a:ea typeface="新細明體" charset="-120"/>
                </a:defRPr>
              </a:lvl7pPr>
              <a:lvl8pPr marL="3429000" indent="-228600" eaLnBrk="0" fontAlgn="base" hangingPunct="0">
                <a:spcBef>
                  <a:spcPct val="0"/>
                </a:spcBef>
                <a:spcAft>
                  <a:spcPct val="0"/>
                </a:spcAft>
                <a:defRPr kumimoji="1">
                  <a:solidFill>
                    <a:schemeClr val="hlink"/>
                  </a:solidFill>
                  <a:latin typeface="Tahoma" pitchFamily="34" charset="0"/>
                  <a:ea typeface="新細明體" charset="-120"/>
                </a:defRPr>
              </a:lvl8pPr>
              <a:lvl9pPr marL="3886200" indent="-228600" eaLnBrk="0" fontAlgn="base" hangingPunct="0">
                <a:spcBef>
                  <a:spcPct val="0"/>
                </a:spcBef>
                <a:spcAft>
                  <a:spcPct val="0"/>
                </a:spcAft>
                <a:defRPr kumimoji="1">
                  <a:solidFill>
                    <a:schemeClr val="hlink"/>
                  </a:solidFill>
                  <a:latin typeface="Tahoma" pitchFamily="34" charset="0"/>
                  <a:ea typeface="新細明體" charset="-120"/>
                </a:defRPr>
              </a:lvl9pPr>
            </a:lstStyle>
            <a:p>
              <a:pPr>
                <a:spcBef>
                  <a:spcPct val="50000"/>
                </a:spcBef>
              </a:pPr>
              <a:r>
                <a:rPr lang="en-US" altLang="zh-TW" sz="1400">
                  <a:solidFill>
                    <a:schemeClr val="tx1"/>
                  </a:solidFill>
                  <a:latin typeface="Times New Roman" pitchFamily="18" charset="0"/>
                </a:rPr>
                <a:t>Operation Processor</a:t>
              </a:r>
            </a:p>
          </p:txBody>
        </p:sp>
        <p:sp>
          <p:nvSpPr>
            <p:cNvPr id="49170" name="Text Box 14"/>
            <p:cNvSpPr txBox="1">
              <a:spLocks noChangeArrowheads="1"/>
            </p:cNvSpPr>
            <p:nvPr/>
          </p:nvSpPr>
          <p:spPr bwMode="auto">
            <a:xfrm>
              <a:off x="3676" y="2622"/>
              <a:ext cx="106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kumimoji="1">
                  <a:solidFill>
                    <a:schemeClr val="hlink"/>
                  </a:solidFill>
                  <a:latin typeface="Tahoma" pitchFamily="34" charset="0"/>
                  <a:ea typeface="新細明體" charset="-120"/>
                </a:defRPr>
              </a:lvl1pPr>
              <a:lvl2pPr marL="742950" indent="-285750" eaLnBrk="0" hangingPunct="0">
                <a:defRPr kumimoji="1">
                  <a:solidFill>
                    <a:schemeClr val="hlink"/>
                  </a:solidFill>
                  <a:latin typeface="Tahoma" pitchFamily="34" charset="0"/>
                  <a:ea typeface="新細明體" charset="-120"/>
                </a:defRPr>
              </a:lvl2pPr>
              <a:lvl3pPr marL="1143000" indent="-228600" eaLnBrk="0" hangingPunct="0">
                <a:defRPr kumimoji="1">
                  <a:solidFill>
                    <a:schemeClr val="hlink"/>
                  </a:solidFill>
                  <a:latin typeface="Tahoma" pitchFamily="34" charset="0"/>
                  <a:ea typeface="新細明體" charset="-120"/>
                </a:defRPr>
              </a:lvl3pPr>
              <a:lvl4pPr marL="1600200" indent="-228600" eaLnBrk="0" hangingPunct="0">
                <a:defRPr kumimoji="1">
                  <a:solidFill>
                    <a:schemeClr val="hlink"/>
                  </a:solidFill>
                  <a:latin typeface="Tahoma" pitchFamily="34" charset="0"/>
                  <a:ea typeface="新細明體" charset="-120"/>
                </a:defRPr>
              </a:lvl4pPr>
              <a:lvl5pPr marL="2057400" indent="-228600" eaLnBrk="0" hangingPunct="0">
                <a:defRPr kumimoji="1">
                  <a:solidFill>
                    <a:schemeClr val="hlink"/>
                  </a:solidFill>
                  <a:latin typeface="Tahoma" pitchFamily="34" charset="0"/>
                  <a:ea typeface="新細明體" charset="-120"/>
                </a:defRPr>
              </a:lvl5pPr>
              <a:lvl6pPr marL="2514600" indent="-228600" eaLnBrk="0" fontAlgn="base" hangingPunct="0">
                <a:spcBef>
                  <a:spcPct val="0"/>
                </a:spcBef>
                <a:spcAft>
                  <a:spcPct val="0"/>
                </a:spcAft>
                <a:defRPr kumimoji="1">
                  <a:solidFill>
                    <a:schemeClr val="hlink"/>
                  </a:solidFill>
                  <a:latin typeface="Tahoma" pitchFamily="34" charset="0"/>
                  <a:ea typeface="新細明體" charset="-120"/>
                </a:defRPr>
              </a:lvl6pPr>
              <a:lvl7pPr marL="2971800" indent="-228600" eaLnBrk="0" fontAlgn="base" hangingPunct="0">
                <a:spcBef>
                  <a:spcPct val="0"/>
                </a:spcBef>
                <a:spcAft>
                  <a:spcPct val="0"/>
                </a:spcAft>
                <a:defRPr kumimoji="1">
                  <a:solidFill>
                    <a:schemeClr val="hlink"/>
                  </a:solidFill>
                  <a:latin typeface="Tahoma" pitchFamily="34" charset="0"/>
                  <a:ea typeface="新細明體" charset="-120"/>
                </a:defRPr>
              </a:lvl7pPr>
              <a:lvl8pPr marL="3429000" indent="-228600" eaLnBrk="0" fontAlgn="base" hangingPunct="0">
                <a:spcBef>
                  <a:spcPct val="0"/>
                </a:spcBef>
                <a:spcAft>
                  <a:spcPct val="0"/>
                </a:spcAft>
                <a:defRPr kumimoji="1">
                  <a:solidFill>
                    <a:schemeClr val="hlink"/>
                  </a:solidFill>
                  <a:latin typeface="Tahoma" pitchFamily="34" charset="0"/>
                  <a:ea typeface="新細明體" charset="-120"/>
                </a:defRPr>
              </a:lvl8pPr>
              <a:lvl9pPr marL="3886200" indent="-228600" eaLnBrk="0" fontAlgn="base" hangingPunct="0">
                <a:spcBef>
                  <a:spcPct val="0"/>
                </a:spcBef>
                <a:spcAft>
                  <a:spcPct val="0"/>
                </a:spcAft>
                <a:defRPr kumimoji="1">
                  <a:solidFill>
                    <a:schemeClr val="hlink"/>
                  </a:solidFill>
                  <a:latin typeface="Tahoma" pitchFamily="34" charset="0"/>
                  <a:ea typeface="新細明體" charset="-120"/>
                </a:defRPr>
              </a:lvl9pPr>
            </a:lstStyle>
            <a:p>
              <a:pPr>
                <a:spcBef>
                  <a:spcPct val="50000"/>
                </a:spcBef>
              </a:pPr>
              <a:r>
                <a:rPr lang="en-US" altLang="zh-TW" sz="1400">
                  <a:solidFill>
                    <a:schemeClr val="tx1"/>
                  </a:solidFill>
                  <a:latin typeface="Times New Roman" pitchFamily="18" charset="0"/>
                </a:rPr>
                <a:t>Access Method</a:t>
              </a:r>
            </a:p>
          </p:txBody>
        </p:sp>
        <p:sp>
          <p:nvSpPr>
            <p:cNvPr id="49171" name="Text Box 15"/>
            <p:cNvSpPr txBox="1">
              <a:spLocks noChangeArrowheads="1"/>
            </p:cNvSpPr>
            <p:nvPr/>
          </p:nvSpPr>
          <p:spPr bwMode="auto">
            <a:xfrm>
              <a:off x="3676" y="3116"/>
              <a:ext cx="102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kumimoji="1">
                  <a:solidFill>
                    <a:schemeClr val="hlink"/>
                  </a:solidFill>
                  <a:latin typeface="Tahoma" pitchFamily="34" charset="0"/>
                  <a:ea typeface="新細明體" charset="-120"/>
                </a:defRPr>
              </a:lvl1pPr>
              <a:lvl2pPr marL="742950" indent="-285750" eaLnBrk="0" hangingPunct="0">
                <a:defRPr kumimoji="1">
                  <a:solidFill>
                    <a:schemeClr val="hlink"/>
                  </a:solidFill>
                  <a:latin typeface="Tahoma" pitchFamily="34" charset="0"/>
                  <a:ea typeface="新細明體" charset="-120"/>
                </a:defRPr>
              </a:lvl2pPr>
              <a:lvl3pPr marL="1143000" indent="-228600" eaLnBrk="0" hangingPunct="0">
                <a:defRPr kumimoji="1">
                  <a:solidFill>
                    <a:schemeClr val="hlink"/>
                  </a:solidFill>
                  <a:latin typeface="Tahoma" pitchFamily="34" charset="0"/>
                  <a:ea typeface="新細明體" charset="-120"/>
                </a:defRPr>
              </a:lvl3pPr>
              <a:lvl4pPr marL="1600200" indent="-228600" eaLnBrk="0" hangingPunct="0">
                <a:defRPr kumimoji="1">
                  <a:solidFill>
                    <a:schemeClr val="hlink"/>
                  </a:solidFill>
                  <a:latin typeface="Tahoma" pitchFamily="34" charset="0"/>
                  <a:ea typeface="新細明體" charset="-120"/>
                </a:defRPr>
              </a:lvl4pPr>
              <a:lvl5pPr marL="2057400" indent="-228600" eaLnBrk="0" hangingPunct="0">
                <a:defRPr kumimoji="1">
                  <a:solidFill>
                    <a:schemeClr val="hlink"/>
                  </a:solidFill>
                  <a:latin typeface="Tahoma" pitchFamily="34" charset="0"/>
                  <a:ea typeface="新細明體" charset="-120"/>
                </a:defRPr>
              </a:lvl5pPr>
              <a:lvl6pPr marL="2514600" indent="-228600" eaLnBrk="0" fontAlgn="base" hangingPunct="0">
                <a:spcBef>
                  <a:spcPct val="0"/>
                </a:spcBef>
                <a:spcAft>
                  <a:spcPct val="0"/>
                </a:spcAft>
                <a:defRPr kumimoji="1">
                  <a:solidFill>
                    <a:schemeClr val="hlink"/>
                  </a:solidFill>
                  <a:latin typeface="Tahoma" pitchFamily="34" charset="0"/>
                  <a:ea typeface="新細明體" charset="-120"/>
                </a:defRPr>
              </a:lvl6pPr>
              <a:lvl7pPr marL="2971800" indent="-228600" eaLnBrk="0" fontAlgn="base" hangingPunct="0">
                <a:spcBef>
                  <a:spcPct val="0"/>
                </a:spcBef>
                <a:spcAft>
                  <a:spcPct val="0"/>
                </a:spcAft>
                <a:defRPr kumimoji="1">
                  <a:solidFill>
                    <a:schemeClr val="hlink"/>
                  </a:solidFill>
                  <a:latin typeface="Tahoma" pitchFamily="34" charset="0"/>
                  <a:ea typeface="新細明體" charset="-120"/>
                </a:defRPr>
              </a:lvl7pPr>
              <a:lvl8pPr marL="3429000" indent="-228600" eaLnBrk="0" fontAlgn="base" hangingPunct="0">
                <a:spcBef>
                  <a:spcPct val="0"/>
                </a:spcBef>
                <a:spcAft>
                  <a:spcPct val="0"/>
                </a:spcAft>
                <a:defRPr kumimoji="1">
                  <a:solidFill>
                    <a:schemeClr val="hlink"/>
                  </a:solidFill>
                  <a:latin typeface="Tahoma" pitchFamily="34" charset="0"/>
                  <a:ea typeface="新細明體" charset="-120"/>
                </a:defRPr>
              </a:lvl8pPr>
              <a:lvl9pPr marL="3886200" indent="-228600" eaLnBrk="0" fontAlgn="base" hangingPunct="0">
                <a:spcBef>
                  <a:spcPct val="0"/>
                </a:spcBef>
                <a:spcAft>
                  <a:spcPct val="0"/>
                </a:spcAft>
                <a:defRPr kumimoji="1">
                  <a:solidFill>
                    <a:schemeClr val="hlink"/>
                  </a:solidFill>
                  <a:latin typeface="Tahoma" pitchFamily="34" charset="0"/>
                  <a:ea typeface="新細明體" charset="-120"/>
                </a:defRPr>
              </a:lvl9pPr>
            </a:lstStyle>
            <a:p>
              <a:pPr>
                <a:spcBef>
                  <a:spcPct val="50000"/>
                </a:spcBef>
              </a:pPr>
              <a:r>
                <a:rPr lang="en-US" altLang="zh-TW" sz="1400">
                  <a:solidFill>
                    <a:schemeClr val="tx1"/>
                  </a:solidFill>
                  <a:latin typeface="Times New Roman" pitchFamily="18" charset="0"/>
                </a:rPr>
                <a:t>File Manager</a:t>
              </a:r>
            </a:p>
          </p:txBody>
        </p:sp>
        <p:sp>
          <p:nvSpPr>
            <p:cNvPr id="49172" name="Line 16"/>
            <p:cNvSpPr>
              <a:spLocks noChangeShapeType="1"/>
            </p:cNvSpPr>
            <p:nvPr/>
          </p:nvSpPr>
          <p:spPr bwMode="auto">
            <a:xfrm>
              <a:off x="4101" y="1594"/>
              <a:ext cx="0" cy="12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49173" name="Line 17"/>
            <p:cNvSpPr>
              <a:spLocks noChangeShapeType="1"/>
            </p:cNvSpPr>
            <p:nvPr/>
          </p:nvSpPr>
          <p:spPr bwMode="auto">
            <a:xfrm>
              <a:off x="4101" y="2005"/>
              <a:ext cx="0" cy="12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49174" name="Line 18"/>
            <p:cNvSpPr>
              <a:spLocks noChangeShapeType="1"/>
            </p:cNvSpPr>
            <p:nvPr/>
          </p:nvSpPr>
          <p:spPr bwMode="auto">
            <a:xfrm>
              <a:off x="4060" y="2869"/>
              <a:ext cx="0" cy="12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49175" name="Line 19"/>
            <p:cNvSpPr>
              <a:spLocks noChangeShapeType="1"/>
            </p:cNvSpPr>
            <p:nvPr/>
          </p:nvSpPr>
          <p:spPr bwMode="auto">
            <a:xfrm>
              <a:off x="4060" y="2458"/>
              <a:ext cx="0" cy="12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49176" name="Line 20"/>
            <p:cNvSpPr>
              <a:spLocks noChangeShapeType="1"/>
            </p:cNvSpPr>
            <p:nvPr/>
          </p:nvSpPr>
          <p:spPr bwMode="auto">
            <a:xfrm>
              <a:off x="4069" y="3321"/>
              <a:ext cx="0" cy="247"/>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49177" name="Line 21"/>
            <p:cNvSpPr>
              <a:spLocks noChangeShapeType="1"/>
            </p:cNvSpPr>
            <p:nvPr/>
          </p:nvSpPr>
          <p:spPr bwMode="auto">
            <a:xfrm flipH="1">
              <a:off x="3634" y="3321"/>
              <a:ext cx="170" cy="164"/>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zh-TW" altLang="en-US"/>
            </a:p>
          </p:txBody>
        </p:sp>
        <p:sp>
          <p:nvSpPr>
            <p:cNvPr id="49178" name="Line 22"/>
            <p:cNvSpPr>
              <a:spLocks noChangeShapeType="1"/>
            </p:cNvSpPr>
            <p:nvPr/>
          </p:nvSpPr>
          <p:spPr bwMode="auto">
            <a:xfrm flipH="1">
              <a:off x="3676" y="3321"/>
              <a:ext cx="128" cy="124"/>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type="triangle" w="med" len="med"/>
                </a14:hiddenLine>
              </a:ext>
            </a:extLst>
          </p:spPr>
          <p:txBody>
            <a:bodyPr wrap="none" anchor="ctr"/>
            <a:lstStyle/>
            <a:p>
              <a:endParaRPr lang="zh-TW" altLang="en-US"/>
            </a:p>
          </p:txBody>
        </p:sp>
        <p:sp>
          <p:nvSpPr>
            <p:cNvPr id="49179" name="Line 23"/>
            <p:cNvSpPr>
              <a:spLocks noChangeShapeType="1"/>
            </p:cNvSpPr>
            <p:nvPr/>
          </p:nvSpPr>
          <p:spPr bwMode="auto">
            <a:xfrm flipH="1">
              <a:off x="3634" y="3321"/>
              <a:ext cx="170" cy="206"/>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49180" name="Line 24"/>
            <p:cNvSpPr>
              <a:spLocks noChangeShapeType="1"/>
            </p:cNvSpPr>
            <p:nvPr/>
          </p:nvSpPr>
          <p:spPr bwMode="auto">
            <a:xfrm>
              <a:off x="4272" y="3321"/>
              <a:ext cx="255" cy="206"/>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49181" name="Line 25"/>
            <p:cNvSpPr>
              <a:spLocks noChangeShapeType="1"/>
            </p:cNvSpPr>
            <p:nvPr/>
          </p:nvSpPr>
          <p:spPr bwMode="auto">
            <a:xfrm>
              <a:off x="4101" y="1183"/>
              <a:ext cx="0" cy="12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49182" name="AutoShape 26"/>
            <p:cNvSpPr>
              <a:spLocks noChangeArrowheads="1"/>
            </p:cNvSpPr>
            <p:nvPr/>
          </p:nvSpPr>
          <p:spPr bwMode="auto">
            <a:xfrm>
              <a:off x="4357" y="3527"/>
              <a:ext cx="297" cy="287"/>
            </a:xfrm>
            <a:prstGeom prst="flowChartMagneticDisk">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49183" name="AutoShape 27"/>
            <p:cNvSpPr>
              <a:spLocks noChangeArrowheads="1"/>
            </p:cNvSpPr>
            <p:nvPr/>
          </p:nvSpPr>
          <p:spPr bwMode="auto">
            <a:xfrm>
              <a:off x="3464" y="3527"/>
              <a:ext cx="297" cy="287"/>
            </a:xfrm>
            <a:prstGeom prst="flowChartMagneticDisk">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49184" name="AutoShape 28"/>
            <p:cNvSpPr>
              <a:spLocks noChangeArrowheads="1"/>
            </p:cNvSpPr>
            <p:nvPr/>
          </p:nvSpPr>
          <p:spPr bwMode="auto">
            <a:xfrm>
              <a:off x="3931" y="3568"/>
              <a:ext cx="299" cy="288"/>
            </a:xfrm>
            <a:prstGeom prst="flowChartMagneticDisk">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49185" name="Text Box 29"/>
            <p:cNvSpPr txBox="1">
              <a:spLocks noChangeArrowheads="1"/>
            </p:cNvSpPr>
            <p:nvPr/>
          </p:nvSpPr>
          <p:spPr bwMode="auto">
            <a:xfrm>
              <a:off x="4739" y="3609"/>
              <a:ext cx="80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kumimoji="1">
                  <a:solidFill>
                    <a:schemeClr val="hlink"/>
                  </a:solidFill>
                  <a:latin typeface="Tahoma" pitchFamily="34" charset="0"/>
                  <a:ea typeface="新細明體" charset="-120"/>
                </a:defRPr>
              </a:lvl1pPr>
              <a:lvl2pPr marL="742950" indent="-285750" eaLnBrk="0" hangingPunct="0">
                <a:defRPr kumimoji="1">
                  <a:solidFill>
                    <a:schemeClr val="hlink"/>
                  </a:solidFill>
                  <a:latin typeface="Tahoma" pitchFamily="34" charset="0"/>
                  <a:ea typeface="新細明體" charset="-120"/>
                </a:defRPr>
              </a:lvl2pPr>
              <a:lvl3pPr marL="1143000" indent="-228600" eaLnBrk="0" hangingPunct="0">
                <a:defRPr kumimoji="1">
                  <a:solidFill>
                    <a:schemeClr val="hlink"/>
                  </a:solidFill>
                  <a:latin typeface="Tahoma" pitchFamily="34" charset="0"/>
                  <a:ea typeface="新細明體" charset="-120"/>
                </a:defRPr>
              </a:lvl3pPr>
              <a:lvl4pPr marL="1600200" indent="-228600" eaLnBrk="0" hangingPunct="0">
                <a:defRPr kumimoji="1">
                  <a:solidFill>
                    <a:schemeClr val="hlink"/>
                  </a:solidFill>
                  <a:latin typeface="Tahoma" pitchFamily="34" charset="0"/>
                  <a:ea typeface="新細明體" charset="-120"/>
                </a:defRPr>
              </a:lvl4pPr>
              <a:lvl5pPr marL="2057400" indent="-228600" eaLnBrk="0" hangingPunct="0">
                <a:defRPr kumimoji="1">
                  <a:solidFill>
                    <a:schemeClr val="hlink"/>
                  </a:solidFill>
                  <a:latin typeface="Tahoma" pitchFamily="34" charset="0"/>
                  <a:ea typeface="新細明體" charset="-120"/>
                </a:defRPr>
              </a:lvl5pPr>
              <a:lvl6pPr marL="2514600" indent="-228600" eaLnBrk="0" fontAlgn="base" hangingPunct="0">
                <a:spcBef>
                  <a:spcPct val="0"/>
                </a:spcBef>
                <a:spcAft>
                  <a:spcPct val="0"/>
                </a:spcAft>
                <a:defRPr kumimoji="1">
                  <a:solidFill>
                    <a:schemeClr val="hlink"/>
                  </a:solidFill>
                  <a:latin typeface="Tahoma" pitchFamily="34" charset="0"/>
                  <a:ea typeface="新細明體" charset="-120"/>
                </a:defRPr>
              </a:lvl6pPr>
              <a:lvl7pPr marL="2971800" indent="-228600" eaLnBrk="0" fontAlgn="base" hangingPunct="0">
                <a:spcBef>
                  <a:spcPct val="0"/>
                </a:spcBef>
                <a:spcAft>
                  <a:spcPct val="0"/>
                </a:spcAft>
                <a:defRPr kumimoji="1">
                  <a:solidFill>
                    <a:schemeClr val="hlink"/>
                  </a:solidFill>
                  <a:latin typeface="Tahoma" pitchFamily="34" charset="0"/>
                  <a:ea typeface="新細明體" charset="-120"/>
                </a:defRPr>
              </a:lvl7pPr>
              <a:lvl8pPr marL="3429000" indent="-228600" eaLnBrk="0" fontAlgn="base" hangingPunct="0">
                <a:spcBef>
                  <a:spcPct val="0"/>
                </a:spcBef>
                <a:spcAft>
                  <a:spcPct val="0"/>
                </a:spcAft>
                <a:defRPr kumimoji="1">
                  <a:solidFill>
                    <a:schemeClr val="hlink"/>
                  </a:solidFill>
                  <a:latin typeface="Tahoma" pitchFamily="34" charset="0"/>
                  <a:ea typeface="新細明體" charset="-120"/>
                </a:defRPr>
              </a:lvl8pPr>
              <a:lvl9pPr marL="3886200" indent="-228600" eaLnBrk="0" fontAlgn="base" hangingPunct="0">
                <a:spcBef>
                  <a:spcPct val="0"/>
                </a:spcBef>
                <a:spcAft>
                  <a:spcPct val="0"/>
                </a:spcAft>
                <a:defRPr kumimoji="1">
                  <a:solidFill>
                    <a:schemeClr val="hlink"/>
                  </a:solidFill>
                  <a:latin typeface="Tahoma" pitchFamily="34" charset="0"/>
                  <a:ea typeface="新細明體" charset="-120"/>
                </a:defRPr>
              </a:lvl9pPr>
            </a:lstStyle>
            <a:p>
              <a:pPr>
                <a:spcBef>
                  <a:spcPct val="50000"/>
                </a:spcBef>
              </a:pPr>
              <a:r>
                <a:rPr lang="en-US" altLang="zh-TW" sz="1400">
                  <a:solidFill>
                    <a:schemeClr val="tx1"/>
                  </a:solidFill>
                  <a:latin typeface="Times New Roman" pitchFamily="18" charset="0"/>
                </a:rPr>
                <a:t>Database</a:t>
              </a:r>
            </a:p>
          </p:txBody>
        </p:sp>
        <p:sp>
          <p:nvSpPr>
            <p:cNvPr id="49186" name="Text Box 30"/>
            <p:cNvSpPr txBox="1">
              <a:spLocks noChangeArrowheads="1"/>
            </p:cNvSpPr>
            <p:nvPr/>
          </p:nvSpPr>
          <p:spPr bwMode="auto">
            <a:xfrm>
              <a:off x="3920" y="950"/>
              <a:ext cx="50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kumimoji="1">
                  <a:solidFill>
                    <a:schemeClr val="hlink"/>
                  </a:solidFill>
                  <a:latin typeface="Tahoma" pitchFamily="34" charset="0"/>
                  <a:ea typeface="新細明體" charset="-120"/>
                </a:defRPr>
              </a:lvl1pPr>
              <a:lvl2pPr marL="742950" indent="-285750" eaLnBrk="0" hangingPunct="0">
                <a:defRPr kumimoji="1">
                  <a:solidFill>
                    <a:schemeClr val="hlink"/>
                  </a:solidFill>
                  <a:latin typeface="Tahoma" pitchFamily="34" charset="0"/>
                  <a:ea typeface="新細明體" charset="-120"/>
                </a:defRPr>
              </a:lvl2pPr>
              <a:lvl3pPr marL="1143000" indent="-228600" eaLnBrk="0" hangingPunct="0">
                <a:defRPr kumimoji="1">
                  <a:solidFill>
                    <a:schemeClr val="hlink"/>
                  </a:solidFill>
                  <a:latin typeface="Tahoma" pitchFamily="34" charset="0"/>
                  <a:ea typeface="新細明體" charset="-120"/>
                </a:defRPr>
              </a:lvl3pPr>
              <a:lvl4pPr marL="1600200" indent="-228600" eaLnBrk="0" hangingPunct="0">
                <a:defRPr kumimoji="1">
                  <a:solidFill>
                    <a:schemeClr val="hlink"/>
                  </a:solidFill>
                  <a:latin typeface="Tahoma" pitchFamily="34" charset="0"/>
                  <a:ea typeface="新細明體" charset="-120"/>
                </a:defRPr>
              </a:lvl4pPr>
              <a:lvl5pPr marL="2057400" indent="-228600" eaLnBrk="0" hangingPunct="0">
                <a:defRPr kumimoji="1">
                  <a:solidFill>
                    <a:schemeClr val="hlink"/>
                  </a:solidFill>
                  <a:latin typeface="Tahoma" pitchFamily="34" charset="0"/>
                  <a:ea typeface="新細明體" charset="-120"/>
                </a:defRPr>
              </a:lvl5pPr>
              <a:lvl6pPr marL="2514600" indent="-228600" eaLnBrk="0" fontAlgn="base" hangingPunct="0">
                <a:spcBef>
                  <a:spcPct val="0"/>
                </a:spcBef>
                <a:spcAft>
                  <a:spcPct val="0"/>
                </a:spcAft>
                <a:defRPr kumimoji="1">
                  <a:solidFill>
                    <a:schemeClr val="hlink"/>
                  </a:solidFill>
                  <a:latin typeface="Tahoma" pitchFamily="34" charset="0"/>
                  <a:ea typeface="新細明體" charset="-120"/>
                </a:defRPr>
              </a:lvl6pPr>
              <a:lvl7pPr marL="2971800" indent="-228600" eaLnBrk="0" fontAlgn="base" hangingPunct="0">
                <a:spcBef>
                  <a:spcPct val="0"/>
                </a:spcBef>
                <a:spcAft>
                  <a:spcPct val="0"/>
                </a:spcAft>
                <a:defRPr kumimoji="1">
                  <a:solidFill>
                    <a:schemeClr val="hlink"/>
                  </a:solidFill>
                  <a:latin typeface="Tahoma" pitchFamily="34" charset="0"/>
                  <a:ea typeface="新細明體" charset="-120"/>
                </a:defRPr>
              </a:lvl7pPr>
              <a:lvl8pPr marL="3429000" indent="-228600" eaLnBrk="0" fontAlgn="base" hangingPunct="0">
                <a:spcBef>
                  <a:spcPct val="0"/>
                </a:spcBef>
                <a:spcAft>
                  <a:spcPct val="0"/>
                </a:spcAft>
                <a:defRPr kumimoji="1">
                  <a:solidFill>
                    <a:schemeClr val="hlink"/>
                  </a:solidFill>
                  <a:latin typeface="Tahoma" pitchFamily="34" charset="0"/>
                  <a:ea typeface="新細明體" charset="-120"/>
                </a:defRPr>
              </a:lvl8pPr>
              <a:lvl9pPr marL="3886200" indent="-228600" eaLnBrk="0" fontAlgn="base" hangingPunct="0">
                <a:spcBef>
                  <a:spcPct val="0"/>
                </a:spcBef>
                <a:spcAft>
                  <a:spcPct val="0"/>
                </a:spcAft>
                <a:defRPr kumimoji="1">
                  <a:solidFill>
                    <a:schemeClr val="hlink"/>
                  </a:solidFill>
                  <a:latin typeface="Tahoma" pitchFamily="34" charset="0"/>
                  <a:ea typeface="新細明體" charset="-120"/>
                </a:defRPr>
              </a:lvl9pPr>
            </a:lstStyle>
            <a:p>
              <a:pPr>
                <a:spcBef>
                  <a:spcPct val="50000"/>
                </a:spcBef>
              </a:pPr>
              <a:r>
                <a:rPr lang="en-US" altLang="zh-TW" sz="1400">
                  <a:solidFill>
                    <a:schemeClr val="tx1"/>
                  </a:solidFill>
                  <a:latin typeface="Times New Roman" pitchFamily="18" charset="0"/>
                </a:rPr>
                <a:t>Query</a:t>
              </a:r>
            </a:p>
          </p:txBody>
        </p:sp>
        <p:sp>
          <p:nvSpPr>
            <p:cNvPr id="49187" name="Text Box 31"/>
            <p:cNvSpPr txBox="1">
              <a:spLocks noChangeArrowheads="1"/>
            </p:cNvSpPr>
            <p:nvPr/>
          </p:nvSpPr>
          <p:spPr bwMode="auto">
            <a:xfrm>
              <a:off x="4895" y="1014"/>
              <a:ext cx="68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kumimoji="1">
                  <a:solidFill>
                    <a:schemeClr val="hlink"/>
                  </a:solidFill>
                  <a:latin typeface="Tahoma" pitchFamily="34" charset="0"/>
                  <a:ea typeface="新細明體" charset="-120"/>
                </a:defRPr>
              </a:lvl1pPr>
              <a:lvl2pPr marL="742950" indent="-285750" eaLnBrk="0" hangingPunct="0">
                <a:defRPr kumimoji="1">
                  <a:solidFill>
                    <a:schemeClr val="hlink"/>
                  </a:solidFill>
                  <a:latin typeface="Tahoma" pitchFamily="34" charset="0"/>
                  <a:ea typeface="新細明體" charset="-120"/>
                </a:defRPr>
              </a:lvl2pPr>
              <a:lvl3pPr marL="1143000" indent="-228600" eaLnBrk="0" hangingPunct="0">
                <a:defRPr kumimoji="1">
                  <a:solidFill>
                    <a:schemeClr val="hlink"/>
                  </a:solidFill>
                  <a:latin typeface="Tahoma" pitchFamily="34" charset="0"/>
                  <a:ea typeface="新細明體" charset="-120"/>
                </a:defRPr>
              </a:lvl3pPr>
              <a:lvl4pPr marL="1600200" indent="-228600" eaLnBrk="0" hangingPunct="0">
                <a:defRPr kumimoji="1">
                  <a:solidFill>
                    <a:schemeClr val="hlink"/>
                  </a:solidFill>
                  <a:latin typeface="Tahoma" pitchFamily="34" charset="0"/>
                  <a:ea typeface="新細明體" charset="-120"/>
                </a:defRPr>
              </a:lvl4pPr>
              <a:lvl5pPr marL="2057400" indent="-228600" eaLnBrk="0" hangingPunct="0">
                <a:defRPr kumimoji="1">
                  <a:solidFill>
                    <a:schemeClr val="hlink"/>
                  </a:solidFill>
                  <a:latin typeface="Tahoma" pitchFamily="34" charset="0"/>
                  <a:ea typeface="新細明體" charset="-120"/>
                </a:defRPr>
              </a:lvl5pPr>
              <a:lvl6pPr marL="2514600" indent="-228600" eaLnBrk="0" fontAlgn="base" hangingPunct="0">
                <a:spcBef>
                  <a:spcPct val="0"/>
                </a:spcBef>
                <a:spcAft>
                  <a:spcPct val="0"/>
                </a:spcAft>
                <a:defRPr kumimoji="1">
                  <a:solidFill>
                    <a:schemeClr val="hlink"/>
                  </a:solidFill>
                  <a:latin typeface="Tahoma" pitchFamily="34" charset="0"/>
                  <a:ea typeface="新細明體" charset="-120"/>
                </a:defRPr>
              </a:lvl6pPr>
              <a:lvl7pPr marL="2971800" indent="-228600" eaLnBrk="0" fontAlgn="base" hangingPunct="0">
                <a:spcBef>
                  <a:spcPct val="0"/>
                </a:spcBef>
                <a:spcAft>
                  <a:spcPct val="0"/>
                </a:spcAft>
                <a:defRPr kumimoji="1">
                  <a:solidFill>
                    <a:schemeClr val="hlink"/>
                  </a:solidFill>
                  <a:latin typeface="Tahoma" pitchFamily="34" charset="0"/>
                  <a:ea typeface="新細明體" charset="-120"/>
                </a:defRPr>
              </a:lvl7pPr>
              <a:lvl8pPr marL="3429000" indent="-228600" eaLnBrk="0" fontAlgn="base" hangingPunct="0">
                <a:spcBef>
                  <a:spcPct val="0"/>
                </a:spcBef>
                <a:spcAft>
                  <a:spcPct val="0"/>
                </a:spcAft>
                <a:defRPr kumimoji="1">
                  <a:solidFill>
                    <a:schemeClr val="hlink"/>
                  </a:solidFill>
                  <a:latin typeface="Tahoma" pitchFamily="34" charset="0"/>
                  <a:ea typeface="新細明體" charset="-120"/>
                </a:defRPr>
              </a:lvl8pPr>
              <a:lvl9pPr marL="3886200" indent="-228600" eaLnBrk="0" fontAlgn="base" hangingPunct="0">
                <a:spcBef>
                  <a:spcPct val="0"/>
                </a:spcBef>
                <a:spcAft>
                  <a:spcPct val="0"/>
                </a:spcAft>
                <a:defRPr kumimoji="1">
                  <a:solidFill>
                    <a:schemeClr val="hlink"/>
                  </a:solidFill>
                  <a:latin typeface="Tahoma" pitchFamily="34" charset="0"/>
                  <a:ea typeface="新細明體" charset="-120"/>
                </a:defRPr>
              </a:lvl9pPr>
            </a:lstStyle>
            <a:p>
              <a:pPr>
                <a:spcBef>
                  <a:spcPct val="50000"/>
                </a:spcBef>
              </a:pPr>
              <a:r>
                <a:rPr lang="en-US" altLang="zh-TW" sz="1400" b="1" dirty="0">
                  <a:solidFill>
                    <a:srgbClr val="FF0000"/>
                  </a:solidFill>
                  <a:latin typeface="Times New Roman" pitchFamily="18" charset="0"/>
                </a:rPr>
                <a:t>DBMS</a:t>
              </a:r>
            </a:p>
          </p:txBody>
        </p:sp>
        <p:sp>
          <p:nvSpPr>
            <p:cNvPr id="49188" name="Oval 32"/>
            <p:cNvSpPr>
              <a:spLocks noChangeArrowheads="1"/>
            </p:cNvSpPr>
            <p:nvPr/>
          </p:nvSpPr>
          <p:spPr bwMode="auto">
            <a:xfrm>
              <a:off x="3321" y="1222"/>
              <a:ext cx="1649" cy="1255"/>
            </a:xfrm>
            <a:prstGeom prst="ellipse">
              <a:avLst/>
            </a:prstGeom>
            <a:noFill/>
            <a:ln w="28575">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49189" name="Oval 33"/>
            <p:cNvSpPr>
              <a:spLocks noChangeArrowheads="1"/>
            </p:cNvSpPr>
            <p:nvPr/>
          </p:nvSpPr>
          <p:spPr bwMode="auto">
            <a:xfrm>
              <a:off x="3314" y="2548"/>
              <a:ext cx="1704" cy="884"/>
            </a:xfrm>
            <a:prstGeom prst="ellipse">
              <a:avLst/>
            </a:prstGeom>
            <a:noFill/>
            <a:ln w="28575">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grpSp>
      <p:sp>
        <p:nvSpPr>
          <p:cNvPr id="49158" name="Rectangle 34"/>
          <p:cNvSpPr>
            <a:spLocks noChangeArrowheads="1"/>
          </p:cNvSpPr>
          <p:nvPr/>
        </p:nvSpPr>
        <p:spPr bwMode="auto">
          <a:xfrm>
            <a:off x="67048" y="5517232"/>
            <a:ext cx="4990728" cy="584775"/>
          </a:xfrm>
          <a:prstGeom prst="rect">
            <a:avLst/>
          </a:prstGeom>
          <a:noFill/>
          <a:ln w="38100" cmpd="dbl">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pPr algn="l">
              <a:spcBef>
                <a:spcPct val="50000"/>
              </a:spcBef>
              <a:buClr>
                <a:srgbClr val="009900"/>
              </a:buClr>
              <a:buSzPct val="70000"/>
              <a:buFont typeface="Wingdings" pitchFamily="2" charset="2"/>
              <a:buNone/>
            </a:pPr>
            <a:r>
              <a:rPr lang="en-US" altLang="zh-TW" sz="1600" b="1">
                <a:solidFill>
                  <a:schemeClr val="tx1"/>
                </a:solidFill>
                <a:latin typeface="Times New Roman" pitchFamily="18" charset="0"/>
                <a:ea typeface="華康行書體(P)" pitchFamily="66" charset="-120"/>
              </a:rPr>
              <a:t>Goal of a DBMS:  </a:t>
            </a:r>
            <a:r>
              <a:rPr lang="en-US" altLang="zh-TW" sz="1600">
                <a:solidFill>
                  <a:schemeClr val="tx1"/>
                </a:solidFill>
                <a:latin typeface="Times New Roman" pitchFamily="18" charset="0"/>
                <a:ea typeface="華康行書體(P)" pitchFamily="66" charset="-120"/>
              </a:rPr>
              <a:t>provides a way to </a:t>
            </a:r>
            <a:r>
              <a:rPr lang="en-US" altLang="zh-TW" sz="1600" b="1" u="sng">
                <a:solidFill>
                  <a:schemeClr val="tx1"/>
                </a:solidFill>
                <a:latin typeface="Times New Roman" pitchFamily="18" charset="0"/>
                <a:ea typeface="華康行書體(P)" pitchFamily="66" charset="-120"/>
              </a:rPr>
              <a:t>store</a:t>
            </a:r>
            <a:r>
              <a:rPr lang="en-US" altLang="zh-TW" sz="1600">
                <a:solidFill>
                  <a:schemeClr val="tx1"/>
                </a:solidFill>
                <a:latin typeface="Times New Roman" pitchFamily="18" charset="0"/>
                <a:ea typeface="華康行書體(P)" pitchFamily="66" charset="-120"/>
              </a:rPr>
              <a:t> and  </a:t>
            </a:r>
            <a:r>
              <a:rPr lang="en-US" altLang="zh-TW" sz="1600" b="1" u="sng">
                <a:solidFill>
                  <a:schemeClr val="tx1"/>
                </a:solidFill>
                <a:latin typeface="Times New Roman" pitchFamily="18" charset="0"/>
                <a:ea typeface="華康行書體(P)" pitchFamily="66" charset="-120"/>
              </a:rPr>
              <a:t>retrieve</a:t>
            </a:r>
            <a:r>
              <a:rPr lang="en-US" altLang="zh-TW" sz="1600">
                <a:solidFill>
                  <a:schemeClr val="tx1"/>
                </a:solidFill>
                <a:latin typeface="Times New Roman" pitchFamily="18" charset="0"/>
                <a:ea typeface="華康行書體(P)" pitchFamily="66" charset="-120"/>
              </a:rPr>
              <a:t> data that is both </a:t>
            </a:r>
            <a:r>
              <a:rPr lang="en-US" altLang="zh-TW" sz="1600" b="1" i="1">
                <a:solidFill>
                  <a:schemeClr val="tx1"/>
                </a:solidFill>
                <a:latin typeface="Times New Roman" pitchFamily="18" charset="0"/>
                <a:ea typeface="華康行書體(P)" pitchFamily="66" charset="-120"/>
              </a:rPr>
              <a:t>convenient</a:t>
            </a:r>
            <a:r>
              <a:rPr lang="en-US" altLang="zh-TW" sz="1600">
                <a:solidFill>
                  <a:schemeClr val="tx1"/>
                </a:solidFill>
                <a:latin typeface="Times New Roman" pitchFamily="18" charset="0"/>
                <a:ea typeface="華康行書體(P)" pitchFamily="66" charset="-120"/>
              </a:rPr>
              <a:t> and </a:t>
            </a:r>
            <a:r>
              <a:rPr lang="en-US" altLang="zh-TW" sz="1600" b="1" i="1">
                <a:solidFill>
                  <a:schemeClr val="tx1"/>
                </a:solidFill>
                <a:latin typeface="Times New Roman" pitchFamily="18" charset="0"/>
                <a:ea typeface="華康行書體(P)" pitchFamily="66" charset="-120"/>
              </a:rPr>
              <a:t>efficient</a:t>
            </a:r>
            <a:r>
              <a:rPr lang="en-US" altLang="zh-TW" sz="1600">
                <a:solidFill>
                  <a:schemeClr val="tx1"/>
                </a:solidFill>
                <a:latin typeface="Times New Roman" pitchFamily="18" charset="0"/>
                <a:ea typeface="華康行書體(P)" pitchFamily="66" charset="-120"/>
              </a:rPr>
              <a:t>.</a:t>
            </a:r>
            <a:endParaRPr lang="en-US" altLang="zh-TW" sz="1200">
              <a:solidFill>
                <a:schemeClr val="tx1"/>
              </a:solidFill>
              <a:latin typeface="Times New Roman" pitchFamily="18" charset="0"/>
              <a:ea typeface="華康行書體(P)" pitchFamily="66" charset="-120"/>
            </a:endParaRPr>
          </a:p>
        </p:txBody>
      </p:sp>
      <p:sp>
        <p:nvSpPr>
          <p:cNvPr id="49159" name="Rectangle 36"/>
          <p:cNvSpPr>
            <a:spLocks noChangeArrowheads="1"/>
          </p:cNvSpPr>
          <p:nvPr/>
        </p:nvSpPr>
        <p:spPr bwMode="auto">
          <a:xfrm>
            <a:off x="7670800" y="2598738"/>
            <a:ext cx="14636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p>
            <a:r>
              <a:rPr lang="en-US" altLang="zh-TW" sz="1400">
                <a:solidFill>
                  <a:schemeClr val="tx1"/>
                </a:solidFill>
              </a:rPr>
              <a:t>Query Processor</a:t>
            </a:r>
            <a:endParaRPr lang="zh-TW" altLang="en-US" sz="1400">
              <a:solidFill>
                <a:schemeClr val="tx1"/>
              </a:solidFill>
            </a:endParaRPr>
          </a:p>
        </p:txBody>
      </p:sp>
      <p:sp>
        <p:nvSpPr>
          <p:cNvPr id="49160" name="Rectangle 37"/>
          <p:cNvSpPr>
            <a:spLocks noChangeArrowheads="1"/>
          </p:cNvSpPr>
          <p:nvPr/>
        </p:nvSpPr>
        <p:spPr bwMode="auto">
          <a:xfrm>
            <a:off x="7623175" y="4375150"/>
            <a:ext cx="1520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p>
            <a:r>
              <a:rPr lang="en-US" altLang="zh-TW" sz="1400">
                <a:solidFill>
                  <a:schemeClr val="tx1"/>
                </a:solidFill>
              </a:rPr>
              <a:t>Storage Manager</a:t>
            </a:r>
            <a:endParaRPr lang="zh-TW" altLang="en-US" sz="1400">
              <a:solidFill>
                <a:schemeClr val="tx1"/>
              </a:solidFill>
            </a:endParaRPr>
          </a:p>
        </p:txBody>
      </p:sp>
    </p:spTree>
    <p:extLst>
      <p:ext uri="{BB962C8B-B14F-4D97-AF65-F5344CB8AC3E}">
        <p14:creationId xmlns:p14="http://schemas.microsoft.com/office/powerpoint/2010/main" val="37261624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type="body" idx="1"/>
          </p:nvPr>
        </p:nvSpPr>
        <p:spPr>
          <a:xfrm>
            <a:off x="667303" y="630237"/>
            <a:ext cx="8343900" cy="725488"/>
          </a:xfrm>
        </p:spPr>
        <p:txBody>
          <a:bodyPr/>
          <a:lstStyle/>
          <a:p>
            <a:pPr eaLnBrk="1" hangingPunct="1">
              <a:buFont typeface="Wingdings" pitchFamily="2" charset="2"/>
              <a:buNone/>
            </a:pPr>
            <a:r>
              <a:rPr lang="en-US" altLang="zh-TW" sz="3200" b="1" dirty="0" smtClean="0"/>
              <a:t>Architecture for a Database System: view 2</a:t>
            </a:r>
          </a:p>
        </p:txBody>
      </p:sp>
      <p:grpSp>
        <p:nvGrpSpPr>
          <p:cNvPr id="20484" name="Group 5"/>
          <p:cNvGrpSpPr>
            <a:grpSpLocks/>
          </p:cNvGrpSpPr>
          <p:nvPr/>
        </p:nvGrpSpPr>
        <p:grpSpPr bwMode="auto">
          <a:xfrm>
            <a:off x="368300" y="1355725"/>
            <a:ext cx="8562975" cy="4716463"/>
            <a:chOff x="275" y="1200"/>
            <a:chExt cx="4045" cy="3961"/>
          </a:xfrm>
        </p:grpSpPr>
        <p:grpSp>
          <p:nvGrpSpPr>
            <p:cNvPr id="20485" name="Group 6"/>
            <p:cNvGrpSpPr>
              <a:grpSpLocks/>
            </p:cNvGrpSpPr>
            <p:nvPr/>
          </p:nvGrpSpPr>
          <p:grpSpPr bwMode="auto">
            <a:xfrm>
              <a:off x="562" y="1200"/>
              <a:ext cx="3196" cy="2657"/>
              <a:chOff x="532" y="1203"/>
              <a:chExt cx="3196" cy="2657"/>
            </a:xfrm>
          </p:grpSpPr>
          <p:grpSp>
            <p:nvGrpSpPr>
              <p:cNvPr id="20580" name="Group 7"/>
              <p:cNvGrpSpPr>
                <a:grpSpLocks/>
              </p:cNvGrpSpPr>
              <p:nvPr/>
            </p:nvGrpSpPr>
            <p:grpSpPr bwMode="auto">
              <a:xfrm>
                <a:off x="532" y="1203"/>
                <a:ext cx="3196" cy="689"/>
                <a:chOff x="532" y="1203"/>
                <a:chExt cx="3196" cy="689"/>
              </a:xfrm>
            </p:grpSpPr>
            <p:sp>
              <p:nvSpPr>
                <p:cNvPr id="20595" name="Rectangle 8"/>
                <p:cNvSpPr>
                  <a:spLocks noChangeArrowheads="1"/>
                </p:cNvSpPr>
                <p:nvPr/>
              </p:nvSpPr>
              <p:spPr bwMode="auto">
                <a:xfrm>
                  <a:off x="532" y="1420"/>
                  <a:ext cx="556" cy="472"/>
                </a:xfrm>
                <a:prstGeom prst="rect">
                  <a:avLst/>
                </a:prstGeom>
                <a:solidFill>
                  <a:schemeClr val="bg1"/>
                </a:solidFill>
                <a:ln w="12700">
                  <a:solidFill>
                    <a:schemeClr val="tx1"/>
                  </a:solidFill>
                  <a:miter lim="800000"/>
                  <a:headEnd/>
                  <a:tailEnd/>
                </a:ln>
              </p:spPr>
              <p:txBody>
                <a:bodyPr wrap="none" lIns="90488" tIns="44450" rIns="90488" bIns="44450" anchor="ctr"/>
                <a:lstStyle/>
                <a:p>
                  <a:pPr eaLnBrk="0" hangingPunct="0"/>
                  <a:r>
                    <a:rPr lang="en-US" altLang="zh-TW" sz="1400">
                      <a:ea typeface="新細明體" pitchFamily="18" charset="-120"/>
                    </a:rPr>
                    <a:t>Host </a:t>
                  </a:r>
                </a:p>
                <a:p>
                  <a:pPr eaLnBrk="0" hangingPunct="0"/>
                  <a:r>
                    <a:rPr lang="en-US" altLang="zh-TW" sz="1400">
                      <a:ea typeface="新細明體" pitchFamily="18" charset="-120"/>
                    </a:rPr>
                    <a:t>Language</a:t>
                  </a:r>
                </a:p>
                <a:p>
                  <a:pPr eaLnBrk="0" hangingPunct="0"/>
                  <a:r>
                    <a:rPr lang="en-US" altLang="zh-TW" sz="1400">
                      <a:ea typeface="新細明體" pitchFamily="18" charset="-120"/>
                    </a:rPr>
                    <a:t>+ DSL</a:t>
                  </a:r>
                </a:p>
              </p:txBody>
            </p:sp>
            <p:sp>
              <p:nvSpPr>
                <p:cNvPr id="20596" name="Rectangle 9"/>
                <p:cNvSpPr>
                  <a:spLocks noChangeArrowheads="1"/>
                </p:cNvSpPr>
                <p:nvPr/>
              </p:nvSpPr>
              <p:spPr bwMode="auto">
                <a:xfrm>
                  <a:off x="1192" y="1420"/>
                  <a:ext cx="556" cy="472"/>
                </a:xfrm>
                <a:prstGeom prst="rect">
                  <a:avLst/>
                </a:prstGeom>
                <a:solidFill>
                  <a:schemeClr val="bg1"/>
                </a:solidFill>
                <a:ln w="12700">
                  <a:solidFill>
                    <a:schemeClr val="tx1"/>
                  </a:solidFill>
                  <a:miter lim="800000"/>
                  <a:headEnd/>
                  <a:tailEnd/>
                </a:ln>
              </p:spPr>
              <p:txBody>
                <a:bodyPr wrap="none" lIns="90488" tIns="44450" rIns="90488" bIns="44450" anchor="ctr"/>
                <a:lstStyle/>
                <a:p>
                  <a:pPr eaLnBrk="0" hangingPunct="0"/>
                  <a:r>
                    <a:rPr lang="en-US" altLang="zh-TW" sz="1400">
                      <a:ea typeface="新細明體" pitchFamily="18" charset="-120"/>
                    </a:rPr>
                    <a:t>Host </a:t>
                  </a:r>
                </a:p>
                <a:p>
                  <a:pPr eaLnBrk="0" hangingPunct="0"/>
                  <a:r>
                    <a:rPr lang="en-US" altLang="zh-TW" sz="1400">
                      <a:ea typeface="新細明體" pitchFamily="18" charset="-120"/>
                    </a:rPr>
                    <a:t>Language</a:t>
                  </a:r>
                </a:p>
                <a:p>
                  <a:pPr eaLnBrk="0" hangingPunct="0"/>
                  <a:r>
                    <a:rPr lang="en-US" altLang="zh-TW" sz="1400">
                      <a:ea typeface="新細明體" pitchFamily="18" charset="-120"/>
                    </a:rPr>
                    <a:t>+ DSL</a:t>
                  </a:r>
                </a:p>
              </p:txBody>
            </p:sp>
            <p:sp>
              <p:nvSpPr>
                <p:cNvPr id="20597" name="Rectangle 10"/>
                <p:cNvSpPr>
                  <a:spLocks noChangeArrowheads="1"/>
                </p:cNvSpPr>
                <p:nvPr/>
              </p:nvSpPr>
              <p:spPr bwMode="auto">
                <a:xfrm>
                  <a:off x="1852" y="1420"/>
                  <a:ext cx="556" cy="472"/>
                </a:xfrm>
                <a:prstGeom prst="rect">
                  <a:avLst/>
                </a:prstGeom>
                <a:solidFill>
                  <a:schemeClr val="bg1"/>
                </a:solidFill>
                <a:ln w="12700">
                  <a:solidFill>
                    <a:schemeClr val="tx1"/>
                  </a:solidFill>
                  <a:miter lim="800000"/>
                  <a:headEnd/>
                  <a:tailEnd/>
                </a:ln>
              </p:spPr>
              <p:txBody>
                <a:bodyPr wrap="none" lIns="90488" tIns="44450" rIns="90488" bIns="44450" anchor="ctr"/>
                <a:lstStyle/>
                <a:p>
                  <a:pPr eaLnBrk="0" hangingPunct="0"/>
                  <a:r>
                    <a:rPr lang="en-US" altLang="zh-TW" sz="1400">
                      <a:ea typeface="新細明體" pitchFamily="18" charset="-120"/>
                    </a:rPr>
                    <a:t>Host </a:t>
                  </a:r>
                </a:p>
                <a:p>
                  <a:pPr eaLnBrk="0" hangingPunct="0"/>
                  <a:r>
                    <a:rPr lang="en-US" altLang="zh-TW" sz="1400">
                      <a:ea typeface="新細明體" pitchFamily="18" charset="-120"/>
                    </a:rPr>
                    <a:t>Language</a:t>
                  </a:r>
                </a:p>
                <a:p>
                  <a:pPr eaLnBrk="0" hangingPunct="0"/>
                  <a:r>
                    <a:rPr lang="en-US" altLang="zh-TW" sz="1400">
                      <a:ea typeface="新細明體" pitchFamily="18" charset="-120"/>
                    </a:rPr>
                    <a:t>+ DSL</a:t>
                  </a:r>
                </a:p>
              </p:txBody>
            </p:sp>
            <p:sp>
              <p:nvSpPr>
                <p:cNvPr id="20598" name="Rectangle 11"/>
                <p:cNvSpPr>
                  <a:spLocks noChangeArrowheads="1"/>
                </p:cNvSpPr>
                <p:nvPr/>
              </p:nvSpPr>
              <p:spPr bwMode="auto">
                <a:xfrm>
                  <a:off x="2512" y="1420"/>
                  <a:ext cx="556" cy="472"/>
                </a:xfrm>
                <a:prstGeom prst="rect">
                  <a:avLst/>
                </a:prstGeom>
                <a:solidFill>
                  <a:schemeClr val="bg1"/>
                </a:solidFill>
                <a:ln w="12700">
                  <a:solidFill>
                    <a:schemeClr val="tx1"/>
                  </a:solidFill>
                  <a:miter lim="800000"/>
                  <a:headEnd/>
                  <a:tailEnd/>
                </a:ln>
              </p:spPr>
              <p:txBody>
                <a:bodyPr wrap="none" lIns="90488" tIns="44450" rIns="90488" bIns="44450" anchor="ctr"/>
                <a:lstStyle/>
                <a:p>
                  <a:pPr eaLnBrk="0" hangingPunct="0"/>
                  <a:r>
                    <a:rPr lang="en-US" altLang="zh-TW" sz="1400">
                      <a:ea typeface="新細明體" pitchFamily="18" charset="-120"/>
                    </a:rPr>
                    <a:t>Host </a:t>
                  </a:r>
                </a:p>
                <a:p>
                  <a:pPr eaLnBrk="0" hangingPunct="0"/>
                  <a:r>
                    <a:rPr lang="en-US" altLang="zh-TW" sz="1400">
                      <a:ea typeface="新細明體" pitchFamily="18" charset="-120"/>
                    </a:rPr>
                    <a:t>Language</a:t>
                  </a:r>
                </a:p>
                <a:p>
                  <a:pPr eaLnBrk="0" hangingPunct="0"/>
                  <a:r>
                    <a:rPr lang="en-US" altLang="zh-TW" sz="1400">
                      <a:ea typeface="新細明體" pitchFamily="18" charset="-120"/>
                    </a:rPr>
                    <a:t>+ DSL</a:t>
                  </a:r>
                </a:p>
              </p:txBody>
            </p:sp>
            <p:sp>
              <p:nvSpPr>
                <p:cNvPr id="20599" name="Rectangle 12"/>
                <p:cNvSpPr>
                  <a:spLocks noChangeArrowheads="1"/>
                </p:cNvSpPr>
                <p:nvPr/>
              </p:nvSpPr>
              <p:spPr bwMode="auto">
                <a:xfrm>
                  <a:off x="3172" y="1420"/>
                  <a:ext cx="556" cy="472"/>
                </a:xfrm>
                <a:prstGeom prst="rect">
                  <a:avLst/>
                </a:prstGeom>
                <a:solidFill>
                  <a:schemeClr val="bg1"/>
                </a:solidFill>
                <a:ln w="12700">
                  <a:solidFill>
                    <a:schemeClr val="tx1"/>
                  </a:solidFill>
                  <a:miter lim="800000"/>
                  <a:headEnd/>
                  <a:tailEnd/>
                </a:ln>
              </p:spPr>
              <p:txBody>
                <a:bodyPr wrap="none" lIns="90488" tIns="44450" rIns="90488" bIns="44450" anchor="ctr"/>
                <a:lstStyle/>
                <a:p>
                  <a:pPr eaLnBrk="0" hangingPunct="0"/>
                  <a:r>
                    <a:rPr lang="en-US" altLang="zh-TW" sz="1400">
                      <a:ea typeface="新細明體" pitchFamily="18" charset="-120"/>
                    </a:rPr>
                    <a:t>Host </a:t>
                  </a:r>
                </a:p>
                <a:p>
                  <a:pPr eaLnBrk="0" hangingPunct="0"/>
                  <a:r>
                    <a:rPr lang="en-US" altLang="zh-TW" sz="1400">
                      <a:ea typeface="新細明體" pitchFamily="18" charset="-120"/>
                    </a:rPr>
                    <a:t>Language</a:t>
                  </a:r>
                </a:p>
                <a:p>
                  <a:pPr eaLnBrk="0" hangingPunct="0"/>
                  <a:r>
                    <a:rPr lang="en-US" altLang="zh-TW" sz="1400">
                      <a:ea typeface="新細明體" pitchFamily="18" charset="-120"/>
                    </a:rPr>
                    <a:t>+ DSL</a:t>
                  </a:r>
                </a:p>
              </p:txBody>
            </p:sp>
            <p:sp>
              <p:nvSpPr>
                <p:cNvPr id="20600" name="Rectangle 13"/>
                <p:cNvSpPr>
                  <a:spLocks noChangeArrowheads="1"/>
                </p:cNvSpPr>
                <p:nvPr/>
              </p:nvSpPr>
              <p:spPr bwMode="auto">
                <a:xfrm>
                  <a:off x="555" y="1203"/>
                  <a:ext cx="389" cy="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altLang="zh-TW" sz="1400">
                      <a:ea typeface="新細明體" pitchFamily="18" charset="-120"/>
                    </a:rPr>
                    <a:t>User A1</a:t>
                  </a:r>
                </a:p>
              </p:txBody>
            </p:sp>
            <p:sp>
              <p:nvSpPr>
                <p:cNvPr id="20601" name="Rectangle 14"/>
                <p:cNvSpPr>
                  <a:spLocks noChangeArrowheads="1"/>
                </p:cNvSpPr>
                <p:nvPr/>
              </p:nvSpPr>
              <p:spPr bwMode="auto">
                <a:xfrm>
                  <a:off x="1203" y="1203"/>
                  <a:ext cx="389" cy="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altLang="zh-TW" sz="1400">
                      <a:ea typeface="新細明體" pitchFamily="18" charset="-120"/>
                    </a:rPr>
                    <a:t>User A2</a:t>
                  </a:r>
                </a:p>
              </p:txBody>
            </p:sp>
            <p:sp>
              <p:nvSpPr>
                <p:cNvPr id="20602" name="Rectangle 15"/>
                <p:cNvSpPr>
                  <a:spLocks noChangeArrowheads="1"/>
                </p:cNvSpPr>
                <p:nvPr/>
              </p:nvSpPr>
              <p:spPr bwMode="auto">
                <a:xfrm>
                  <a:off x="1875" y="1203"/>
                  <a:ext cx="389" cy="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altLang="zh-TW" sz="1400">
                      <a:ea typeface="新細明體" pitchFamily="18" charset="-120"/>
                    </a:rPr>
                    <a:t>User B1</a:t>
                  </a:r>
                </a:p>
              </p:txBody>
            </p:sp>
            <p:sp>
              <p:nvSpPr>
                <p:cNvPr id="20603" name="Rectangle 16"/>
                <p:cNvSpPr>
                  <a:spLocks noChangeArrowheads="1"/>
                </p:cNvSpPr>
                <p:nvPr/>
              </p:nvSpPr>
              <p:spPr bwMode="auto">
                <a:xfrm>
                  <a:off x="2535" y="1203"/>
                  <a:ext cx="389" cy="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altLang="zh-TW" sz="1400">
                      <a:ea typeface="新細明體" pitchFamily="18" charset="-120"/>
                    </a:rPr>
                    <a:t>User B2</a:t>
                  </a:r>
                </a:p>
              </p:txBody>
            </p:sp>
            <p:sp>
              <p:nvSpPr>
                <p:cNvPr id="20604" name="Rectangle 17"/>
                <p:cNvSpPr>
                  <a:spLocks noChangeArrowheads="1"/>
                </p:cNvSpPr>
                <p:nvPr/>
              </p:nvSpPr>
              <p:spPr bwMode="auto">
                <a:xfrm>
                  <a:off x="3195" y="1203"/>
                  <a:ext cx="389" cy="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altLang="zh-TW" sz="1400">
                      <a:ea typeface="新細明體" pitchFamily="18" charset="-120"/>
                    </a:rPr>
                    <a:t>User B3</a:t>
                  </a:r>
                </a:p>
              </p:txBody>
            </p:sp>
          </p:grpSp>
          <p:sp>
            <p:nvSpPr>
              <p:cNvPr id="20581" name="Rectangle 18"/>
              <p:cNvSpPr>
                <a:spLocks noChangeArrowheads="1"/>
              </p:cNvSpPr>
              <p:nvPr/>
            </p:nvSpPr>
            <p:spPr bwMode="auto">
              <a:xfrm>
                <a:off x="784" y="2284"/>
                <a:ext cx="760" cy="316"/>
              </a:xfrm>
              <a:prstGeom prst="rect">
                <a:avLst/>
              </a:prstGeom>
              <a:solidFill>
                <a:schemeClr val="bg1"/>
              </a:solidFill>
              <a:ln w="12700">
                <a:solidFill>
                  <a:schemeClr val="tx1"/>
                </a:solidFill>
                <a:miter lim="800000"/>
                <a:headEnd/>
                <a:tailEnd/>
              </a:ln>
            </p:spPr>
            <p:txBody>
              <a:bodyPr wrap="none" lIns="90488" tIns="44450" rIns="90488" bIns="44450" anchor="ctr"/>
              <a:lstStyle/>
              <a:p>
                <a:pPr algn="l" eaLnBrk="0" hangingPunct="0"/>
                <a:r>
                  <a:rPr lang="en-US" altLang="zh-TW" sz="1400">
                    <a:ea typeface="新細明體" pitchFamily="18" charset="-120"/>
                  </a:rPr>
                  <a:t>External View</a:t>
                </a:r>
              </a:p>
              <a:p>
                <a:pPr algn="l" eaLnBrk="0" hangingPunct="0"/>
                <a:r>
                  <a:rPr lang="en-US" altLang="zh-TW" sz="1400">
                    <a:ea typeface="新細明體" pitchFamily="18" charset="-120"/>
                  </a:rPr>
                  <a:t>@        #      &amp;</a:t>
                </a:r>
              </a:p>
            </p:txBody>
          </p:sp>
          <p:sp>
            <p:nvSpPr>
              <p:cNvPr id="20582" name="Rectangle 19"/>
              <p:cNvSpPr>
                <a:spLocks noChangeArrowheads="1"/>
              </p:cNvSpPr>
              <p:nvPr/>
            </p:nvSpPr>
            <p:spPr bwMode="auto">
              <a:xfrm>
                <a:off x="2404" y="2272"/>
                <a:ext cx="760" cy="316"/>
              </a:xfrm>
              <a:prstGeom prst="rect">
                <a:avLst/>
              </a:prstGeom>
              <a:solidFill>
                <a:schemeClr val="bg1"/>
              </a:solidFill>
              <a:ln w="12700">
                <a:solidFill>
                  <a:schemeClr val="tx1"/>
                </a:solidFill>
                <a:miter lim="800000"/>
                <a:headEnd/>
                <a:tailEnd/>
              </a:ln>
            </p:spPr>
            <p:txBody>
              <a:bodyPr wrap="none" lIns="90488" tIns="44450" rIns="90488" bIns="44450" anchor="ctr"/>
              <a:lstStyle/>
              <a:p>
                <a:pPr eaLnBrk="0" hangingPunct="0"/>
                <a:r>
                  <a:rPr lang="en-US" altLang="zh-TW" sz="1400">
                    <a:ea typeface="新細明體" pitchFamily="18" charset="-120"/>
                  </a:rPr>
                  <a:t>External View</a:t>
                </a:r>
              </a:p>
              <a:p>
                <a:pPr eaLnBrk="0" hangingPunct="0"/>
                <a:r>
                  <a:rPr lang="en-US" altLang="zh-TW" sz="1400">
                    <a:ea typeface="新細明體" pitchFamily="18" charset="-120"/>
                  </a:rPr>
                  <a:t>B</a:t>
                </a:r>
              </a:p>
            </p:txBody>
          </p:sp>
          <p:sp>
            <p:nvSpPr>
              <p:cNvPr id="20583" name="Line 20"/>
              <p:cNvSpPr>
                <a:spLocks noChangeShapeType="1"/>
              </p:cNvSpPr>
              <p:nvPr/>
            </p:nvSpPr>
            <p:spPr bwMode="auto">
              <a:xfrm>
                <a:off x="808" y="1900"/>
                <a:ext cx="232" cy="376"/>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0584" name="Line 21"/>
              <p:cNvSpPr>
                <a:spLocks noChangeShapeType="1"/>
              </p:cNvSpPr>
              <p:nvPr/>
            </p:nvSpPr>
            <p:spPr bwMode="auto">
              <a:xfrm flipH="1">
                <a:off x="1244" y="1900"/>
                <a:ext cx="224" cy="376"/>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0585" name="Line 22"/>
              <p:cNvSpPr>
                <a:spLocks noChangeShapeType="1"/>
              </p:cNvSpPr>
              <p:nvPr/>
            </p:nvSpPr>
            <p:spPr bwMode="auto">
              <a:xfrm>
                <a:off x="2140" y="1912"/>
                <a:ext cx="400" cy="352"/>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0586" name="Line 23"/>
              <p:cNvSpPr>
                <a:spLocks noChangeShapeType="1"/>
              </p:cNvSpPr>
              <p:nvPr/>
            </p:nvSpPr>
            <p:spPr bwMode="auto">
              <a:xfrm>
                <a:off x="2796" y="1900"/>
                <a:ext cx="0" cy="376"/>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0587" name="Line 24"/>
              <p:cNvSpPr>
                <a:spLocks noChangeShapeType="1"/>
              </p:cNvSpPr>
              <p:nvPr/>
            </p:nvSpPr>
            <p:spPr bwMode="auto">
              <a:xfrm flipH="1">
                <a:off x="3032" y="1900"/>
                <a:ext cx="440" cy="364"/>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0588" name="Rectangle 25"/>
              <p:cNvSpPr>
                <a:spLocks noChangeArrowheads="1"/>
              </p:cNvSpPr>
              <p:nvPr/>
            </p:nvSpPr>
            <p:spPr bwMode="auto">
              <a:xfrm>
                <a:off x="781" y="2894"/>
                <a:ext cx="1139" cy="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l" eaLnBrk="0" hangingPunct="0">
                  <a:lnSpc>
                    <a:spcPct val="50000"/>
                  </a:lnSpc>
                  <a:spcBef>
                    <a:spcPct val="50000"/>
                  </a:spcBef>
                </a:pPr>
                <a:r>
                  <a:rPr lang="en-US" altLang="zh-TW" sz="1400">
                    <a:ea typeface="新細明體" pitchFamily="18" charset="-120"/>
                  </a:rPr>
                  <a:t>External/conceptual</a:t>
                </a:r>
              </a:p>
              <a:p>
                <a:pPr eaLnBrk="0" hangingPunct="0">
                  <a:lnSpc>
                    <a:spcPct val="50000"/>
                  </a:lnSpc>
                  <a:spcBef>
                    <a:spcPct val="50000"/>
                  </a:spcBef>
                </a:pPr>
                <a:r>
                  <a:rPr lang="en-US" altLang="zh-TW" sz="1400">
                    <a:ea typeface="新細明體" pitchFamily="18" charset="-120"/>
                  </a:rPr>
                  <a:t>mapping A</a:t>
                </a:r>
              </a:p>
            </p:txBody>
          </p:sp>
          <p:sp>
            <p:nvSpPr>
              <p:cNvPr id="20589" name="Rectangle 26"/>
              <p:cNvSpPr>
                <a:spLocks noChangeArrowheads="1"/>
              </p:cNvSpPr>
              <p:nvPr/>
            </p:nvSpPr>
            <p:spPr bwMode="auto">
              <a:xfrm>
                <a:off x="1456" y="3472"/>
                <a:ext cx="976" cy="388"/>
              </a:xfrm>
              <a:prstGeom prst="rect">
                <a:avLst/>
              </a:prstGeom>
              <a:solidFill>
                <a:schemeClr val="bg1"/>
              </a:solidFill>
              <a:ln w="12700">
                <a:solidFill>
                  <a:schemeClr val="tx1"/>
                </a:solidFill>
                <a:miter lim="800000"/>
                <a:headEnd/>
                <a:tailEnd/>
              </a:ln>
            </p:spPr>
            <p:txBody>
              <a:bodyPr wrap="none" lIns="90488" tIns="44450" rIns="90488" bIns="44450" anchor="ctr"/>
              <a:lstStyle/>
              <a:p>
                <a:pPr eaLnBrk="0" hangingPunct="0"/>
                <a:r>
                  <a:rPr lang="en-US" altLang="zh-TW" sz="1400">
                    <a:ea typeface="新細明體" pitchFamily="18" charset="-120"/>
                  </a:rPr>
                  <a:t>Conceptual</a:t>
                </a:r>
              </a:p>
              <a:p>
                <a:pPr eaLnBrk="0" hangingPunct="0"/>
                <a:r>
                  <a:rPr lang="en-US" altLang="zh-TW" sz="1400">
                    <a:ea typeface="新細明體" pitchFamily="18" charset="-120"/>
                  </a:rPr>
                  <a:t>View</a:t>
                </a:r>
              </a:p>
            </p:txBody>
          </p:sp>
          <p:sp>
            <p:nvSpPr>
              <p:cNvPr id="20590" name="Rectangle 27"/>
              <p:cNvSpPr>
                <a:spLocks noChangeArrowheads="1"/>
              </p:cNvSpPr>
              <p:nvPr/>
            </p:nvSpPr>
            <p:spPr bwMode="auto">
              <a:xfrm>
                <a:off x="2089" y="2882"/>
                <a:ext cx="1138" cy="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l" eaLnBrk="0" hangingPunct="0">
                  <a:lnSpc>
                    <a:spcPct val="50000"/>
                  </a:lnSpc>
                  <a:spcBef>
                    <a:spcPct val="50000"/>
                  </a:spcBef>
                </a:pPr>
                <a:r>
                  <a:rPr lang="en-US" altLang="zh-TW" sz="1400">
                    <a:ea typeface="新細明體" pitchFamily="18" charset="-120"/>
                  </a:rPr>
                  <a:t>External/conceptual</a:t>
                </a:r>
              </a:p>
              <a:p>
                <a:pPr eaLnBrk="0" hangingPunct="0">
                  <a:lnSpc>
                    <a:spcPct val="50000"/>
                  </a:lnSpc>
                  <a:spcBef>
                    <a:spcPct val="50000"/>
                  </a:spcBef>
                </a:pPr>
                <a:r>
                  <a:rPr lang="en-US" altLang="zh-TW" sz="1400">
                    <a:ea typeface="新細明體" pitchFamily="18" charset="-120"/>
                  </a:rPr>
                  <a:t>mapping B</a:t>
                </a:r>
              </a:p>
            </p:txBody>
          </p:sp>
          <p:sp>
            <p:nvSpPr>
              <p:cNvPr id="20591" name="Line 28"/>
              <p:cNvSpPr>
                <a:spLocks noChangeShapeType="1"/>
              </p:cNvSpPr>
              <p:nvPr/>
            </p:nvSpPr>
            <p:spPr bwMode="auto">
              <a:xfrm>
                <a:off x="1168" y="2608"/>
                <a:ext cx="184" cy="256"/>
              </a:xfrm>
              <a:prstGeom prst="line">
                <a:avLst/>
              </a:prstGeom>
              <a:noFill/>
              <a:ln w="127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0592" name="Line 29"/>
              <p:cNvSpPr>
                <a:spLocks noChangeShapeType="1"/>
              </p:cNvSpPr>
              <p:nvPr/>
            </p:nvSpPr>
            <p:spPr bwMode="auto">
              <a:xfrm>
                <a:off x="1540" y="3136"/>
                <a:ext cx="232" cy="328"/>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0593" name="Line 30"/>
              <p:cNvSpPr>
                <a:spLocks noChangeShapeType="1"/>
              </p:cNvSpPr>
              <p:nvPr/>
            </p:nvSpPr>
            <p:spPr bwMode="auto">
              <a:xfrm flipH="1">
                <a:off x="2600" y="2608"/>
                <a:ext cx="200" cy="244"/>
              </a:xfrm>
              <a:prstGeom prst="line">
                <a:avLst/>
              </a:prstGeom>
              <a:noFill/>
              <a:ln w="127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0594" name="Line 31"/>
              <p:cNvSpPr>
                <a:spLocks noChangeShapeType="1"/>
              </p:cNvSpPr>
              <p:nvPr/>
            </p:nvSpPr>
            <p:spPr bwMode="auto">
              <a:xfrm flipH="1">
                <a:off x="2156" y="3136"/>
                <a:ext cx="284" cy="328"/>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TW" altLang="en-US"/>
              </a:p>
            </p:txBody>
          </p:sp>
        </p:grpSp>
        <p:sp>
          <p:nvSpPr>
            <p:cNvPr id="20486" name="Rectangle 32"/>
            <p:cNvSpPr>
              <a:spLocks noChangeArrowheads="1"/>
            </p:cNvSpPr>
            <p:nvPr/>
          </p:nvSpPr>
          <p:spPr bwMode="auto">
            <a:xfrm>
              <a:off x="1387" y="4150"/>
              <a:ext cx="1186"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eaLnBrk="0" hangingPunct="0">
                <a:lnSpc>
                  <a:spcPct val="50000"/>
                </a:lnSpc>
                <a:spcBef>
                  <a:spcPct val="50000"/>
                </a:spcBef>
              </a:pPr>
              <a:r>
                <a:rPr lang="en-US" altLang="zh-TW" sz="1400">
                  <a:ea typeface="新細明體" pitchFamily="18" charset="-120"/>
                </a:rPr>
                <a:t>Conceptual/internal</a:t>
              </a:r>
            </a:p>
            <a:p>
              <a:pPr eaLnBrk="0" hangingPunct="0">
                <a:lnSpc>
                  <a:spcPct val="50000"/>
                </a:lnSpc>
                <a:spcBef>
                  <a:spcPct val="50000"/>
                </a:spcBef>
              </a:pPr>
              <a:r>
                <a:rPr lang="en-US" altLang="zh-TW" sz="1400">
                  <a:ea typeface="新細明體" pitchFamily="18" charset="-120"/>
                </a:rPr>
                <a:t>mapping</a:t>
              </a:r>
            </a:p>
          </p:txBody>
        </p:sp>
        <p:sp>
          <p:nvSpPr>
            <p:cNvPr id="20487" name="Rectangle 33"/>
            <p:cNvSpPr>
              <a:spLocks noChangeArrowheads="1"/>
            </p:cNvSpPr>
            <p:nvPr/>
          </p:nvSpPr>
          <p:spPr bwMode="auto">
            <a:xfrm>
              <a:off x="1066" y="4645"/>
              <a:ext cx="2128" cy="346"/>
            </a:xfrm>
            <a:prstGeom prst="rect">
              <a:avLst/>
            </a:prstGeom>
            <a:solidFill>
              <a:schemeClr val="bg1"/>
            </a:solidFill>
            <a:ln w="12700">
              <a:solidFill>
                <a:schemeClr val="tx1"/>
              </a:solidFill>
              <a:miter lim="800000"/>
              <a:headEnd/>
              <a:tailEnd/>
            </a:ln>
          </p:spPr>
          <p:txBody>
            <a:bodyPr wrap="none" anchor="ctr"/>
            <a:lstStyle/>
            <a:p>
              <a:endParaRPr lang="zh-TW" altLang="en-US"/>
            </a:p>
          </p:txBody>
        </p:sp>
        <p:grpSp>
          <p:nvGrpSpPr>
            <p:cNvPr id="20488" name="Group 34"/>
            <p:cNvGrpSpPr>
              <a:grpSpLocks/>
            </p:cNvGrpSpPr>
            <p:nvPr/>
          </p:nvGrpSpPr>
          <p:grpSpPr bwMode="auto">
            <a:xfrm>
              <a:off x="1571" y="4699"/>
              <a:ext cx="319" cy="238"/>
              <a:chOff x="1541" y="4702"/>
              <a:chExt cx="319" cy="238"/>
            </a:xfrm>
          </p:grpSpPr>
          <p:sp>
            <p:nvSpPr>
              <p:cNvPr id="20575" name="Oval 35"/>
              <p:cNvSpPr>
                <a:spLocks noChangeArrowheads="1"/>
              </p:cNvSpPr>
              <p:nvPr/>
            </p:nvSpPr>
            <p:spPr bwMode="auto">
              <a:xfrm>
                <a:off x="1545" y="4702"/>
                <a:ext cx="311" cy="64"/>
              </a:xfrm>
              <a:prstGeom prst="ellipse">
                <a:avLst/>
              </a:prstGeom>
              <a:solidFill>
                <a:schemeClr val="bg1"/>
              </a:solidFill>
              <a:ln w="12700">
                <a:solidFill>
                  <a:schemeClr val="tx1"/>
                </a:solidFill>
                <a:round/>
                <a:headEnd/>
                <a:tailEnd/>
              </a:ln>
            </p:spPr>
            <p:txBody>
              <a:bodyPr wrap="none" anchor="ctr"/>
              <a:lstStyle/>
              <a:p>
                <a:endParaRPr lang="zh-TW" altLang="en-US"/>
              </a:p>
            </p:txBody>
          </p:sp>
          <p:sp>
            <p:nvSpPr>
              <p:cNvPr id="20576" name="Line 36"/>
              <p:cNvSpPr>
                <a:spLocks noChangeShapeType="1"/>
              </p:cNvSpPr>
              <p:nvPr/>
            </p:nvSpPr>
            <p:spPr bwMode="auto">
              <a:xfrm>
                <a:off x="1860" y="4750"/>
                <a:ext cx="0" cy="14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0577" name="Line 37"/>
              <p:cNvSpPr>
                <a:spLocks noChangeShapeType="1"/>
              </p:cNvSpPr>
              <p:nvPr/>
            </p:nvSpPr>
            <p:spPr bwMode="auto">
              <a:xfrm>
                <a:off x="1541" y="4750"/>
                <a:ext cx="0" cy="14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0578" name="Arc 38"/>
              <p:cNvSpPr>
                <a:spLocks/>
              </p:cNvSpPr>
              <p:nvPr/>
            </p:nvSpPr>
            <p:spPr bwMode="auto">
              <a:xfrm>
                <a:off x="1682" y="4896"/>
                <a:ext cx="169" cy="44"/>
              </a:xfrm>
              <a:custGeom>
                <a:avLst/>
                <a:gdLst>
                  <a:gd name="T0" fmla="*/ 169 w 21729"/>
                  <a:gd name="T1" fmla="*/ 0 h 21600"/>
                  <a:gd name="T2" fmla="*/ 0 w 21729"/>
                  <a:gd name="T3" fmla="*/ 44 h 21600"/>
                  <a:gd name="T4" fmla="*/ 1 w 21729"/>
                  <a:gd name="T5" fmla="*/ 0 h 21600"/>
                  <a:gd name="T6" fmla="*/ 0 60000 65536"/>
                  <a:gd name="T7" fmla="*/ 0 60000 65536"/>
                  <a:gd name="T8" fmla="*/ 0 60000 65536"/>
                  <a:gd name="T9" fmla="*/ 0 w 21729"/>
                  <a:gd name="T10" fmla="*/ 0 h 21600"/>
                  <a:gd name="T11" fmla="*/ 21729 w 21729"/>
                  <a:gd name="T12" fmla="*/ 21600 h 21600"/>
                </a:gdLst>
                <a:ahLst/>
                <a:cxnLst>
                  <a:cxn ang="T6">
                    <a:pos x="T0" y="T1"/>
                  </a:cxn>
                  <a:cxn ang="T7">
                    <a:pos x="T2" y="T3"/>
                  </a:cxn>
                  <a:cxn ang="T8">
                    <a:pos x="T4" y="T5"/>
                  </a:cxn>
                </a:cxnLst>
                <a:rect l="T9" t="T10" r="T11" b="T12"/>
                <a:pathLst>
                  <a:path w="21729" h="21600" fill="none" extrusionOk="0">
                    <a:moveTo>
                      <a:pt x="21729" y="0"/>
                    </a:moveTo>
                    <a:cubicBezTo>
                      <a:pt x="21729" y="11929"/>
                      <a:pt x="12058" y="21600"/>
                      <a:pt x="129" y="21600"/>
                    </a:cubicBezTo>
                    <a:cubicBezTo>
                      <a:pt x="86" y="21600"/>
                      <a:pt x="43" y="21599"/>
                      <a:pt x="0" y="21599"/>
                    </a:cubicBezTo>
                  </a:path>
                  <a:path w="21729" h="21600" stroke="0" extrusionOk="0">
                    <a:moveTo>
                      <a:pt x="21729" y="0"/>
                    </a:moveTo>
                    <a:cubicBezTo>
                      <a:pt x="21729" y="11929"/>
                      <a:pt x="12058" y="21600"/>
                      <a:pt x="129" y="21600"/>
                    </a:cubicBezTo>
                    <a:cubicBezTo>
                      <a:pt x="86" y="21600"/>
                      <a:pt x="43" y="21599"/>
                      <a:pt x="0" y="21599"/>
                    </a:cubicBezTo>
                    <a:lnTo>
                      <a:pt x="129" y="0"/>
                    </a:lnTo>
                    <a:close/>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20579" name="Arc 39"/>
              <p:cNvSpPr>
                <a:spLocks/>
              </p:cNvSpPr>
              <p:nvPr/>
            </p:nvSpPr>
            <p:spPr bwMode="auto">
              <a:xfrm>
                <a:off x="1546" y="4896"/>
                <a:ext cx="156" cy="44"/>
              </a:xfrm>
              <a:custGeom>
                <a:avLst/>
                <a:gdLst>
                  <a:gd name="T0" fmla="*/ 155 w 21600"/>
                  <a:gd name="T1" fmla="*/ 44 h 21600"/>
                  <a:gd name="T2" fmla="*/ 0 w 21600"/>
                  <a:gd name="T3" fmla="*/ 0 h 21600"/>
                  <a:gd name="T4" fmla="*/ 156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461" y="21599"/>
                    </a:moveTo>
                    <a:cubicBezTo>
                      <a:pt x="9586" y="21523"/>
                      <a:pt x="0" y="11875"/>
                      <a:pt x="0" y="0"/>
                    </a:cubicBezTo>
                  </a:path>
                  <a:path w="21600" h="21600" stroke="0" extrusionOk="0">
                    <a:moveTo>
                      <a:pt x="21461" y="21599"/>
                    </a:moveTo>
                    <a:cubicBezTo>
                      <a:pt x="9586" y="21523"/>
                      <a:pt x="0" y="11875"/>
                      <a:pt x="0" y="0"/>
                    </a:cubicBezTo>
                    <a:lnTo>
                      <a:pt x="21600" y="0"/>
                    </a:lnTo>
                    <a:close/>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grpSp>
        <p:grpSp>
          <p:nvGrpSpPr>
            <p:cNvPr id="20489" name="Group 40"/>
            <p:cNvGrpSpPr>
              <a:grpSpLocks/>
            </p:cNvGrpSpPr>
            <p:nvPr/>
          </p:nvGrpSpPr>
          <p:grpSpPr bwMode="auto">
            <a:xfrm>
              <a:off x="1151" y="4699"/>
              <a:ext cx="319" cy="238"/>
              <a:chOff x="1121" y="4702"/>
              <a:chExt cx="319" cy="238"/>
            </a:xfrm>
          </p:grpSpPr>
          <p:sp>
            <p:nvSpPr>
              <p:cNvPr id="20570" name="Oval 41"/>
              <p:cNvSpPr>
                <a:spLocks noChangeArrowheads="1"/>
              </p:cNvSpPr>
              <p:nvPr/>
            </p:nvSpPr>
            <p:spPr bwMode="auto">
              <a:xfrm>
                <a:off x="1125" y="4702"/>
                <a:ext cx="311" cy="64"/>
              </a:xfrm>
              <a:prstGeom prst="ellipse">
                <a:avLst/>
              </a:prstGeom>
              <a:solidFill>
                <a:schemeClr val="bg1"/>
              </a:solidFill>
              <a:ln w="12700">
                <a:solidFill>
                  <a:schemeClr val="tx1"/>
                </a:solidFill>
                <a:round/>
                <a:headEnd/>
                <a:tailEnd/>
              </a:ln>
            </p:spPr>
            <p:txBody>
              <a:bodyPr wrap="none" anchor="ctr"/>
              <a:lstStyle/>
              <a:p>
                <a:endParaRPr lang="zh-TW" altLang="en-US"/>
              </a:p>
            </p:txBody>
          </p:sp>
          <p:sp>
            <p:nvSpPr>
              <p:cNvPr id="20571" name="Line 42"/>
              <p:cNvSpPr>
                <a:spLocks noChangeShapeType="1"/>
              </p:cNvSpPr>
              <p:nvPr/>
            </p:nvSpPr>
            <p:spPr bwMode="auto">
              <a:xfrm>
                <a:off x="1440" y="4750"/>
                <a:ext cx="0" cy="14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0572" name="Line 43"/>
              <p:cNvSpPr>
                <a:spLocks noChangeShapeType="1"/>
              </p:cNvSpPr>
              <p:nvPr/>
            </p:nvSpPr>
            <p:spPr bwMode="auto">
              <a:xfrm>
                <a:off x="1121" y="4750"/>
                <a:ext cx="0" cy="14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0573" name="Arc 44"/>
              <p:cNvSpPr>
                <a:spLocks/>
              </p:cNvSpPr>
              <p:nvPr/>
            </p:nvSpPr>
            <p:spPr bwMode="auto">
              <a:xfrm>
                <a:off x="1262" y="4896"/>
                <a:ext cx="169" cy="44"/>
              </a:xfrm>
              <a:custGeom>
                <a:avLst/>
                <a:gdLst>
                  <a:gd name="T0" fmla="*/ 169 w 21729"/>
                  <a:gd name="T1" fmla="*/ 0 h 21600"/>
                  <a:gd name="T2" fmla="*/ 0 w 21729"/>
                  <a:gd name="T3" fmla="*/ 44 h 21600"/>
                  <a:gd name="T4" fmla="*/ 1 w 21729"/>
                  <a:gd name="T5" fmla="*/ 0 h 21600"/>
                  <a:gd name="T6" fmla="*/ 0 60000 65536"/>
                  <a:gd name="T7" fmla="*/ 0 60000 65536"/>
                  <a:gd name="T8" fmla="*/ 0 60000 65536"/>
                  <a:gd name="T9" fmla="*/ 0 w 21729"/>
                  <a:gd name="T10" fmla="*/ 0 h 21600"/>
                  <a:gd name="T11" fmla="*/ 21729 w 21729"/>
                  <a:gd name="T12" fmla="*/ 21600 h 21600"/>
                </a:gdLst>
                <a:ahLst/>
                <a:cxnLst>
                  <a:cxn ang="T6">
                    <a:pos x="T0" y="T1"/>
                  </a:cxn>
                  <a:cxn ang="T7">
                    <a:pos x="T2" y="T3"/>
                  </a:cxn>
                  <a:cxn ang="T8">
                    <a:pos x="T4" y="T5"/>
                  </a:cxn>
                </a:cxnLst>
                <a:rect l="T9" t="T10" r="T11" b="T12"/>
                <a:pathLst>
                  <a:path w="21729" h="21600" fill="none" extrusionOk="0">
                    <a:moveTo>
                      <a:pt x="21729" y="0"/>
                    </a:moveTo>
                    <a:cubicBezTo>
                      <a:pt x="21729" y="11929"/>
                      <a:pt x="12058" y="21600"/>
                      <a:pt x="129" y="21600"/>
                    </a:cubicBezTo>
                    <a:cubicBezTo>
                      <a:pt x="86" y="21600"/>
                      <a:pt x="43" y="21599"/>
                      <a:pt x="0" y="21599"/>
                    </a:cubicBezTo>
                  </a:path>
                  <a:path w="21729" h="21600" stroke="0" extrusionOk="0">
                    <a:moveTo>
                      <a:pt x="21729" y="0"/>
                    </a:moveTo>
                    <a:cubicBezTo>
                      <a:pt x="21729" y="11929"/>
                      <a:pt x="12058" y="21600"/>
                      <a:pt x="129" y="21600"/>
                    </a:cubicBezTo>
                    <a:cubicBezTo>
                      <a:pt x="86" y="21600"/>
                      <a:pt x="43" y="21599"/>
                      <a:pt x="0" y="21599"/>
                    </a:cubicBezTo>
                    <a:lnTo>
                      <a:pt x="129" y="0"/>
                    </a:lnTo>
                    <a:close/>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20574" name="Arc 45"/>
              <p:cNvSpPr>
                <a:spLocks/>
              </p:cNvSpPr>
              <p:nvPr/>
            </p:nvSpPr>
            <p:spPr bwMode="auto">
              <a:xfrm>
                <a:off x="1126" y="4896"/>
                <a:ext cx="156" cy="44"/>
              </a:xfrm>
              <a:custGeom>
                <a:avLst/>
                <a:gdLst>
                  <a:gd name="T0" fmla="*/ 155 w 21600"/>
                  <a:gd name="T1" fmla="*/ 44 h 21600"/>
                  <a:gd name="T2" fmla="*/ 0 w 21600"/>
                  <a:gd name="T3" fmla="*/ 0 h 21600"/>
                  <a:gd name="T4" fmla="*/ 156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461" y="21599"/>
                    </a:moveTo>
                    <a:cubicBezTo>
                      <a:pt x="9586" y="21523"/>
                      <a:pt x="0" y="11875"/>
                      <a:pt x="0" y="0"/>
                    </a:cubicBezTo>
                  </a:path>
                  <a:path w="21600" h="21600" stroke="0" extrusionOk="0">
                    <a:moveTo>
                      <a:pt x="21461" y="21599"/>
                    </a:moveTo>
                    <a:cubicBezTo>
                      <a:pt x="9586" y="21523"/>
                      <a:pt x="0" y="11875"/>
                      <a:pt x="0" y="0"/>
                    </a:cubicBezTo>
                    <a:lnTo>
                      <a:pt x="21600" y="0"/>
                    </a:lnTo>
                    <a:close/>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grpSp>
        <p:grpSp>
          <p:nvGrpSpPr>
            <p:cNvPr id="20490" name="Group 46"/>
            <p:cNvGrpSpPr>
              <a:grpSpLocks/>
            </p:cNvGrpSpPr>
            <p:nvPr/>
          </p:nvGrpSpPr>
          <p:grpSpPr bwMode="auto">
            <a:xfrm>
              <a:off x="1979" y="4699"/>
              <a:ext cx="320" cy="238"/>
              <a:chOff x="1949" y="4702"/>
              <a:chExt cx="320" cy="238"/>
            </a:xfrm>
          </p:grpSpPr>
          <p:sp>
            <p:nvSpPr>
              <p:cNvPr id="20565" name="Oval 47"/>
              <p:cNvSpPr>
                <a:spLocks noChangeArrowheads="1"/>
              </p:cNvSpPr>
              <p:nvPr/>
            </p:nvSpPr>
            <p:spPr bwMode="auto">
              <a:xfrm>
                <a:off x="1953" y="4702"/>
                <a:ext cx="312" cy="64"/>
              </a:xfrm>
              <a:prstGeom prst="ellipse">
                <a:avLst/>
              </a:prstGeom>
              <a:solidFill>
                <a:schemeClr val="bg1"/>
              </a:solidFill>
              <a:ln w="12700">
                <a:solidFill>
                  <a:schemeClr val="tx1"/>
                </a:solidFill>
                <a:round/>
                <a:headEnd/>
                <a:tailEnd/>
              </a:ln>
            </p:spPr>
            <p:txBody>
              <a:bodyPr wrap="none" anchor="ctr"/>
              <a:lstStyle/>
              <a:p>
                <a:endParaRPr lang="zh-TW" altLang="en-US"/>
              </a:p>
            </p:txBody>
          </p:sp>
          <p:sp>
            <p:nvSpPr>
              <p:cNvPr id="20566" name="Line 48"/>
              <p:cNvSpPr>
                <a:spLocks noChangeShapeType="1"/>
              </p:cNvSpPr>
              <p:nvPr/>
            </p:nvSpPr>
            <p:spPr bwMode="auto">
              <a:xfrm>
                <a:off x="2269" y="4750"/>
                <a:ext cx="0" cy="14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0567" name="Line 49"/>
              <p:cNvSpPr>
                <a:spLocks noChangeShapeType="1"/>
              </p:cNvSpPr>
              <p:nvPr/>
            </p:nvSpPr>
            <p:spPr bwMode="auto">
              <a:xfrm>
                <a:off x="1949" y="4750"/>
                <a:ext cx="0" cy="14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0568" name="Arc 50"/>
              <p:cNvSpPr>
                <a:spLocks/>
              </p:cNvSpPr>
              <p:nvPr/>
            </p:nvSpPr>
            <p:spPr bwMode="auto">
              <a:xfrm>
                <a:off x="2091" y="4896"/>
                <a:ext cx="169" cy="44"/>
              </a:xfrm>
              <a:custGeom>
                <a:avLst/>
                <a:gdLst>
                  <a:gd name="T0" fmla="*/ 169 w 21729"/>
                  <a:gd name="T1" fmla="*/ 0 h 21600"/>
                  <a:gd name="T2" fmla="*/ 0 w 21729"/>
                  <a:gd name="T3" fmla="*/ 44 h 21600"/>
                  <a:gd name="T4" fmla="*/ 1 w 21729"/>
                  <a:gd name="T5" fmla="*/ 0 h 21600"/>
                  <a:gd name="T6" fmla="*/ 0 60000 65536"/>
                  <a:gd name="T7" fmla="*/ 0 60000 65536"/>
                  <a:gd name="T8" fmla="*/ 0 60000 65536"/>
                  <a:gd name="T9" fmla="*/ 0 w 21729"/>
                  <a:gd name="T10" fmla="*/ 0 h 21600"/>
                  <a:gd name="T11" fmla="*/ 21729 w 21729"/>
                  <a:gd name="T12" fmla="*/ 21600 h 21600"/>
                </a:gdLst>
                <a:ahLst/>
                <a:cxnLst>
                  <a:cxn ang="T6">
                    <a:pos x="T0" y="T1"/>
                  </a:cxn>
                  <a:cxn ang="T7">
                    <a:pos x="T2" y="T3"/>
                  </a:cxn>
                  <a:cxn ang="T8">
                    <a:pos x="T4" y="T5"/>
                  </a:cxn>
                </a:cxnLst>
                <a:rect l="T9" t="T10" r="T11" b="T12"/>
                <a:pathLst>
                  <a:path w="21729" h="21600" fill="none" extrusionOk="0">
                    <a:moveTo>
                      <a:pt x="21729" y="0"/>
                    </a:moveTo>
                    <a:cubicBezTo>
                      <a:pt x="21729" y="11929"/>
                      <a:pt x="12058" y="21600"/>
                      <a:pt x="129" y="21600"/>
                    </a:cubicBezTo>
                    <a:cubicBezTo>
                      <a:pt x="86" y="21600"/>
                      <a:pt x="43" y="21599"/>
                      <a:pt x="0" y="21599"/>
                    </a:cubicBezTo>
                  </a:path>
                  <a:path w="21729" h="21600" stroke="0" extrusionOk="0">
                    <a:moveTo>
                      <a:pt x="21729" y="0"/>
                    </a:moveTo>
                    <a:cubicBezTo>
                      <a:pt x="21729" y="11929"/>
                      <a:pt x="12058" y="21600"/>
                      <a:pt x="129" y="21600"/>
                    </a:cubicBezTo>
                    <a:cubicBezTo>
                      <a:pt x="86" y="21600"/>
                      <a:pt x="43" y="21599"/>
                      <a:pt x="0" y="21599"/>
                    </a:cubicBezTo>
                    <a:lnTo>
                      <a:pt x="129" y="0"/>
                    </a:lnTo>
                    <a:close/>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20569" name="Arc 51"/>
              <p:cNvSpPr>
                <a:spLocks/>
              </p:cNvSpPr>
              <p:nvPr/>
            </p:nvSpPr>
            <p:spPr bwMode="auto">
              <a:xfrm>
                <a:off x="1954" y="4896"/>
                <a:ext cx="156" cy="44"/>
              </a:xfrm>
              <a:custGeom>
                <a:avLst/>
                <a:gdLst>
                  <a:gd name="T0" fmla="*/ 156 w 21600"/>
                  <a:gd name="T1" fmla="*/ 44 h 21600"/>
                  <a:gd name="T2" fmla="*/ 0 w 21600"/>
                  <a:gd name="T3" fmla="*/ 0 h 21600"/>
                  <a:gd name="T4" fmla="*/ 156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grpSp>
        <p:grpSp>
          <p:nvGrpSpPr>
            <p:cNvPr id="20491" name="Group 52"/>
            <p:cNvGrpSpPr>
              <a:grpSpLocks/>
            </p:cNvGrpSpPr>
            <p:nvPr/>
          </p:nvGrpSpPr>
          <p:grpSpPr bwMode="auto">
            <a:xfrm>
              <a:off x="2387" y="4699"/>
              <a:ext cx="320" cy="238"/>
              <a:chOff x="2357" y="4702"/>
              <a:chExt cx="320" cy="238"/>
            </a:xfrm>
          </p:grpSpPr>
          <p:sp>
            <p:nvSpPr>
              <p:cNvPr id="20560" name="Oval 53"/>
              <p:cNvSpPr>
                <a:spLocks noChangeArrowheads="1"/>
              </p:cNvSpPr>
              <p:nvPr/>
            </p:nvSpPr>
            <p:spPr bwMode="auto">
              <a:xfrm>
                <a:off x="2361" y="4702"/>
                <a:ext cx="312" cy="64"/>
              </a:xfrm>
              <a:prstGeom prst="ellipse">
                <a:avLst/>
              </a:prstGeom>
              <a:solidFill>
                <a:schemeClr val="bg1"/>
              </a:solidFill>
              <a:ln w="12700">
                <a:solidFill>
                  <a:schemeClr val="tx1"/>
                </a:solidFill>
                <a:round/>
                <a:headEnd/>
                <a:tailEnd/>
              </a:ln>
            </p:spPr>
            <p:txBody>
              <a:bodyPr wrap="none" anchor="ctr"/>
              <a:lstStyle/>
              <a:p>
                <a:endParaRPr lang="zh-TW" altLang="en-US"/>
              </a:p>
            </p:txBody>
          </p:sp>
          <p:sp>
            <p:nvSpPr>
              <p:cNvPr id="20561" name="Line 54"/>
              <p:cNvSpPr>
                <a:spLocks noChangeShapeType="1"/>
              </p:cNvSpPr>
              <p:nvPr/>
            </p:nvSpPr>
            <p:spPr bwMode="auto">
              <a:xfrm>
                <a:off x="2677" y="4750"/>
                <a:ext cx="0" cy="14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0562" name="Line 55"/>
              <p:cNvSpPr>
                <a:spLocks noChangeShapeType="1"/>
              </p:cNvSpPr>
              <p:nvPr/>
            </p:nvSpPr>
            <p:spPr bwMode="auto">
              <a:xfrm>
                <a:off x="2357" y="4750"/>
                <a:ext cx="0" cy="14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0563" name="Arc 56"/>
              <p:cNvSpPr>
                <a:spLocks/>
              </p:cNvSpPr>
              <p:nvPr/>
            </p:nvSpPr>
            <p:spPr bwMode="auto">
              <a:xfrm>
                <a:off x="2499" y="4896"/>
                <a:ext cx="169" cy="44"/>
              </a:xfrm>
              <a:custGeom>
                <a:avLst/>
                <a:gdLst>
                  <a:gd name="T0" fmla="*/ 169 w 21729"/>
                  <a:gd name="T1" fmla="*/ 0 h 21600"/>
                  <a:gd name="T2" fmla="*/ 0 w 21729"/>
                  <a:gd name="T3" fmla="*/ 44 h 21600"/>
                  <a:gd name="T4" fmla="*/ 1 w 21729"/>
                  <a:gd name="T5" fmla="*/ 0 h 21600"/>
                  <a:gd name="T6" fmla="*/ 0 60000 65536"/>
                  <a:gd name="T7" fmla="*/ 0 60000 65536"/>
                  <a:gd name="T8" fmla="*/ 0 60000 65536"/>
                  <a:gd name="T9" fmla="*/ 0 w 21729"/>
                  <a:gd name="T10" fmla="*/ 0 h 21600"/>
                  <a:gd name="T11" fmla="*/ 21729 w 21729"/>
                  <a:gd name="T12" fmla="*/ 21600 h 21600"/>
                </a:gdLst>
                <a:ahLst/>
                <a:cxnLst>
                  <a:cxn ang="T6">
                    <a:pos x="T0" y="T1"/>
                  </a:cxn>
                  <a:cxn ang="T7">
                    <a:pos x="T2" y="T3"/>
                  </a:cxn>
                  <a:cxn ang="T8">
                    <a:pos x="T4" y="T5"/>
                  </a:cxn>
                </a:cxnLst>
                <a:rect l="T9" t="T10" r="T11" b="T12"/>
                <a:pathLst>
                  <a:path w="21729" h="21600" fill="none" extrusionOk="0">
                    <a:moveTo>
                      <a:pt x="21729" y="0"/>
                    </a:moveTo>
                    <a:cubicBezTo>
                      <a:pt x="21729" y="11929"/>
                      <a:pt x="12058" y="21600"/>
                      <a:pt x="129" y="21600"/>
                    </a:cubicBezTo>
                    <a:cubicBezTo>
                      <a:pt x="86" y="21600"/>
                      <a:pt x="43" y="21599"/>
                      <a:pt x="0" y="21599"/>
                    </a:cubicBezTo>
                  </a:path>
                  <a:path w="21729" h="21600" stroke="0" extrusionOk="0">
                    <a:moveTo>
                      <a:pt x="21729" y="0"/>
                    </a:moveTo>
                    <a:cubicBezTo>
                      <a:pt x="21729" y="11929"/>
                      <a:pt x="12058" y="21600"/>
                      <a:pt x="129" y="21600"/>
                    </a:cubicBezTo>
                    <a:cubicBezTo>
                      <a:pt x="86" y="21600"/>
                      <a:pt x="43" y="21599"/>
                      <a:pt x="0" y="21599"/>
                    </a:cubicBezTo>
                    <a:lnTo>
                      <a:pt x="129" y="0"/>
                    </a:lnTo>
                    <a:close/>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20564" name="Arc 57"/>
              <p:cNvSpPr>
                <a:spLocks/>
              </p:cNvSpPr>
              <p:nvPr/>
            </p:nvSpPr>
            <p:spPr bwMode="auto">
              <a:xfrm>
                <a:off x="2362" y="4896"/>
                <a:ext cx="156" cy="44"/>
              </a:xfrm>
              <a:custGeom>
                <a:avLst/>
                <a:gdLst>
                  <a:gd name="T0" fmla="*/ 156 w 21600"/>
                  <a:gd name="T1" fmla="*/ 44 h 21600"/>
                  <a:gd name="T2" fmla="*/ 0 w 21600"/>
                  <a:gd name="T3" fmla="*/ 0 h 21600"/>
                  <a:gd name="T4" fmla="*/ 156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grpSp>
        <p:grpSp>
          <p:nvGrpSpPr>
            <p:cNvPr id="20492" name="Group 58"/>
            <p:cNvGrpSpPr>
              <a:grpSpLocks/>
            </p:cNvGrpSpPr>
            <p:nvPr/>
          </p:nvGrpSpPr>
          <p:grpSpPr bwMode="auto">
            <a:xfrm>
              <a:off x="3624" y="3755"/>
              <a:ext cx="57" cy="69"/>
              <a:chOff x="3594" y="3758"/>
              <a:chExt cx="57" cy="69"/>
            </a:xfrm>
          </p:grpSpPr>
          <p:sp>
            <p:nvSpPr>
              <p:cNvPr id="20555" name="Oval 59"/>
              <p:cNvSpPr>
                <a:spLocks noChangeArrowheads="1"/>
              </p:cNvSpPr>
              <p:nvPr/>
            </p:nvSpPr>
            <p:spPr bwMode="auto">
              <a:xfrm>
                <a:off x="3598" y="3758"/>
                <a:ext cx="49" cy="15"/>
              </a:xfrm>
              <a:prstGeom prst="ellipse">
                <a:avLst/>
              </a:prstGeom>
              <a:solidFill>
                <a:schemeClr val="bg1"/>
              </a:solidFill>
              <a:ln w="12700">
                <a:solidFill>
                  <a:schemeClr val="tx1"/>
                </a:solidFill>
                <a:round/>
                <a:headEnd/>
                <a:tailEnd/>
              </a:ln>
            </p:spPr>
            <p:txBody>
              <a:bodyPr wrap="none" anchor="ctr"/>
              <a:lstStyle/>
              <a:p>
                <a:endParaRPr lang="zh-TW" altLang="en-US"/>
              </a:p>
            </p:txBody>
          </p:sp>
          <p:sp>
            <p:nvSpPr>
              <p:cNvPr id="20556" name="Line 60"/>
              <p:cNvSpPr>
                <a:spLocks noChangeShapeType="1"/>
              </p:cNvSpPr>
              <p:nvPr/>
            </p:nvSpPr>
            <p:spPr bwMode="auto">
              <a:xfrm>
                <a:off x="3651" y="3773"/>
                <a:ext cx="0" cy="3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0557" name="Line 61"/>
              <p:cNvSpPr>
                <a:spLocks noChangeShapeType="1"/>
              </p:cNvSpPr>
              <p:nvPr/>
            </p:nvSpPr>
            <p:spPr bwMode="auto">
              <a:xfrm>
                <a:off x="3594" y="3773"/>
                <a:ext cx="0" cy="3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0558" name="Arc 62"/>
              <p:cNvSpPr>
                <a:spLocks/>
              </p:cNvSpPr>
              <p:nvPr/>
            </p:nvSpPr>
            <p:spPr bwMode="auto">
              <a:xfrm>
                <a:off x="3620" y="3816"/>
                <a:ext cx="27" cy="11"/>
              </a:xfrm>
              <a:custGeom>
                <a:avLst/>
                <a:gdLst>
                  <a:gd name="T0" fmla="*/ 27 w 22415"/>
                  <a:gd name="T1" fmla="*/ 0 h 21600"/>
                  <a:gd name="T2" fmla="*/ 0 w 22415"/>
                  <a:gd name="T3" fmla="*/ 11 h 21600"/>
                  <a:gd name="T4" fmla="*/ 1 w 22415"/>
                  <a:gd name="T5" fmla="*/ 0 h 21600"/>
                  <a:gd name="T6" fmla="*/ 0 60000 65536"/>
                  <a:gd name="T7" fmla="*/ 0 60000 65536"/>
                  <a:gd name="T8" fmla="*/ 0 60000 65536"/>
                  <a:gd name="T9" fmla="*/ 0 w 22415"/>
                  <a:gd name="T10" fmla="*/ 0 h 21600"/>
                  <a:gd name="T11" fmla="*/ 22415 w 22415"/>
                  <a:gd name="T12" fmla="*/ 21600 h 21600"/>
                </a:gdLst>
                <a:ahLst/>
                <a:cxnLst>
                  <a:cxn ang="T6">
                    <a:pos x="T0" y="T1"/>
                  </a:cxn>
                  <a:cxn ang="T7">
                    <a:pos x="T2" y="T3"/>
                  </a:cxn>
                  <a:cxn ang="T8">
                    <a:pos x="T4" y="T5"/>
                  </a:cxn>
                </a:cxnLst>
                <a:rect l="T9" t="T10" r="T11" b="T12"/>
                <a:pathLst>
                  <a:path w="22415" h="21600" fill="none" extrusionOk="0">
                    <a:moveTo>
                      <a:pt x="22415" y="0"/>
                    </a:moveTo>
                    <a:cubicBezTo>
                      <a:pt x="22415" y="11929"/>
                      <a:pt x="12744" y="21600"/>
                      <a:pt x="815" y="21600"/>
                    </a:cubicBezTo>
                    <a:cubicBezTo>
                      <a:pt x="543" y="21600"/>
                      <a:pt x="271" y="21594"/>
                      <a:pt x="0" y="21584"/>
                    </a:cubicBezTo>
                  </a:path>
                  <a:path w="22415" h="21600" stroke="0" extrusionOk="0">
                    <a:moveTo>
                      <a:pt x="22415" y="0"/>
                    </a:moveTo>
                    <a:cubicBezTo>
                      <a:pt x="22415" y="11929"/>
                      <a:pt x="12744" y="21600"/>
                      <a:pt x="815" y="21600"/>
                    </a:cubicBezTo>
                    <a:cubicBezTo>
                      <a:pt x="543" y="21600"/>
                      <a:pt x="271" y="21594"/>
                      <a:pt x="0" y="21584"/>
                    </a:cubicBezTo>
                    <a:lnTo>
                      <a:pt x="815" y="0"/>
                    </a:lnTo>
                    <a:close/>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20559" name="Arc 63"/>
              <p:cNvSpPr>
                <a:spLocks/>
              </p:cNvSpPr>
              <p:nvPr/>
            </p:nvSpPr>
            <p:spPr bwMode="auto">
              <a:xfrm>
                <a:off x="3599" y="3816"/>
                <a:ext cx="25" cy="11"/>
              </a:xfrm>
              <a:custGeom>
                <a:avLst/>
                <a:gdLst>
                  <a:gd name="T0" fmla="*/ 24 w 21600"/>
                  <a:gd name="T1" fmla="*/ 11 h 21582"/>
                  <a:gd name="T2" fmla="*/ 0 w 21600"/>
                  <a:gd name="T3" fmla="*/ 0 h 21582"/>
                  <a:gd name="T4" fmla="*/ 25 w 21600"/>
                  <a:gd name="T5" fmla="*/ 0 h 21582"/>
                  <a:gd name="T6" fmla="*/ 0 60000 65536"/>
                  <a:gd name="T7" fmla="*/ 0 60000 65536"/>
                  <a:gd name="T8" fmla="*/ 0 60000 65536"/>
                  <a:gd name="T9" fmla="*/ 0 w 21600"/>
                  <a:gd name="T10" fmla="*/ 0 h 21582"/>
                  <a:gd name="T11" fmla="*/ 21600 w 21600"/>
                  <a:gd name="T12" fmla="*/ 21582 h 21582"/>
                </a:gdLst>
                <a:ahLst/>
                <a:cxnLst>
                  <a:cxn ang="T6">
                    <a:pos x="T0" y="T1"/>
                  </a:cxn>
                  <a:cxn ang="T7">
                    <a:pos x="T2" y="T3"/>
                  </a:cxn>
                  <a:cxn ang="T8">
                    <a:pos x="T4" y="T5"/>
                  </a:cxn>
                </a:cxnLst>
                <a:rect l="T9" t="T10" r="T11" b="T12"/>
                <a:pathLst>
                  <a:path w="21600" h="21582" fill="none" extrusionOk="0">
                    <a:moveTo>
                      <a:pt x="20718" y="21582"/>
                    </a:moveTo>
                    <a:cubicBezTo>
                      <a:pt x="9142" y="21109"/>
                      <a:pt x="0" y="11586"/>
                      <a:pt x="0" y="0"/>
                    </a:cubicBezTo>
                  </a:path>
                  <a:path w="21600" h="21582" stroke="0" extrusionOk="0">
                    <a:moveTo>
                      <a:pt x="20718" y="21582"/>
                    </a:moveTo>
                    <a:cubicBezTo>
                      <a:pt x="9142" y="21109"/>
                      <a:pt x="0" y="11586"/>
                      <a:pt x="0" y="0"/>
                    </a:cubicBezTo>
                    <a:lnTo>
                      <a:pt x="21600" y="0"/>
                    </a:lnTo>
                    <a:close/>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grpSp>
        <p:sp>
          <p:nvSpPr>
            <p:cNvPr id="20493" name="Rectangle 64"/>
            <p:cNvSpPr>
              <a:spLocks noChangeArrowheads="1"/>
            </p:cNvSpPr>
            <p:nvPr/>
          </p:nvSpPr>
          <p:spPr bwMode="auto">
            <a:xfrm>
              <a:off x="1348" y="4777"/>
              <a:ext cx="1552" cy="100"/>
            </a:xfrm>
            <a:prstGeom prst="rect">
              <a:avLst/>
            </a:prstGeom>
            <a:solidFill>
              <a:schemeClr val="bg1"/>
            </a:solidFill>
            <a:ln w="12700">
              <a:solidFill>
                <a:schemeClr val="bg1"/>
              </a:solidFill>
              <a:miter lim="800000"/>
              <a:headEnd/>
              <a:tailEnd/>
            </a:ln>
          </p:spPr>
          <p:txBody>
            <a:bodyPr wrap="none" anchor="ctr"/>
            <a:lstStyle/>
            <a:p>
              <a:endParaRPr lang="zh-TW" altLang="en-US"/>
            </a:p>
          </p:txBody>
        </p:sp>
        <p:sp>
          <p:nvSpPr>
            <p:cNvPr id="20494" name="Rectangle 65"/>
            <p:cNvSpPr>
              <a:spLocks noChangeArrowheads="1"/>
            </p:cNvSpPr>
            <p:nvPr/>
          </p:nvSpPr>
          <p:spPr bwMode="auto">
            <a:xfrm>
              <a:off x="1267" y="4732"/>
              <a:ext cx="1708" cy="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eaLnBrk="0" hangingPunct="0">
                <a:spcBef>
                  <a:spcPct val="50000"/>
                </a:spcBef>
              </a:pPr>
              <a:r>
                <a:rPr lang="en-US" altLang="zh-TW" sz="1400">
                  <a:ea typeface="新細明體" pitchFamily="18" charset="-120"/>
                </a:rPr>
                <a:t>Stored database (Internal View)</a:t>
              </a:r>
            </a:p>
          </p:txBody>
        </p:sp>
        <p:sp>
          <p:nvSpPr>
            <p:cNvPr id="20495" name="Line 66"/>
            <p:cNvSpPr>
              <a:spLocks noChangeShapeType="1"/>
            </p:cNvSpPr>
            <p:nvPr/>
          </p:nvSpPr>
          <p:spPr bwMode="auto">
            <a:xfrm>
              <a:off x="1980" y="3865"/>
              <a:ext cx="0" cy="262"/>
            </a:xfrm>
            <a:prstGeom prst="line">
              <a:avLst/>
            </a:prstGeom>
            <a:noFill/>
            <a:ln w="127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0496" name="Oval 67"/>
            <p:cNvSpPr>
              <a:spLocks noChangeArrowheads="1"/>
            </p:cNvSpPr>
            <p:nvPr/>
          </p:nvSpPr>
          <p:spPr bwMode="auto">
            <a:xfrm>
              <a:off x="3047" y="3371"/>
              <a:ext cx="760" cy="7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pPr algn="l" eaLnBrk="0" hangingPunct="0"/>
              <a:r>
                <a:rPr lang="en-US" altLang="zh-TW" sz="1400" dirty="0">
                  <a:ea typeface="新細明體" pitchFamily="18" charset="-120"/>
                </a:rPr>
                <a:t>Database</a:t>
              </a:r>
            </a:p>
            <a:p>
              <a:pPr algn="l" eaLnBrk="0" hangingPunct="0"/>
              <a:r>
                <a:rPr lang="en-US" altLang="zh-TW" sz="1400" dirty="0">
                  <a:ea typeface="新細明體" pitchFamily="18" charset="-120"/>
                </a:rPr>
                <a:t>management</a:t>
              </a:r>
            </a:p>
            <a:p>
              <a:pPr algn="l" eaLnBrk="0" hangingPunct="0"/>
              <a:r>
                <a:rPr lang="en-US" altLang="zh-TW" sz="1400" dirty="0">
                  <a:ea typeface="新細明體" pitchFamily="18" charset="-120"/>
                </a:rPr>
                <a:t>system           </a:t>
              </a:r>
              <a:r>
                <a:rPr lang="en-US" altLang="zh-TW" sz="1000" dirty="0">
                  <a:ea typeface="新細明體" pitchFamily="18" charset="-120"/>
                </a:rPr>
                <a:t>Dictionary</a:t>
              </a:r>
              <a:endParaRPr lang="en-US" altLang="zh-TW" sz="1400" dirty="0">
                <a:ea typeface="新細明體" pitchFamily="18" charset="-120"/>
              </a:endParaRPr>
            </a:p>
            <a:p>
              <a:pPr algn="l" eaLnBrk="0" hangingPunct="0"/>
              <a:r>
                <a:rPr lang="en-US" altLang="zh-TW" sz="1400" dirty="0">
                  <a:ea typeface="新細明體" pitchFamily="18" charset="-120"/>
                </a:rPr>
                <a:t>(</a:t>
              </a:r>
              <a:r>
                <a:rPr lang="en-US" altLang="zh-TW" sz="1400" b="1" dirty="0">
                  <a:solidFill>
                    <a:srgbClr val="FF0000"/>
                  </a:solidFill>
                  <a:ea typeface="新細明體" pitchFamily="18" charset="-120"/>
                </a:rPr>
                <a:t>DBMS</a:t>
              </a:r>
              <a:r>
                <a:rPr lang="en-US" altLang="zh-TW" sz="1400" dirty="0">
                  <a:ea typeface="新細明體" pitchFamily="18" charset="-120"/>
                </a:rPr>
                <a:t>)   </a:t>
              </a:r>
              <a:r>
                <a:rPr lang="en-US" altLang="zh-TW" sz="1000" dirty="0">
                  <a:ea typeface="新細明體" pitchFamily="18" charset="-120"/>
                </a:rPr>
                <a:t>e.g. system</a:t>
              </a:r>
            </a:p>
            <a:p>
              <a:pPr algn="l" eaLnBrk="0" hangingPunct="0"/>
              <a:r>
                <a:rPr lang="en-US" altLang="zh-TW" sz="1400" dirty="0">
                  <a:ea typeface="新細明體" pitchFamily="18" charset="-120"/>
                </a:rPr>
                <a:t>                     </a:t>
              </a:r>
              <a:r>
                <a:rPr lang="en-US" altLang="zh-TW" sz="1000" dirty="0">
                  <a:ea typeface="新細明體" pitchFamily="18" charset="-120"/>
                </a:rPr>
                <a:t>catalog</a:t>
              </a:r>
              <a:endParaRPr lang="en-US" altLang="zh-TW" sz="1400" dirty="0">
                <a:ea typeface="新細明體" pitchFamily="18" charset="-120"/>
              </a:endParaRPr>
            </a:p>
          </p:txBody>
        </p:sp>
        <p:sp>
          <p:nvSpPr>
            <p:cNvPr id="20497" name="Line 68"/>
            <p:cNvSpPr>
              <a:spLocks noChangeShapeType="1"/>
            </p:cNvSpPr>
            <p:nvPr/>
          </p:nvSpPr>
          <p:spPr bwMode="auto">
            <a:xfrm>
              <a:off x="1974" y="4405"/>
              <a:ext cx="0" cy="226"/>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0498" name="Line 69"/>
            <p:cNvSpPr>
              <a:spLocks noChangeShapeType="1"/>
            </p:cNvSpPr>
            <p:nvPr/>
          </p:nvSpPr>
          <p:spPr bwMode="auto">
            <a:xfrm>
              <a:off x="3778" y="1653"/>
              <a:ext cx="34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0499" name="Line 70"/>
            <p:cNvSpPr>
              <a:spLocks noChangeShapeType="1"/>
            </p:cNvSpPr>
            <p:nvPr/>
          </p:nvSpPr>
          <p:spPr bwMode="auto">
            <a:xfrm>
              <a:off x="3202" y="2445"/>
              <a:ext cx="448"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0500" name="Line 71"/>
            <p:cNvSpPr>
              <a:spLocks noChangeShapeType="1"/>
            </p:cNvSpPr>
            <p:nvPr/>
          </p:nvSpPr>
          <p:spPr bwMode="auto">
            <a:xfrm flipH="1">
              <a:off x="3686" y="1669"/>
              <a:ext cx="320" cy="1696"/>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0501" name="Line 72"/>
            <p:cNvSpPr>
              <a:spLocks noChangeShapeType="1"/>
            </p:cNvSpPr>
            <p:nvPr/>
          </p:nvSpPr>
          <p:spPr bwMode="auto">
            <a:xfrm>
              <a:off x="3486" y="2449"/>
              <a:ext cx="0" cy="856"/>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0502" name="Line 73"/>
            <p:cNvSpPr>
              <a:spLocks noChangeShapeType="1"/>
            </p:cNvSpPr>
            <p:nvPr/>
          </p:nvSpPr>
          <p:spPr bwMode="auto">
            <a:xfrm>
              <a:off x="3034" y="3097"/>
              <a:ext cx="268" cy="220"/>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0503" name="Line 74"/>
            <p:cNvSpPr>
              <a:spLocks noChangeShapeType="1"/>
            </p:cNvSpPr>
            <p:nvPr/>
          </p:nvSpPr>
          <p:spPr bwMode="auto">
            <a:xfrm>
              <a:off x="2470" y="3669"/>
              <a:ext cx="604" cy="0"/>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0504" name="Line 75"/>
            <p:cNvSpPr>
              <a:spLocks noChangeShapeType="1"/>
            </p:cNvSpPr>
            <p:nvPr/>
          </p:nvSpPr>
          <p:spPr bwMode="auto">
            <a:xfrm flipV="1">
              <a:off x="2494" y="3857"/>
              <a:ext cx="628" cy="344"/>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0505" name="Line 76"/>
            <p:cNvSpPr>
              <a:spLocks noChangeShapeType="1"/>
            </p:cNvSpPr>
            <p:nvPr/>
          </p:nvSpPr>
          <p:spPr bwMode="auto">
            <a:xfrm flipH="1">
              <a:off x="3014" y="4033"/>
              <a:ext cx="368" cy="604"/>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0506" name="Line 77"/>
            <p:cNvSpPr>
              <a:spLocks noChangeShapeType="1"/>
            </p:cNvSpPr>
            <p:nvPr/>
          </p:nvSpPr>
          <p:spPr bwMode="auto">
            <a:xfrm>
              <a:off x="702" y="2377"/>
              <a:ext cx="0" cy="126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0507" name="Rectangle 78"/>
            <p:cNvSpPr>
              <a:spLocks noChangeArrowheads="1"/>
            </p:cNvSpPr>
            <p:nvPr/>
          </p:nvSpPr>
          <p:spPr bwMode="auto">
            <a:xfrm>
              <a:off x="573" y="3569"/>
              <a:ext cx="155" cy="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altLang="zh-TW" sz="2000">
                  <a:ea typeface="新細明體" pitchFamily="18" charset="-120"/>
                </a:rPr>
                <a:t>&lt;</a:t>
              </a:r>
            </a:p>
          </p:txBody>
        </p:sp>
        <p:sp>
          <p:nvSpPr>
            <p:cNvPr id="20508" name="Line 79"/>
            <p:cNvSpPr>
              <a:spLocks noChangeShapeType="1"/>
            </p:cNvSpPr>
            <p:nvPr/>
          </p:nvSpPr>
          <p:spPr bwMode="auto">
            <a:xfrm>
              <a:off x="711" y="3724"/>
              <a:ext cx="0" cy="120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0509" name="Line 80"/>
            <p:cNvSpPr>
              <a:spLocks noChangeShapeType="1"/>
            </p:cNvSpPr>
            <p:nvPr/>
          </p:nvSpPr>
          <p:spPr bwMode="auto">
            <a:xfrm>
              <a:off x="715" y="4945"/>
              <a:ext cx="64" cy="6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0510" name="Line 81"/>
            <p:cNvSpPr>
              <a:spLocks noChangeShapeType="1"/>
            </p:cNvSpPr>
            <p:nvPr/>
          </p:nvSpPr>
          <p:spPr bwMode="auto">
            <a:xfrm flipV="1">
              <a:off x="706" y="2285"/>
              <a:ext cx="64" cy="8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0511" name="Oval 82"/>
            <p:cNvSpPr>
              <a:spLocks noChangeArrowheads="1"/>
            </p:cNvSpPr>
            <p:nvPr/>
          </p:nvSpPr>
          <p:spPr bwMode="auto">
            <a:xfrm>
              <a:off x="382" y="3469"/>
              <a:ext cx="160" cy="148"/>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20512" name="Line 83"/>
            <p:cNvSpPr>
              <a:spLocks noChangeShapeType="1"/>
            </p:cNvSpPr>
            <p:nvPr/>
          </p:nvSpPr>
          <p:spPr bwMode="auto">
            <a:xfrm>
              <a:off x="450" y="3637"/>
              <a:ext cx="0" cy="20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0513" name="Line 84"/>
            <p:cNvSpPr>
              <a:spLocks noChangeShapeType="1"/>
            </p:cNvSpPr>
            <p:nvPr/>
          </p:nvSpPr>
          <p:spPr bwMode="auto">
            <a:xfrm flipH="1">
              <a:off x="371" y="3856"/>
              <a:ext cx="80" cy="22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0514" name="Line 85"/>
            <p:cNvSpPr>
              <a:spLocks noChangeShapeType="1"/>
            </p:cNvSpPr>
            <p:nvPr/>
          </p:nvSpPr>
          <p:spPr bwMode="auto">
            <a:xfrm>
              <a:off x="466" y="3865"/>
              <a:ext cx="64" cy="20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0515" name="Line 86"/>
            <p:cNvSpPr>
              <a:spLocks noChangeShapeType="1"/>
            </p:cNvSpPr>
            <p:nvPr/>
          </p:nvSpPr>
          <p:spPr bwMode="auto">
            <a:xfrm flipV="1">
              <a:off x="466" y="3665"/>
              <a:ext cx="97" cy="5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0516" name="Line 87"/>
            <p:cNvSpPr>
              <a:spLocks noChangeShapeType="1"/>
            </p:cNvSpPr>
            <p:nvPr/>
          </p:nvSpPr>
          <p:spPr bwMode="auto">
            <a:xfrm flipH="1" flipV="1">
              <a:off x="320" y="3665"/>
              <a:ext cx="122" cy="5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0517" name="Rectangle 88"/>
            <p:cNvSpPr>
              <a:spLocks noChangeArrowheads="1"/>
            </p:cNvSpPr>
            <p:nvPr/>
          </p:nvSpPr>
          <p:spPr bwMode="auto">
            <a:xfrm>
              <a:off x="281" y="4102"/>
              <a:ext cx="265" cy="264"/>
            </a:xfrm>
            <a:prstGeom prst="rect">
              <a:avLst/>
            </a:prstGeom>
            <a:noFill/>
            <a:ln w="127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spAutoFit/>
            </a:bodyPr>
            <a:lstStyle/>
            <a:p>
              <a:pPr algn="l" eaLnBrk="0" hangingPunct="0"/>
              <a:r>
                <a:rPr lang="en-US" altLang="zh-TW" sz="1400">
                  <a:ea typeface="新細明體" pitchFamily="18" charset="-120"/>
                </a:rPr>
                <a:t>DBA</a:t>
              </a:r>
            </a:p>
          </p:txBody>
        </p:sp>
        <p:sp>
          <p:nvSpPr>
            <p:cNvPr id="20518" name="Rectangle 89"/>
            <p:cNvSpPr>
              <a:spLocks noChangeArrowheads="1"/>
            </p:cNvSpPr>
            <p:nvPr/>
          </p:nvSpPr>
          <p:spPr bwMode="auto">
            <a:xfrm>
              <a:off x="722" y="4573"/>
              <a:ext cx="324" cy="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lnSpc>
                  <a:spcPct val="80000"/>
                </a:lnSpc>
              </a:pPr>
              <a:r>
                <a:rPr lang="en-US" altLang="zh-TW" sz="1000">
                  <a:ea typeface="新細明體" pitchFamily="18" charset="-120"/>
                </a:rPr>
                <a:t>Storage</a:t>
              </a:r>
            </a:p>
            <a:p>
              <a:pPr eaLnBrk="0" hangingPunct="0">
                <a:lnSpc>
                  <a:spcPct val="80000"/>
                </a:lnSpc>
              </a:pPr>
              <a:r>
                <a:rPr lang="en-US" altLang="zh-TW" sz="1000">
                  <a:ea typeface="新細明體" pitchFamily="18" charset="-120"/>
                </a:rPr>
                <a:t>structure</a:t>
              </a:r>
            </a:p>
            <a:p>
              <a:pPr eaLnBrk="0" hangingPunct="0">
                <a:lnSpc>
                  <a:spcPct val="80000"/>
                </a:lnSpc>
              </a:pPr>
              <a:r>
                <a:rPr lang="en-US" altLang="zh-TW" sz="1000">
                  <a:ea typeface="新細明體" pitchFamily="18" charset="-120"/>
                </a:rPr>
                <a:t>definition</a:t>
              </a:r>
            </a:p>
            <a:p>
              <a:pPr eaLnBrk="0" hangingPunct="0">
                <a:lnSpc>
                  <a:spcPct val="80000"/>
                </a:lnSpc>
              </a:pPr>
              <a:r>
                <a:rPr lang="en-US" altLang="zh-TW" sz="1000" u="sng">
                  <a:ea typeface="新細明體" pitchFamily="18" charset="-120"/>
                </a:rPr>
                <a:t>(Internal</a:t>
              </a:r>
            </a:p>
            <a:p>
              <a:pPr eaLnBrk="0" hangingPunct="0">
                <a:lnSpc>
                  <a:spcPct val="80000"/>
                </a:lnSpc>
              </a:pPr>
              <a:r>
                <a:rPr lang="en-US" altLang="zh-TW" sz="1000" u="sng">
                  <a:ea typeface="新細明體" pitchFamily="18" charset="-120"/>
                </a:rPr>
                <a:t>schema</a:t>
              </a:r>
              <a:r>
                <a:rPr lang="en-US" altLang="zh-TW" sz="1000">
                  <a:ea typeface="新細明體" pitchFamily="18" charset="-120"/>
                </a:rPr>
                <a:t>)</a:t>
              </a:r>
            </a:p>
          </p:txBody>
        </p:sp>
        <p:sp>
          <p:nvSpPr>
            <p:cNvPr id="20519" name="Rectangle 90"/>
            <p:cNvSpPr>
              <a:spLocks noChangeArrowheads="1"/>
            </p:cNvSpPr>
            <p:nvPr/>
          </p:nvSpPr>
          <p:spPr bwMode="auto">
            <a:xfrm>
              <a:off x="1053" y="3553"/>
              <a:ext cx="387"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lnSpc>
                  <a:spcPct val="80000"/>
                </a:lnSpc>
              </a:pPr>
              <a:r>
                <a:rPr lang="en-US" altLang="zh-TW" sz="1000" u="sng">
                  <a:ea typeface="新細明體" pitchFamily="18" charset="-120"/>
                </a:rPr>
                <a:t>Conceptual</a:t>
              </a:r>
            </a:p>
            <a:p>
              <a:pPr eaLnBrk="0" hangingPunct="0">
                <a:lnSpc>
                  <a:spcPct val="80000"/>
                </a:lnSpc>
              </a:pPr>
              <a:r>
                <a:rPr lang="en-US" altLang="zh-TW" sz="1000" u="sng">
                  <a:ea typeface="新細明體" pitchFamily="18" charset="-120"/>
                </a:rPr>
                <a:t>schema</a:t>
              </a:r>
            </a:p>
          </p:txBody>
        </p:sp>
        <p:sp>
          <p:nvSpPr>
            <p:cNvPr id="20520" name="Rectangle 91"/>
            <p:cNvSpPr>
              <a:spLocks noChangeArrowheads="1"/>
            </p:cNvSpPr>
            <p:nvPr/>
          </p:nvSpPr>
          <p:spPr bwMode="auto">
            <a:xfrm>
              <a:off x="1599" y="2299"/>
              <a:ext cx="305" cy="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lnSpc>
                  <a:spcPct val="80000"/>
                </a:lnSpc>
              </a:pPr>
              <a:r>
                <a:rPr lang="en-US" altLang="zh-TW" sz="1000" u="sng">
                  <a:ea typeface="新細明體" pitchFamily="18" charset="-120"/>
                </a:rPr>
                <a:t>External</a:t>
              </a:r>
            </a:p>
            <a:p>
              <a:pPr eaLnBrk="0" hangingPunct="0">
                <a:lnSpc>
                  <a:spcPct val="80000"/>
                </a:lnSpc>
              </a:pPr>
              <a:r>
                <a:rPr lang="en-US" altLang="zh-TW" sz="1000" u="sng">
                  <a:ea typeface="新細明體" pitchFamily="18" charset="-120"/>
                </a:rPr>
                <a:t>schema</a:t>
              </a:r>
              <a:endParaRPr lang="en-US" altLang="zh-TW" sz="1000">
                <a:ea typeface="新細明體" pitchFamily="18" charset="-120"/>
              </a:endParaRPr>
            </a:p>
            <a:p>
              <a:pPr eaLnBrk="0" hangingPunct="0">
                <a:lnSpc>
                  <a:spcPct val="80000"/>
                </a:lnSpc>
              </a:pPr>
              <a:r>
                <a:rPr lang="en-US" altLang="zh-TW" sz="1000">
                  <a:ea typeface="新細明體" pitchFamily="18" charset="-120"/>
                </a:rPr>
                <a:t>A</a:t>
              </a:r>
            </a:p>
          </p:txBody>
        </p:sp>
        <p:sp>
          <p:nvSpPr>
            <p:cNvPr id="20521" name="Rectangle 92"/>
            <p:cNvSpPr>
              <a:spLocks noChangeArrowheads="1"/>
            </p:cNvSpPr>
            <p:nvPr/>
          </p:nvSpPr>
          <p:spPr bwMode="auto">
            <a:xfrm>
              <a:off x="2091" y="2299"/>
              <a:ext cx="305" cy="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lnSpc>
                  <a:spcPct val="80000"/>
                </a:lnSpc>
              </a:pPr>
              <a:r>
                <a:rPr lang="en-US" altLang="zh-TW" sz="1000">
                  <a:ea typeface="新細明體" pitchFamily="18" charset="-120"/>
                </a:rPr>
                <a:t>External</a:t>
              </a:r>
            </a:p>
            <a:p>
              <a:pPr eaLnBrk="0" hangingPunct="0">
                <a:lnSpc>
                  <a:spcPct val="80000"/>
                </a:lnSpc>
              </a:pPr>
              <a:r>
                <a:rPr lang="en-US" altLang="zh-TW" sz="1000">
                  <a:ea typeface="新細明體" pitchFamily="18" charset="-120"/>
                </a:rPr>
                <a:t>schema</a:t>
              </a:r>
            </a:p>
            <a:p>
              <a:pPr eaLnBrk="0" hangingPunct="0">
                <a:lnSpc>
                  <a:spcPct val="80000"/>
                </a:lnSpc>
              </a:pPr>
              <a:r>
                <a:rPr lang="en-US" altLang="zh-TW" sz="1000">
                  <a:ea typeface="新細明體" pitchFamily="18" charset="-120"/>
                </a:rPr>
                <a:t>B</a:t>
              </a:r>
            </a:p>
          </p:txBody>
        </p:sp>
        <p:sp>
          <p:nvSpPr>
            <p:cNvPr id="20522" name="Rectangle 93"/>
            <p:cNvSpPr>
              <a:spLocks noChangeArrowheads="1"/>
            </p:cNvSpPr>
            <p:nvPr/>
          </p:nvSpPr>
          <p:spPr bwMode="auto">
            <a:xfrm>
              <a:off x="275" y="4278"/>
              <a:ext cx="364" cy="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lnSpc>
                  <a:spcPct val="80000"/>
                </a:lnSpc>
              </a:pPr>
              <a:r>
                <a:rPr lang="en-US" altLang="zh-TW" sz="1000">
                  <a:ea typeface="新細明體" pitchFamily="18" charset="-120"/>
                </a:rPr>
                <a:t>(Build and</a:t>
              </a:r>
            </a:p>
            <a:p>
              <a:pPr eaLnBrk="0" hangingPunct="0">
                <a:lnSpc>
                  <a:spcPct val="80000"/>
                </a:lnSpc>
              </a:pPr>
              <a:r>
                <a:rPr lang="en-US" altLang="zh-TW" sz="1000">
                  <a:ea typeface="新細明體" pitchFamily="18" charset="-120"/>
                </a:rPr>
                <a:t>maintain</a:t>
              </a:r>
            </a:p>
            <a:p>
              <a:pPr eaLnBrk="0" hangingPunct="0">
                <a:lnSpc>
                  <a:spcPct val="80000"/>
                </a:lnSpc>
              </a:pPr>
              <a:r>
                <a:rPr lang="en-US" altLang="zh-TW" sz="1000">
                  <a:ea typeface="新細明體" pitchFamily="18" charset="-120"/>
                </a:rPr>
                <a:t>schemas</a:t>
              </a:r>
            </a:p>
            <a:p>
              <a:pPr eaLnBrk="0" hangingPunct="0">
                <a:lnSpc>
                  <a:spcPct val="80000"/>
                </a:lnSpc>
              </a:pPr>
              <a:r>
                <a:rPr lang="en-US" altLang="zh-TW" sz="1000">
                  <a:ea typeface="新細明體" pitchFamily="18" charset="-120"/>
                </a:rPr>
                <a:t>and</a:t>
              </a:r>
            </a:p>
            <a:p>
              <a:pPr eaLnBrk="0" hangingPunct="0">
                <a:lnSpc>
                  <a:spcPct val="80000"/>
                </a:lnSpc>
              </a:pPr>
              <a:r>
                <a:rPr lang="en-US" altLang="zh-TW" sz="1000">
                  <a:ea typeface="新細明體" pitchFamily="18" charset="-120"/>
                </a:rPr>
                <a:t>mappings)</a:t>
              </a:r>
            </a:p>
          </p:txBody>
        </p:sp>
        <p:sp>
          <p:nvSpPr>
            <p:cNvPr id="20523" name="Line 94"/>
            <p:cNvSpPr>
              <a:spLocks noChangeShapeType="1"/>
            </p:cNvSpPr>
            <p:nvPr/>
          </p:nvSpPr>
          <p:spPr bwMode="auto">
            <a:xfrm>
              <a:off x="1026" y="2281"/>
              <a:ext cx="0" cy="31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0524" name="Line 95"/>
            <p:cNvSpPr>
              <a:spLocks noChangeShapeType="1"/>
            </p:cNvSpPr>
            <p:nvPr/>
          </p:nvSpPr>
          <p:spPr bwMode="auto">
            <a:xfrm>
              <a:off x="1302" y="2281"/>
              <a:ext cx="0" cy="30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0525" name="Line 96"/>
            <p:cNvSpPr>
              <a:spLocks noChangeShapeType="1"/>
            </p:cNvSpPr>
            <p:nvPr/>
          </p:nvSpPr>
          <p:spPr bwMode="auto">
            <a:xfrm>
              <a:off x="1974" y="3481"/>
              <a:ext cx="0" cy="37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0526" name="Line 97"/>
            <p:cNvSpPr>
              <a:spLocks noChangeShapeType="1"/>
            </p:cNvSpPr>
            <p:nvPr/>
          </p:nvSpPr>
          <p:spPr bwMode="auto">
            <a:xfrm>
              <a:off x="1710" y="3481"/>
              <a:ext cx="0" cy="37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0527" name="Line 98"/>
            <p:cNvSpPr>
              <a:spLocks noChangeShapeType="1"/>
            </p:cNvSpPr>
            <p:nvPr/>
          </p:nvSpPr>
          <p:spPr bwMode="auto">
            <a:xfrm>
              <a:off x="2226" y="3469"/>
              <a:ext cx="0" cy="38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0528" name="Line 99"/>
            <p:cNvSpPr>
              <a:spLocks noChangeShapeType="1"/>
            </p:cNvSpPr>
            <p:nvPr/>
          </p:nvSpPr>
          <p:spPr bwMode="auto">
            <a:xfrm>
              <a:off x="1590" y="3469"/>
              <a:ext cx="0" cy="38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0529" name="Line 100"/>
            <p:cNvSpPr>
              <a:spLocks noChangeShapeType="1"/>
            </p:cNvSpPr>
            <p:nvPr/>
          </p:nvSpPr>
          <p:spPr bwMode="auto">
            <a:xfrm>
              <a:off x="1842" y="3469"/>
              <a:ext cx="0" cy="38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0530" name="Line 101"/>
            <p:cNvSpPr>
              <a:spLocks noChangeShapeType="1"/>
            </p:cNvSpPr>
            <p:nvPr/>
          </p:nvSpPr>
          <p:spPr bwMode="auto">
            <a:xfrm>
              <a:off x="2106" y="3469"/>
              <a:ext cx="0" cy="38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0531" name="Line 102"/>
            <p:cNvSpPr>
              <a:spLocks noChangeShapeType="1"/>
            </p:cNvSpPr>
            <p:nvPr/>
          </p:nvSpPr>
          <p:spPr bwMode="auto">
            <a:xfrm>
              <a:off x="2346" y="3469"/>
              <a:ext cx="0" cy="38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0532" name="Rectangle 103"/>
            <p:cNvSpPr>
              <a:spLocks noChangeArrowheads="1"/>
            </p:cNvSpPr>
            <p:nvPr/>
          </p:nvSpPr>
          <p:spPr bwMode="auto">
            <a:xfrm>
              <a:off x="3250" y="4657"/>
              <a:ext cx="820" cy="316"/>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20533" name="Line 104"/>
            <p:cNvSpPr>
              <a:spLocks noChangeShapeType="1"/>
            </p:cNvSpPr>
            <p:nvPr/>
          </p:nvSpPr>
          <p:spPr bwMode="auto">
            <a:xfrm>
              <a:off x="3642" y="4669"/>
              <a:ext cx="0" cy="30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0534" name="Line 105"/>
            <p:cNvSpPr>
              <a:spLocks noChangeShapeType="1"/>
            </p:cNvSpPr>
            <p:nvPr/>
          </p:nvSpPr>
          <p:spPr bwMode="auto">
            <a:xfrm>
              <a:off x="3426" y="4657"/>
              <a:ext cx="0" cy="31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0535" name="Line 106"/>
            <p:cNvSpPr>
              <a:spLocks noChangeShapeType="1"/>
            </p:cNvSpPr>
            <p:nvPr/>
          </p:nvSpPr>
          <p:spPr bwMode="auto">
            <a:xfrm>
              <a:off x="3834" y="4657"/>
              <a:ext cx="0" cy="31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0536" name="Line 107"/>
            <p:cNvSpPr>
              <a:spLocks noChangeShapeType="1"/>
            </p:cNvSpPr>
            <p:nvPr/>
          </p:nvSpPr>
          <p:spPr bwMode="auto">
            <a:xfrm>
              <a:off x="3966" y="4669"/>
              <a:ext cx="0" cy="30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0537" name="Line 108"/>
            <p:cNvSpPr>
              <a:spLocks noChangeShapeType="1"/>
            </p:cNvSpPr>
            <p:nvPr/>
          </p:nvSpPr>
          <p:spPr bwMode="auto">
            <a:xfrm>
              <a:off x="3750" y="4657"/>
              <a:ext cx="0" cy="31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0538" name="Line 109"/>
            <p:cNvSpPr>
              <a:spLocks noChangeShapeType="1"/>
            </p:cNvSpPr>
            <p:nvPr/>
          </p:nvSpPr>
          <p:spPr bwMode="auto">
            <a:xfrm>
              <a:off x="3534" y="4657"/>
              <a:ext cx="0" cy="31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0539" name="Line 110"/>
            <p:cNvSpPr>
              <a:spLocks noChangeShapeType="1"/>
            </p:cNvSpPr>
            <p:nvPr/>
          </p:nvSpPr>
          <p:spPr bwMode="auto">
            <a:xfrm>
              <a:off x="3342" y="4657"/>
              <a:ext cx="0" cy="31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0540" name="Rectangle 111"/>
            <p:cNvSpPr>
              <a:spLocks noChangeArrowheads="1"/>
            </p:cNvSpPr>
            <p:nvPr/>
          </p:nvSpPr>
          <p:spPr bwMode="auto">
            <a:xfrm>
              <a:off x="3400" y="4752"/>
              <a:ext cx="127" cy="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altLang="zh-TW" sz="1400" i="1">
                  <a:latin typeface="Times New Roman" pitchFamily="18" charset="0"/>
                  <a:ea typeface="新細明體" pitchFamily="18" charset="-120"/>
                </a:rPr>
                <a:t>#</a:t>
              </a:r>
            </a:p>
          </p:txBody>
        </p:sp>
        <p:sp>
          <p:nvSpPr>
            <p:cNvPr id="20541" name="Rectangle 112"/>
            <p:cNvSpPr>
              <a:spLocks noChangeArrowheads="1"/>
            </p:cNvSpPr>
            <p:nvPr/>
          </p:nvSpPr>
          <p:spPr bwMode="auto">
            <a:xfrm>
              <a:off x="3812" y="4752"/>
              <a:ext cx="163" cy="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altLang="zh-TW" sz="1400" i="1">
                  <a:latin typeface="Times New Roman" pitchFamily="18" charset="0"/>
                  <a:ea typeface="新細明體" pitchFamily="18" charset="-120"/>
                </a:rPr>
                <a:t>@</a:t>
              </a:r>
            </a:p>
          </p:txBody>
        </p:sp>
        <p:sp>
          <p:nvSpPr>
            <p:cNvPr id="20542" name="Rectangle 113"/>
            <p:cNvSpPr>
              <a:spLocks noChangeArrowheads="1"/>
            </p:cNvSpPr>
            <p:nvPr/>
          </p:nvSpPr>
          <p:spPr bwMode="auto">
            <a:xfrm>
              <a:off x="3614" y="4763"/>
              <a:ext cx="150" cy="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altLang="zh-TW" sz="1400" i="1">
                  <a:latin typeface="Times New Roman" pitchFamily="18" charset="0"/>
                  <a:ea typeface="新細明體" pitchFamily="18" charset="-120"/>
                </a:rPr>
                <a:t>&amp;</a:t>
              </a:r>
            </a:p>
          </p:txBody>
        </p:sp>
        <p:sp>
          <p:nvSpPr>
            <p:cNvPr id="20543" name="Line 114"/>
            <p:cNvSpPr>
              <a:spLocks noChangeShapeType="1"/>
            </p:cNvSpPr>
            <p:nvPr/>
          </p:nvSpPr>
          <p:spPr bwMode="auto">
            <a:xfrm>
              <a:off x="3250" y="4749"/>
              <a:ext cx="82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0544" name="Rectangle 115"/>
            <p:cNvSpPr>
              <a:spLocks noChangeArrowheads="1"/>
            </p:cNvSpPr>
            <p:nvPr/>
          </p:nvSpPr>
          <p:spPr bwMode="auto">
            <a:xfrm>
              <a:off x="2832" y="1892"/>
              <a:ext cx="1488" cy="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l" eaLnBrk="0" hangingPunct="0"/>
              <a:r>
                <a:rPr lang="en-US" altLang="zh-TW" sz="1400" i="1">
                  <a:latin typeface="Times New Roman" pitchFamily="18" charset="0"/>
                  <a:ea typeface="新細明體" pitchFamily="18" charset="-120"/>
                </a:rPr>
                <a:t> DSL (</a:t>
              </a:r>
              <a:r>
                <a:rPr lang="en-US" altLang="zh-TW" sz="1400" i="1" u="sng">
                  <a:latin typeface="Times New Roman" pitchFamily="18" charset="0"/>
                  <a:ea typeface="新細明體" pitchFamily="18" charset="-120"/>
                </a:rPr>
                <a:t>Data Sub. Language</a:t>
              </a:r>
              <a:r>
                <a:rPr lang="en-US" altLang="zh-TW" sz="1400" i="1">
                  <a:latin typeface="Times New Roman" pitchFamily="18" charset="0"/>
                  <a:ea typeface="新細明體" pitchFamily="18" charset="-120"/>
                </a:rPr>
                <a:t>)</a:t>
              </a:r>
            </a:p>
          </p:txBody>
        </p:sp>
        <p:sp>
          <p:nvSpPr>
            <p:cNvPr id="20545" name="Rectangle 116"/>
            <p:cNvSpPr>
              <a:spLocks noChangeArrowheads="1"/>
            </p:cNvSpPr>
            <p:nvPr/>
          </p:nvSpPr>
          <p:spPr bwMode="auto">
            <a:xfrm>
              <a:off x="3797" y="1431"/>
              <a:ext cx="299" cy="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altLang="zh-TW" sz="1200">
                  <a:latin typeface="Times New Roman" pitchFamily="18" charset="0"/>
                  <a:ea typeface="新細明體" pitchFamily="18" charset="-120"/>
                </a:rPr>
                <a:t>C, C++</a:t>
              </a:r>
            </a:p>
          </p:txBody>
        </p:sp>
        <p:sp>
          <p:nvSpPr>
            <p:cNvPr id="20546" name="Rectangle 117"/>
            <p:cNvSpPr>
              <a:spLocks noChangeArrowheads="1"/>
            </p:cNvSpPr>
            <p:nvPr/>
          </p:nvSpPr>
          <p:spPr bwMode="auto">
            <a:xfrm>
              <a:off x="3415" y="2035"/>
              <a:ext cx="343"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altLang="zh-TW" sz="1200">
                  <a:latin typeface="Times New Roman" pitchFamily="18" charset="0"/>
                  <a:ea typeface="新細明體" pitchFamily="18" charset="-120"/>
                </a:rPr>
                <a:t>e.g. SQL</a:t>
              </a:r>
            </a:p>
          </p:txBody>
        </p:sp>
        <p:sp>
          <p:nvSpPr>
            <p:cNvPr id="20547" name="Rectangle 118"/>
            <p:cNvSpPr>
              <a:spLocks noChangeArrowheads="1"/>
            </p:cNvSpPr>
            <p:nvPr/>
          </p:nvSpPr>
          <p:spPr bwMode="auto">
            <a:xfrm>
              <a:off x="845" y="2158"/>
              <a:ext cx="121" cy="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altLang="zh-TW" sz="1200">
                  <a:latin typeface="Times New Roman" pitchFamily="18" charset="0"/>
                  <a:ea typeface="新細明體" pitchFamily="18" charset="-120"/>
                </a:rPr>
                <a:t>1</a:t>
              </a:r>
            </a:p>
          </p:txBody>
        </p:sp>
        <p:sp>
          <p:nvSpPr>
            <p:cNvPr id="20548" name="Rectangle 119"/>
            <p:cNvSpPr>
              <a:spLocks noChangeArrowheads="1"/>
            </p:cNvSpPr>
            <p:nvPr/>
          </p:nvSpPr>
          <p:spPr bwMode="auto">
            <a:xfrm>
              <a:off x="1085" y="2160"/>
              <a:ext cx="121" cy="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altLang="zh-TW" sz="1200">
                  <a:latin typeface="Times New Roman" pitchFamily="18" charset="0"/>
                  <a:ea typeface="新細明體" pitchFamily="18" charset="-120"/>
                </a:rPr>
                <a:t>2</a:t>
              </a:r>
            </a:p>
          </p:txBody>
        </p:sp>
        <p:sp>
          <p:nvSpPr>
            <p:cNvPr id="20549" name="Rectangle 120"/>
            <p:cNvSpPr>
              <a:spLocks noChangeArrowheads="1"/>
            </p:cNvSpPr>
            <p:nvPr/>
          </p:nvSpPr>
          <p:spPr bwMode="auto">
            <a:xfrm>
              <a:off x="1361" y="2154"/>
              <a:ext cx="121" cy="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altLang="zh-TW" sz="1200">
                  <a:latin typeface="Times New Roman" pitchFamily="18" charset="0"/>
                  <a:ea typeface="新細明體" pitchFamily="18" charset="-120"/>
                </a:rPr>
                <a:t>3</a:t>
              </a:r>
            </a:p>
          </p:txBody>
        </p:sp>
        <p:sp>
          <p:nvSpPr>
            <p:cNvPr id="20550" name="Rectangle 121"/>
            <p:cNvSpPr>
              <a:spLocks noChangeArrowheads="1"/>
            </p:cNvSpPr>
            <p:nvPr/>
          </p:nvSpPr>
          <p:spPr bwMode="auto">
            <a:xfrm>
              <a:off x="3220" y="4642"/>
              <a:ext cx="109"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altLang="zh-TW" sz="800">
                  <a:latin typeface="Times New Roman" pitchFamily="18" charset="0"/>
                  <a:ea typeface="新細明體" pitchFamily="18" charset="-120"/>
                </a:rPr>
                <a:t>1</a:t>
              </a:r>
            </a:p>
          </p:txBody>
        </p:sp>
        <p:sp>
          <p:nvSpPr>
            <p:cNvPr id="20551" name="Rectangle 122"/>
            <p:cNvSpPr>
              <a:spLocks noChangeArrowheads="1"/>
            </p:cNvSpPr>
            <p:nvPr/>
          </p:nvSpPr>
          <p:spPr bwMode="auto">
            <a:xfrm>
              <a:off x="3309" y="4651"/>
              <a:ext cx="110"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altLang="zh-TW" sz="800">
                  <a:latin typeface="Times New Roman" pitchFamily="18" charset="0"/>
                  <a:ea typeface="新細明體" pitchFamily="18" charset="-120"/>
                </a:rPr>
                <a:t>2</a:t>
              </a:r>
            </a:p>
          </p:txBody>
        </p:sp>
        <p:sp>
          <p:nvSpPr>
            <p:cNvPr id="20552" name="Rectangle 123"/>
            <p:cNvSpPr>
              <a:spLocks noChangeArrowheads="1"/>
            </p:cNvSpPr>
            <p:nvPr/>
          </p:nvSpPr>
          <p:spPr bwMode="auto">
            <a:xfrm>
              <a:off x="3405" y="4650"/>
              <a:ext cx="146"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l" eaLnBrk="0" hangingPunct="0"/>
              <a:r>
                <a:rPr lang="en-US" altLang="zh-TW" sz="800">
                  <a:latin typeface="Times New Roman" pitchFamily="18" charset="0"/>
                  <a:ea typeface="新細明體" pitchFamily="18" charset="-120"/>
                </a:rPr>
                <a:t>3</a:t>
              </a:r>
            </a:p>
          </p:txBody>
        </p:sp>
        <p:sp>
          <p:nvSpPr>
            <p:cNvPr id="20553" name="Rectangle 124"/>
            <p:cNvSpPr>
              <a:spLocks noChangeArrowheads="1"/>
            </p:cNvSpPr>
            <p:nvPr/>
          </p:nvSpPr>
          <p:spPr bwMode="auto">
            <a:xfrm>
              <a:off x="3509" y="4627"/>
              <a:ext cx="207"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l" eaLnBrk="0" hangingPunct="0"/>
              <a:r>
                <a:rPr lang="en-US" altLang="zh-TW" sz="800">
                  <a:latin typeface="Times New Roman" pitchFamily="18" charset="0"/>
                  <a:ea typeface="新細明體" pitchFamily="18" charset="-120"/>
                </a:rPr>
                <a:t>...</a:t>
              </a:r>
            </a:p>
          </p:txBody>
        </p:sp>
        <p:sp>
          <p:nvSpPr>
            <p:cNvPr id="20554" name="Rectangle 125"/>
            <p:cNvSpPr>
              <a:spLocks noChangeArrowheads="1"/>
            </p:cNvSpPr>
            <p:nvPr/>
          </p:nvSpPr>
          <p:spPr bwMode="auto">
            <a:xfrm>
              <a:off x="3912" y="4651"/>
              <a:ext cx="236"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l" eaLnBrk="0" hangingPunct="0"/>
              <a:r>
                <a:rPr lang="en-US" altLang="zh-TW" sz="800">
                  <a:latin typeface="Times New Roman" pitchFamily="18" charset="0"/>
                  <a:ea typeface="新細明體" pitchFamily="18" charset="-120"/>
                </a:rPr>
                <a:t>100</a:t>
              </a:r>
            </a:p>
          </p:txBody>
        </p:sp>
      </p:grpSp>
      <p:sp>
        <p:nvSpPr>
          <p:cNvPr id="125" name="Rectangle 6"/>
          <p:cNvSpPr>
            <a:spLocks noGrp="1" noChangeArrowheads="1"/>
          </p:cNvSpPr>
          <p:nvPr>
            <p:ph type="sldNum" sz="quarter" idx="4294967295"/>
          </p:nvPr>
        </p:nvSpPr>
        <p:spPr>
          <a:xfrm>
            <a:off x="68580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r"/>
            <a:r>
              <a:rPr lang="en-US" altLang="zh-TW" sz="1400">
                <a:latin typeface="+mn-lt"/>
                <a:ea typeface="新細明體" pitchFamily="18" charset="-120"/>
              </a:rPr>
              <a:t>1-</a:t>
            </a:r>
            <a:fld id="{3F2E2E06-15BD-4A87-9FFF-C630AB1E31CF}" type="slidenum">
              <a:rPr lang="en-US" altLang="zh-TW" sz="1400">
                <a:latin typeface="+mn-lt"/>
                <a:ea typeface="新細明體" pitchFamily="18" charset="-120"/>
              </a:rPr>
              <a:pPr algn="r"/>
              <a:t>41</a:t>
            </a:fld>
            <a:endParaRPr lang="en-US" altLang="zh-TW" sz="1400">
              <a:latin typeface="+mn-lt"/>
              <a:ea typeface="新細明體" pitchFamily="18" charset="-120"/>
            </a:endParaRPr>
          </a:p>
        </p:txBody>
      </p:sp>
    </p:spTree>
    <p:extLst>
      <p:ext uri="{BB962C8B-B14F-4D97-AF65-F5344CB8AC3E}">
        <p14:creationId xmlns:p14="http://schemas.microsoft.com/office/powerpoint/2010/main" val="369183131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1" name="Rectangle 4"/>
          <p:cNvSpPr>
            <a:spLocks noChangeArrowheads="1"/>
          </p:cNvSpPr>
          <p:nvPr/>
        </p:nvSpPr>
        <p:spPr bwMode="auto">
          <a:xfrm>
            <a:off x="219075" y="2571750"/>
            <a:ext cx="217011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p>
            <a:pPr algn="l"/>
            <a:r>
              <a:rPr lang="en-US" altLang="zh-TW" sz="2400" b="1" dirty="0">
                <a:solidFill>
                  <a:schemeClr val="tx2"/>
                </a:solidFill>
                <a:latin typeface="Times New Roman" pitchFamily="18" charset="0"/>
              </a:rPr>
              <a:t>Overall System Structure</a:t>
            </a:r>
            <a:endParaRPr lang="zh-TW" altLang="en-US" sz="2400" b="1" dirty="0">
              <a:solidFill>
                <a:schemeClr val="tx2"/>
              </a:solidFill>
              <a:latin typeface="Times New Roman" pitchFamily="18" charset="0"/>
            </a:endParaRPr>
          </a:p>
        </p:txBody>
      </p:sp>
      <p:grpSp>
        <p:nvGrpSpPr>
          <p:cNvPr id="3" name="群組 2"/>
          <p:cNvGrpSpPr/>
          <p:nvPr/>
        </p:nvGrpSpPr>
        <p:grpSpPr>
          <a:xfrm>
            <a:off x="1871749" y="476672"/>
            <a:ext cx="6264696" cy="5599534"/>
            <a:chOff x="1758950" y="114300"/>
            <a:chExt cx="7092950" cy="6592888"/>
          </a:xfrm>
        </p:grpSpPr>
        <p:pic>
          <p:nvPicPr>
            <p:cNvPr id="50180" name="Picture 3"/>
            <p:cNvPicPr>
              <a:picLocks noChangeAspect="1" noChangeArrowheads="1"/>
            </p:cNvPicPr>
            <p:nvPr/>
          </p:nvPicPr>
          <p:blipFill>
            <a:blip r:embed="rId2">
              <a:extLst>
                <a:ext uri="{28A0092B-C50C-407E-A947-70E740481C1C}">
                  <a14:useLocalDpi xmlns:a14="http://schemas.microsoft.com/office/drawing/2010/main" val="0"/>
                </a:ext>
              </a:extLst>
            </a:blip>
            <a:srcRect l="24741" t="919" r="25102" b="3194"/>
            <a:stretch>
              <a:fillRect/>
            </a:stretch>
          </p:blipFill>
          <p:spPr bwMode="auto">
            <a:xfrm>
              <a:off x="1758950" y="114300"/>
              <a:ext cx="7092950" cy="659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cmpd="tri">
                  <a:solidFill>
                    <a:srgbClr val="000000"/>
                  </a:solidFill>
                  <a:miter lim="800000"/>
                  <a:headEnd/>
                  <a:tailEnd/>
                </a14:hiddenLine>
              </a:ext>
            </a:extLst>
          </p:spPr>
        </p:pic>
        <p:sp>
          <p:nvSpPr>
            <p:cNvPr id="50182" name="Oval 5"/>
            <p:cNvSpPr>
              <a:spLocks noChangeArrowheads="1"/>
            </p:cNvSpPr>
            <p:nvPr/>
          </p:nvSpPr>
          <p:spPr bwMode="auto">
            <a:xfrm>
              <a:off x="7013575" y="3236913"/>
              <a:ext cx="1716088" cy="465137"/>
            </a:xfrm>
            <a:prstGeom prst="ellipse">
              <a:avLst/>
            </a:prstGeom>
            <a:noFill/>
            <a:ln w="28575">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50183" name="Oval 6"/>
            <p:cNvSpPr>
              <a:spLocks noChangeArrowheads="1"/>
            </p:cNvSpPr>
            <p:nvPr/>
          </p:nvSpPr>
          <p:spPr bwMode="auto">
            <a:xfrm>
              <a:off x="7077075" y="4567238"/>
              <a:ext cx="1716088" cy="465137"/>
            </a:xfrm>
            <a:prstGeom prst="ellipse">
              <a:avLst/>
            </a:prstGeom>
            <a:noFill/>
            <a:ln w="28575">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50184" name="Rectangle 7"/>
            <p:cNvSpPr>
              <a:spLocks noChangeArrowheads="1"/>
            </p:cNvSpPr>
            <p:nvPr/>
          </p:nvSpPr>
          <p:spPr bwMode="auto">
            <a:xfrm>
              <a:off x="1841500" y="2105025"/>
              <a:ext cx="6951663" cy="1590675"/>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50185" name="Rectangle 8"/>
            <p:cNvSpPr>
              <a:spLocks noChangeArrowheads="1"/>
            </p:cNvSpPr>
            <p:nvPr/>
          </p:nvSpPr>
          <p:spPr bwMode="auto">
            <a:xfrm>
              <a:off x="1854200" y="3821113"/>
              <a:ext cx="6938963" cy="1252537"/>
            </a:xfrm>
            <a:prstGeom prst="rect">
              <a:avLst/>
            </a:prstGeom>
            <a:noFill/>
            <a:ln w="28575">
              <a:solidFill>
                <a:srgbClr val="00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50186" name="Rectangle 9"/>
            <p:cNvSpPr>
              <a:spLocks noChangeArrowheads="1"/>
            </p:cNvSpPr>
            <p:nvPr/>
          </p:nvSpPr>
          <p:spPr bwMode="auto">
            <a:xfrm>
              <a:off x="6392863" y="6059488"/>
              <a:ext cx="19827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p>
              <a:r>
                <a:rPr lang="en-US" altLang="zh-TW" sz="1600" b="1" u="sng" dirty="0">
                  <a:solidFill>
                    <a:schemeClr val="tx1"/>
                  </a:solidFill>
                  <a:latin typeface="Times New Roman" pitchFamily="18" charset="0"/>
                </a:rPr>
                <a:t>low-level data stored</a:t>
              </a:r>
              <a:endParaRPr lang="zh-TW" altLang="en-US" sz="1600" b="1" u="sng" dirty="0">
                <a:solidFill>
                  <a:schemeClr val="tx1"/>
                </a:solidFill>
                <a:latin typeface="Times New Roman" pitchFamily="18" charset="0"/>
              </a:endParaRPr>
            </a:p>
          </p:txBody>
        </p:sp>
        <p:sp>
          <p:nvSpPr>
            <p:cNvPr id="50187" name="Rectangle 10"/>
            <p:cNvSpPr>
              <a:spLocks noChangeArrowheads="1"/>
            </p:cNvSpPr>
            <p:nvPr/>
          </p:nvSpPr>
          <p:spPr bwMode="auto">
            <a:xfrm>
              <a:off x="2533649" y="6227763"/>
              <a:ext cx="9525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p>
              <a:r>
                <a:rPr lang="en-US" altLang="zh-TW" sz="1600" b="1" dirty="0">
                  <a:solidFill>
                    <a:schemeClr val="tx1"/>
                  </a:solidFill>
                  <a:latin typeface="Times New Roman" pitchFamily="18" charset="0"/>
                </a:rPr>
                <a:t>database</a:t>
              </a:r>
              <a:endParaRPr lang="zh-TW" altLang="en-US" sz="1600" b="1" dirty="0">
                <a:solidFill>
                  <a:schemeClr val="tx1"/>
                </a:solidFill>
                <a:latin typeface="Times New Roman" pitchFamily="18" charset="0"/>
              </a:endParaRPr>
            </a:p>
          </p:txBody>
        </p:sp>
        <p:sp>
          <p:nvSpPr>
            <p:cNvPr id="50191" name="Rectangle 14"/>
            <p:cNvSpPr>
              <a:spLocks noChangeArrowheads="1"/>
            </p:cNvSpPr>
            <p:nvPr/>
          </p:nvSpPr>
          <p:spPr bwMode="auto">
            <a:xfrm>
              <a:off x="2374900" y="5921376"/>
              <a:ext cx="1733550" cy="449262"/>
            </a:xfrm>
            <a:prstGeom prst="rect">
              <a:avLst/>
            </a:prstGeom>
            <a:noFill/>
            <a:ln w="28575">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grpSp>
      <p:sp>
        <p:nvSpPr>
          <p:cNvPr id="14" name="Rectangle 6"/>
          <p:cNvSpPr>
            <a:spLocks noGrp="1" noChangeArrowheads="1"/>
          </p:cNvSpPr>
          <p:nvPr>
            <p:ph type="sldNum" sz="quarter" idx="4294967295"/>
          </p:nvPr>
        </p:nvSpPr>
        <p:spPr>
          <a:xfrm>
            <a:off x="68580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r"/>
            <a:r>
              <a:rPr lang="en-US" altLang="zh-TW" sz="1400">
                <a:latin typeface="+mn-lt"/>
                <a:ea typeface="新細明體" pitchFamily="18" charset="-120"/>
              </a:rPr>
              <a:t>1-</a:t>
            </a:r>
            <a:fld id="{3F2E2E06-15BD-4A87-9FFF-C630AB1E31CF}" type="slidenum">
              <a:rPr lang="en-US" altLang="zh-TW" sz="1400">
                <a:latin typeface="+mn-lt"/>
                <a:ea typeface="新細明體" pitchFamily="18" charset="-120"/>
              </a:rPr>
              <a:pPr algn="r"/>
              <a:t>42</a:t>
            </a:fld>
            <a:endParaRPr lang="en-US" altLang="zh-TW" sz="1400">
              <a:latin typeface="+mn-lt"/>
              <a:ea typeface="新細明體" pitchFamily="18" charset="-120"/>
            </a:endParaRPr>
          </a:p>
        </p:txBody>
      </p:sp>
    </p:spTree>
    <p:extLst>
      <p:ext uri="{BB962C8B-B14F-4D97-AF65-F5344CB8AC3E}">
        <p14:creationId xmlns:p14="http://schemas.microsoft.com/office/powerpoint/2010/main" val="6007875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40"/>
          <p:cNvSpPr>
            <a:spLocks noChangeArrowheads="1"/>
          </p:cNvSpPr>
          <p:nvPr/>
        </p:nvSpPr>
        <p:spPr bwMode="auto">
          <a:xfrm>
            <a:off x="760412" y="548680"/>
            <a:ext cx="734377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342900" indent="-342900">
              <a:spcBef>
                <a:spcPct val="50000"/>
              </a:spcBef>
              <a:buClr>
                <a:srgbClr val="009900"/>
              </a:buClr>
              <a:buSzPct val="70000"/>
              <a:buFont typeface="Wingdings" pitchFamily="2" charset="2"/>
              <a:buNone/>
            </a:pPr>
            <a:r>
              <a:rPr lang="en-US" altLang="zh-TW" sz="3200" b="1" dirty="0">
                <a:latin typeface="+mn-lt"/>
                <a:ea typeface="+mn-ea"/>
              </a:rPr>
              <a:t>Data Dictionary in DBMS</a:t>
            </a:r>
          </a:p>
        </p:txBody>
      </p:sp>
      <p:grpSp>
        <p:nvGrpSpPr>
          <p:cNvPr id="4" name="群組 3"/>
          <p:cNvGrpSpPr/>
          <p:nvPr/>
        </p:nvGrpSpPr>
        <p:grpSpPr>
          <a:xfrm>
            <a:off x="611560" y="1397431"/>
            <a:ext cx="8352928" cy="4460444"/>
            <a:chOff x="1220788" y="1397431"/>
            <a:chExt cx="8352928" cy="4460444"/>
          </a:xfrm>
        </p:grpSpPr>
        <p:sp>
          <p:nvSpPr>
            <p:cNvPr id="29700" name="Rectangle 4"/>
            <p:cNvSpPr>
              <a:spLocks noChangeArrowheads="1"/>
            </p:cNvSpPr>
            <p:nvPr/>
          </p:nvSpPr>
          <p:spPr bwMode="auto">
            <a:xfrm>
              <a:off x="1220788" y="1585913"/>
              <a:ext cx="2149475" cy="10287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29701" name="Text Box 5"/>
            <p:cNvSpPr txBox="1">
              <a:spLocks noChangeArrowheads="1"/>
            </p:cNvSpPr>
            <p:nvPr/>
          </p:nvSpPr>
          <p:spPr bwMode="auto">
            <a:xfrm>
              <a:off x="1344613" y="1582738"/>
              <a:ext cx="2163762" cy="65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標楷體" pitchFamily="65" charset="-120"/>
                </a:defRPr>
              </a:lvl1pPr>
              <a:lvl2pPr marL="742950" indent="-285750" eaLnBrk="0" hangingPunct="0">
                <a:defRPr kumimoji="1">
                  <a:solidFill>
                    <a:schemeClr val="tx1"/>
                  </a:solidFill>
                  <a:latin typeface="Arial" charset="0"/>
                  <a:ea typeface="標楷體" pitchFamily="65" charset="-120"/>
                </a:defRPr>
              </a:lvl2pPr>
              <a:lvl3pPr marL="1143000" indent="-228600" eaLnBrk="0" hangingPunct="0">
                <a:defRPr kumimoji="1">
                  <a:solidFill>
                    <a:schemeClr val="tx1"/>
                  </a:solidFill>
                  <a:latin typeface="Arial" charset="0"/>
                  <a:ea typeface="標楷體" pitchFamily="65" charset="-120"/>
                </a:defRPr>
              </a:lvl3pPr>
              <a:lvl4pPr marL="1600200" indent="-228600" eaLnBrk="0" hangingPunct="0">
                <a:defRPr kumimoji="1">
                  <a:solidFill>
                    <a:schemeClr val="tx1"/>
                  </a:solidFill>
                  <a:latin typeface="Arial" charset="0"/>
                  <a:ea typeface="標楷體" pitchFamily="65" charset="-120"/>
                </a:defRPr>
              </a:lvl4pPr>
              <a:lvl5pPr marL="2057400" indent="-228600" eaLnBrk="0" hangingPunct="0">
                <a:defRPr kumimoji="1">
                  <a:solidFill>
                    <a:schemeClr val="tx1"/>
                  </a:solidFill>
                  <a:latin typeface="Arial" charset="0"/>
                  <a:ea typeface="標楷體" pitchFamily="65" charset="-120"/>
                </a:defRPr>
              </a:lvl5pPr>
              <a:lvl6pPr marL="2514600" indent="-228600" algn="ctr" eaLnBrk="0" fontAlgn="base" hangingPunct="0">
                <a:spcBef>
                  <a:spcPct val="0"/>
                </a:spcBef>
                <a:spcAft>
                  <a:spcPct val="0"/>
                </a:spcAft>
                <a:defRPr kumimoji="1">
                  <a:solidFill>
                    <a:schemeClr val="tx1"/>
                  </a:solidFill>
                  <a:latin typeface="Arial" charset="0"/>
                  <a:ea typeface="標楷體" pitchFamily="65" charset="-120"/>
                </a:defRPr>
              </a:lvl6pPr>
              <a:lvl7pPr marL="2971800" indent="-228600" algn="ctr" eaLnBrk="0" fontAlgn="base" hangingPunct="0">
                <a:spcBef>
                  <a:spcPct val="0"/>
                </a:spcBef>
                <a:spcAft>
                  <a:spcPct val="0"/>
                </a:spcAft>
                <a:defRPr kumimoji="1">
                  <a:solidFill>
                    <a:schemeClr val="tx1"/>
                  </a:solidFill>
                  <a:latin typeface="Arial" charset="0"/>
                  <a:ea typeface="標楷體" pitchFamily="65" charset="-120"/>
                </a:defRPr>
              </a:lvl7pPr>
              <a:lvl8pPr marL="3429000" indent="-228600" algn="ctr" eaLnBrk="0" fontAlgn="base" hangingPunct="0">
                <a:spcBef>
                  <a:spcPct val="0"/>
                </a:spcBef>
                <a:spcAft>
                  <a:spcPct val="0"/>
                </a:spcAft>
                <a:defRPr kumimoji="1">
                  <a:solidFill>
                    <a:schemeClr val="tx1"/>
                  </a:solidFill>
                  <a:latin typeface="Arial" charset="0"/>
                  <a:ea typeface="標楷體" pitchFamily="65" charset="-120"/>
                </a:defRPr>
              </a:lvl8pPr>
              <a:lvl9pPr marL="3886200" indent="-228600" algn="ctr" eaLnBrk="0" fontAlgn="base" hangingPunct="0">
                <a:spcBef>
                  <a:spcPct val="0"/>
                </a:spcBef>
                <a:spcAft>
                  <a:spcPct val="0"/>
                </a:spcAft>
                <a:defRPr kumimoji="1">
                  <a:solidFill>
                    <a:schemeClr val="tx1"/>
                  </a:solidFill>
                  <a:latin typeface="Arial" charset="0"/>
                  <a:ea typeface="標楷體" pitchFamily="65" charset="-120"/>
                </a:defRPr>
              </a:lvl9pPr>
            </a:lstStyle>
            <a:p>
              <a:pPr algn="l">
                <a:spcBef>
                  <a:spcPct val="50000"/>
                </a:spcBef>
              </a:pPr>
              <a:r>
                <a:rPr lang="en-US" altLang="zh-TW" sz="1600" b="1">
                  <a:latin typeface="Times New Roman" pitchFamily="18" charset="0"/>
                  <a:ea typeface="新細明體" pitchFamily="18" charset="-120"/>
                </a:rPr>
                <a:t>Application Program</a:t>
              </a:r>
            </a:p>
            <a:p>
              <a:pPr algn="l">
                <a:spcBef>
                  <a:spcPct val="50000"/>
                </a:spcBef>
              </a:pPr>
              <a:r>
                <a:rPr lang="en-US" altLang="zh-TW" sz="1400">
                  <a:latin typeface="Times New Roman" pitchFamily="18" charset="0"/>
                  <a:ea typeface="新細明體" pitchFamily="18" charset="-120"/>
                </a:rPr>
                <a:t>                               9</a:t>
              </a:r>
            </a:p>
          </p:txBody>
        </p:sp>
        <p:sp>
          <p:nvSpPr>
            <p:cNvPr id="29702" name="Line 6"/>
            <p:cNvSpPr>
              <a:spLocks noChangeShapeType="1"/>
            </p:cNvSpPr>
            <p:nvPr/>
          </p:nvSpPr>
          <p:spPr bwMode="auto">
            <a:xfrm>
              <a:off x="1246188" y="2243138"/>
              <a:ext cx="2147887"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9703" name="Text Box 7"/>
            <p:cNvSpPr txBox="1">
              <a:spLocks noChangeArrowheads="1"/>
            </p:cNvSpPr>
            <p:nvPr/>
          </p:nvSpPr>
          <p:spPr bwMode="auto">
            <a:xfrm>
              <a:off x="1344613" y="2286000"/>
              <a:ext cx="19764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標楷體" pitchFamily="65" charset="-120"/>
                </a:defRPr>
              </a:lvl1pPr>
              <a:lvl2pPr marL="742950" indent="-285750" eaLnBrk="0" hangingPunct="0">
                <a:defRPr kumimoji="1">
                  <a:solidFill>
                    <a:schemeClr val="tx1"/>
                  </a:solidFill>
                  <a:latin typeface="Arial" charset="0"/>
                  <a:ea typeface="標楷體" pitchFamily="65" charset="-120"/>
                </a:defRPr>
              </a:lvl2pPr>
              <a:lvl3pPr marL="1143000" indent="-228600" eaLnBrk="0" hangingPunct="0">
                <a:defRPr kumimoji="1">
                  <a:solidFill>
                    <a:schemeClr val="tx1"/>
                  </a:solidFill>
                  <a:latin typeface="Arial" charset="0"/>
                  <a:ea typeface="標楷體" pitchFamily="65" charset="-120"/>
                </a:defRPr>
              </a:lvl3pPr>
              <a:lvl4pPr marL="1600200" indent="-228600" eaLnBrk="0" hangingPunct="0">
                <a:defRPr kumimoji="1">
                  <a:solidFill>
                    <a:schemeClr val="tx1"/>
                  </a:solidFill>
                  <a:latin typeface="Arial" charset="0"/>
                  <a:ea typeface="標楷體" pitchFamily="65" charset="-120"/>
                </a:defRPr>
              </a:lvl4pPr>
              <a:lvl5pPr marL="2057400" indent="-228600" eaLnBrk="0" hangingPunct="0">
                <a:defRPr kumimoji="1">
                  <a:solidFill>
                    <a:schemeClr val="tx1"/>
                  </a:solidFill>
                  <a:latin typeface="Arial" charset="0"/>
                  <a:ea typeface="標楷體" pitchFamily="65" charset="-120"/>
                </a:defRPr>
              </a:lvl5pPr>
              <a:lvl6pPr marL="2514600" indent="-228600" algn="ctr" eaLnBrk="0" fontAlgn="base" hangingPunct="0">
                <a:spcBef>
                  <a:spcPct val="0"/>
                </a:spcBef>
                <a:spcAft>
                  <a:spcPct val="0"/>
                </a:spcAft>
                <a:defRPr kumimoji="1">
                  <a:solidFill>
                    <a:schemeClr val="tx1"/>
                  </a:solidFill>
                  <a:latin typeface="Arial" charset="0"/>
                  <a:ea typeface="標楷體" pitchFamily="65" charset="-120"/>
                </a:defRPr>
              </a:lvl6pPr>
              <a:lvl7pPr marL="2971800" indent="-228600" algn="ctr" eaLnBrk="0" fontAlgn="base" hangingPunct="0">
                <a:spcBef>
                  <a:spcPct val="0"/>
                </a:spcBef>
                <a:spcAft>
                  <a:spcPct val="0"/>
                </a:spcAft>
                <a:defRPr kumimoji="1">
                  <a:solidFill>
                    <a:schemeClr val="tx1"/>
                  </a:solidFill>
                  <a:latin typeface="Arial" charset="0"/>
                  <a:ea typeface="標楷體" pitchFamily="65" charset="-120"/>
                </a:defRPr>
              </a:lvl7pPr>
              <a:lvl8pPr marL="3429000" indent="-228600" algn="ctr" eaLnBrk="0" fontAlgn="base" hangingPunct="0">
                <a:spcBef>
                  <a:spcPct val="0"/>
                </a:spcBef>
                <a:spcAft>
                  <a:spcPct val="0"/>
                </a:spcAft>
                <a:defRPr kumimoji="1">
                  <a:solidFill>
                    <a:schemeClr val="tx1"/>
                  </a:solidFill>
                  <a:latin typeface="Arial" charset="0"/>
                  <a:ea typeface="標楷體" pitchFamily="65" charset="-120"/>
                </a:defRPr>
              </a:lvl8pPr>
              <a:lvl9pPr marL="3886200" indent="-228600" algn="ctr" eaLnBrk="0" fontAlgn="base" hangingPunct="0">
                <a:spcBef>
                  <a:spcPct val="0"/>
                </a:spcBef>
                <a:spcAft>
                  <a:spcPct val="0"/>
                </a:spcAft>
                <a:defRPr kumimoji="1">
                  <a:solidFill>
                    <a:schemeClr val="tx1"/>
                  </a:solidFill>
                  <a:latin typeface="Arial" charset="0"/>
                  <a:ea typeface="標楷體" pitchFamily="65" charset="-120"/>
                </a:defRPr>
              </a:lvl9pPr>
            </a:lstStyle>
            <a:p>
              <a:pPr algn="l">
                <a:spcBef>
                  <a:spcPct val="50000"/>
                </a:spcBef>
              </a:pPr>
              <a:r>
                <a:rPr lang="en-US" altLang="zh-TW" sz="1400">
                  <a:latin typeface="Times New Roman" pitchFamily="18" charset="0"/>
                  <a:ea typeface="新細明體" pitchFamily="18" charset="-120"/>
                </a:rPr>
                <a:t>Working Area</a:t>
              </a:r>
            </a:p>
          </p:txBody>
        </p:sp>
        <p:sp>
          <p:nvSpPr>
            <p:cNvPr id="29704" name="Rectangle 8"/>
            <p:cNvSpPr>
              <a:spLocks noChangeArrowheads="1"/>
            </p:cNvSpPr>
            <p:nvPr/>
          </p:nvSpPr>
          <p:spPr bwMode="auto">
            <a:xfrm>
              <a:off x="1295400" y="3371850"/>
              <a:ext cx="2173288" cy="4572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29705" name="Text Box 9"/>
            <p:cNvSpPr txBox="1">
              <a:spLocks noChangeArrowheads="1"/>
            </p:cNvSpPr>
            <p:nvPr/>
          </p:nvSpPr>
          <p:spPr bwMode="auto">
            <a:xfrm>
              <a:off x="1417638" y="3443288"/>
              <a:ext cx="18780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標楷體" pitchFamily="65" charset="-120"/>
                </a:defRPr>
              </a:lvl1pPr>
              <a:lvl2pPr marL="742950" indent="-285750" eaLnBrk="0" hangingPunct="0">
                <a:defRPr kumimoji="1">
                  <a:solidFill>
                    <a:schemeClr val="tx1"/>
                  </a:solidFill>
                  <a:latin typeface="Arial" charset="0"/>
                  <a:ea typeface="標楷體" pitchFamily="65" charset="-120"/>
                </a:defRPr>
              </a:lvl2pPr>
              <a:lvl3pPr marL="1143000" indent="-228600" eaLnBrk="0" hangingPunct="0">
                <a:defRPr kumimoji="1">
                  <a:solidFill>
                    <a:schemeClr val="tx1"/>
                  </a:solidFill>
                  <a:latin typeface="Arial" charset="0"/>
                  <a:ea typeface="標楷體" pitchFamily="65" charset="-120"/>
                </a:defRPr>
              </a:lvl3pPr>
              <a:lvl4pPr marL="1600200" indent="-228600" eaLnBrk="0" hangingPunct="0">
                <a:defRPr kumimoji="1">
                  <a:solidFill>
                    <a:schemeClr val="tx1"/>
                  </a:solidFill>
                  <a:latin typeface="Arial" charset="0"/>
                  <a:ea typeface="標楷體" pitchFamily="65" charset="-120"/>
                </a:defRPr>
              </a:lvl4pPr>
              <a:lvl5pPr marL="2057400" indent="-228600" eaLnBrk="0" hangingPunct="0">
                <a:defRPr kumimoji="1">
                  <a:solidFill>
                    <a:schemeClr val="tx1"/>
                  </a:solidFill>
                  <a:latin typeface="Arial" charset="0"/>
                  <a:ea typeface="標楷體" pitchFamily="65" charset="-120"/>
                </a:defRPr>
              </a:lvl5pPr>
              <a:lvl6pPr marL="2514600" indent="-228600" algn="ctr" eaLnBrk="0" fontAlgn="base" hangingPunct="0">
                <a:spcBef>
                  <a:spcPct val="0"/>
                </a:spcBef>
                <a:spcAft>
                  <a:spcPct val="0"/>
                </a:spcAft>
                <a:defRPr kumimoji="1">
                  <a:solidFill>
                    <a:schemeClr val="tx1"/>
                  </a:solidFill>
                  <a:latin typeface="Arial" charset="0"/>
                  <a:ea typeface="標楷體" pitchFamily="65" charset="-120"/>
                </a:defRPr>
              </a:lvl6pPr>
              <a:lvl7pPr marL="2971800" indent="-228600" algn="ctr" eaLnBrk="0" fontAlgn="base" hangingPunct="0">
                <a:spcBef>
                  <a:spcPct val="0"/>
                </a:spcBef>
                <a:spcAft>
                  <a:spcPct val="0"/>
                </a:spcAft>
                <a:defRPr kumimoji="1">
                  <a:solidFill>
                    <a:schemeClr val="tx1"/>
                  </a:solidFill>
                  <a:latin typeface="Arial" charset="0"/>
                  <a:ea typeface="標楷體" pitchFamily="65" charset="-120"/>
                </a:defRPr>
              </a:lvl7pPr>
              <a:lvl8pPr marL="3429000" indent="-228600" algn="ctr" eaLnBrk="0" fontAlgn="base" hangingPunct="0">
                <a:spcBef>
                  <a:spcPct val="0"/>
                </a:spcBef>
                <a:spcAft>
                  <a:spcPct val="0"/>
                </a:spcAft>
                <a:defRPr kumimoji="1">
                  <a:solidFill>
                    <a:schemeClr val="tx1"/>
                  </a:solidFill>
                  <a:latin typeface="Arial" charset="0"/>
                  <a:ea typeface="標楷體" pitchFamily="65" charset="-120"/>
                </a:defRPr>
              </a:lvl8pPr>
              <a:lvl9pPr marL="3886200" indent="-228600" algn="ctr" eaLnBrk="0" fontAlgn="base" hangingPunct="0">
                <a:spcBef>
                  <a:spcPct val="0"/>
                </a:spcBef>
                <a:spcAft>
                  <a:spcPct val="0"/>
                </a:spcAft>
                <a:defRPr kumimoji="1">
                  <a:solidFill>
                    <a:schemeClr val="tx1"/>
                  </a:solidFill>
                  <a:latin typeface="Arial" charset="0"/>
                  <a:ea typeface="標楷體" pitchFamily="65" charset="-120"/>
                </a:defRPr>
              </a:lvl9pPr>
            </a:lstStyle>
            <a:p>
              <a:pPr algn="l">
                <a:spcBef>
                  <a:spcPct val="50000"/>
                </a:spcBef>
              </a:pPr>
              <a:r>
                <a:rPr lang="en-US" altLang="zh-TW" sz="1400">
                  <a:latin typeface="Times New Roman" pitchFamily="18" charset="0"/>
                  <a:ea typeface="新細明體" pitchFamily="18" charset="-120"/>
                </a:rPr>
                <a:t>System Buffer</a:t>
              </a:r>
            </a:p>
          </p:txBody>
        </p:sp>
        <p:sp>
          <p:nvSpPr>
            <p:cNvPr id="29706" name="AutoShape 10"/>
            <p:cNvSpPr>
              <a:spLocks noChangeArrowheads="1"/>
            </p:cNvSpPr>
            <p:nvPr/>
          </p:nvSpPr>
          <p:spPr bwMode="auto">
            <a:xfrm>
              <a:off x="1417638" y="4500563"/>
              <a:ext cx="1828800" cy="1357312"/>
            </a:xfrm>
            <a:prstGeom prst="flowChartMagneticDisk">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29707" name="Text Box 11"/>
            <p:cNvSpPr txBox="1">
              <a:spLocks noChangeArrowheads="1"/>
            </p:cNvSpPr>
            <p:nvPr/>
          </p:nvSpPr>
          <p:spPr bwMode="auto">
            <a:xfrm>
              <a:off x="1492250" y="4929188"/>
              <a:ext cx="1728788" cy="67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標楷體" pitchFamily="65" charset="-120"/>
                </a:defRPr>
              </a:lvl1pPr>
              <a:lvl2pPr marL="742950" indent="-285750" eaLnBrk="0" hangingPunct="0">
                <a:defRPr kumimoji="1">
                  <a:solidFill>
                    <a:schemeClr val="tx1"/>
                  </a:solidFill>
                  <a:latin typeface="Arial" charset="0"/>
                  <a:ea typeface="標楷體" pitchFamily="65" charset="-120"/>
                </a:defRPr>
              </a:lvl2pPr>
              <a:lvl3pPr marL="1143000" indent="-228600" eaLnBrk="0" hangingPunct="0">
                <a:defRPr kumimoji="1">
                  <a:solidFill>
                    <a:schemeClr val="tx1"/>
                  </a:solidFill>
                  <a:latin typeface="Arial" charset="0"/>
                  <a:ea typeface="標楷體" pitchFamily="65" charset="-120"/>
                </a:defRPr>
              </a:lvl3pPr>
              <a:lvl4pPr marL="1600200" indent="-228600" eaLnBrk="0" hangingPunct="0">
                <a:defRPr kumimoji="1">
                  <a:solidFill>
                    <a:schemeClr val="tx1"/>
                  </a:solidFill>
                  <a:latin typeface="Arial" charset="0"/>
                  <a:ea typeface="標楷體" pitchFamily="65" charset="-120"/>
                </a:defRPr>
              </a:lvl4pPr>
              <a:lvl5pPr marL="2057400" indent="-228600" eaLnBrk="0" hangingPunct="0">
                <a:defRPr kumimoji="1">
                  <a:solidFill>
                    <a:schemeClr val="tx1"/>
                  </a:solidFill>
                  <a:latin typeface="Arial" charset="0"/>
                  <a:ea typeface="標楷體" pitchFamily="65" charset="-120"/>
                </a:defRPr>
              </a:lvl5pPr>
              <a:lvl6pPr marL="2514600" indent="-228600" algn="ctr" eaLnBrk="0" fontAlgn="base" hangingPunct="0">
                <a:spcBef>
                  <a:spcPct val="0"/>
                </a:spcBef>
                <a:spcAft>
                  <a:spcPct val="0"/>
                </a:spcAft>
                <a:defRPr kumimoji="1">
                  <a:solidFill>
                    <a:schemeClr val="tx1"/>
                  </a:solidFill>
                  <a:latin typeface="Arial" charset="0"/>
                  <a:ea typeface="標楷體" pitchFamily="65" charset="-120"/>
                </a:defRPr>
              </a:lvl6pPr>
              <a:lvl7pPr marL="2971800" indent="-228600" algn="ctr" eaLnBrk="0" fontAlgn="base" hangingPunct="0">
                <a:spcBef>
                  <a:spcPct val="0"/>
                </a:spcBef>
                <a:spcAft>
                  <a:spcPct val="0"/>
                </a:spcAft>
                <a:defRPr kumimoji="1">
                  <a:solidFill>
                    <a:schemeClr val="tx1"/>
                  </a:solidFill>
                  <a:latin typeface="Arial" charset="0"/>
                  <a:ea typeface="標楷體" pitchFamily="65" charset="-120"/>
                </a:defRPr>
              </a:lvl7pPr>
              <a:lvl8pPr marL="3429000" indent="-228600" algn="ctr" eaLnBrk="0" fontAlgn="base" hangingPunct="0">
                <a:spcBef>
                  <a:spcPct val="0"/>
                </a:spcBef>
                <a:spcAft>
                  <a:spcPct val="0"/>
                </a:spcAft>
                <a:defRPr kumimoji="1">
                  <a:solidFill>
                    <a:schemeClr val="tx1"/>
                  </a:solidFill>
                  <a:latin typeface="Arial" charset="0"/>
                  <a:ea typeface="標楷體" pitchFamily="65" charset="-120"/>
                </a:defRPr>
              </a:lvl8pPr>
              <a:lvl9pPr marL="3886200" indent="-228600" algn="ctr" eaLnBrk="0" fontAlgn="base" hangingPunct="0">
                <a:spcBef>
                  <a:spcPct val="0"/>
                </a:spcBef>
                <a:spcAft>
                  <a:spcPct val="0"/>
                </a:spcAft>
                <a:defRPr kumimoji="1">
                  <a:solidFill>
                    <a:schemeClr val="tx1"/>
                  </a:solidFill>
                  <a:latin typeface="Arial" charset="0"/>
                  <a:ea typeface="標楷體" pitchFamily="65" charset="-120"/>
                </a:defRPr>
              </a:lvl9pPr>
            </a:lstStyle>
            <a:p>
              <a:pPr algn="l">
                <a:spcBef>
                  <a:spcPct val="50000"/>
                </a:spcBef>
              </a:pPr>
              <a:r>
                <a:rPr lang="en-US" altLang="zh-TW" sz="1400">
                  <a:latin typeface="Times New Roman" pitchFamily="18" charset="0"/>
                  <a:ea typeface="新細明體" pitchFamily="18" charset="-120"/>
                </a:rPr>
                <a:t>Secondary Memory</a:t>
              </a:r>
              <a:endParaRPr lang="en-US" altLang="zh-TW" sz="1600">
                <a:latin typeface="Times New Roman" pitchFamily="18" charset="0"/>
                <a:ea typeface="新細明體" pitchFamily="18" charset="-120"/>
              </a:endParaRPr>
            </a:p>
            <a:p>
              <a:pPr algn="l">
                <a:spcBef>
                  <a:spcPct val="50000"/>
                </a:spcBef>
              </a:pPr>
              <a:r>
                <a:rPr lang="en-US" altLang="zh-TW" sz="1600" b="1">
                  <a:latin typeface="Times New Roman" pitchFamily="18" charset="0"/>
                  <a:ea typeface="新細明體" pitchFamily="18" charset="-120"/>
                </a:rPr>
                <a:t>     Database</a:t>
              </a:r>
            </a:p>
          </p:txBody>
        </p:sp>
        <p:sp>
          <p:nvSpPr>
            <p:cNvPr id="29708" name="Rectangle 12"/>
            <p:cNvSpPr>
              <a:spLocks noChangeArrowheads="1"/>
            </p:cNvSpPr>
            <p:nvPr/>
          </p:nvSpPr>
          <p:spPr bwMode="auto">
            <a:xfrm>
              <a:off x="4283075" y="3357563"/>
              <a:ext cx="1779588" cy="414337"/>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29709" name="Text Box 13"/>
            <p:cNvSpPr txBox="1">
              <a:spLocks noChangeArrowheads="1"/>
            </p:cNvSpPr>
            <p:nvPr/>
          </p:nvSpPr>
          <p:spPr bwMode="auto">
            <a:xfrm>
              <a:off x="4421188" y="3429000"/>
              <a:ext cx="14509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標楷體" pitchFamily="65" charset="-120"/>
                </a:defRPr>
              </a:lvl1pPr>
              <a:lvl2pPr marL="742950" indent="-285750" eaLnBrk="0" hangingPunct="0">
                <a:defRPr kumimoji="1">
                  <a:solidFill>
                    <a:schemeClr val="tx1"/>
                  </a:solidFill>
                  <a:latin typeface="Arial" charset="0"/>
                  <a:ea typeface="標楷體" pitchFamily="65" charset="-120"/>
                </a:defRPr>
              </a:lvl2pPr>
              <a:lvl3pPr marL="1143000" indent="-228600" eaLnBrk="0" hangingPunct="0">
                <a:defRPr kumimoji="1">
                  <a:solidFill>
                    <a:schemeClr val="tx1"/>
                  </a:solidFill>
                  <a:latin typeface="Arial" charset="0"/>
                  <a:ea typeface="標楷體" pitchFamily="65" charset="-120"/>
                </a:defRPr>
              </a:lvl3pPr>
              <a:lvl4pPr marL="1600200" indent="-228600" eaLnBrk="0" hangingPunct="0">
                <a:defRPr kumimoji="1">
                  <a:solidFill>
                    <a:schemeClr val="tx1"/>
                  </a:solidFill>
                  <a:latin typeface="Arial" charset="0"/>
                  <a:ea typeface="標楷體" pitchFamily="65" charset="-120"/>
                </a:defRPr>
              </a:lvl4pPr>
              <a:lvl5pPr marL="2057400" indent="-228600" eaLnBrk="0" hangingPunct="0">
                <a:defRPr kumimoji="1">
                  <a:solidFill>
                    <a:schemeClr val="tx1"/>
                  </a:solidFill>
                  <a:latin typeface="Arial" charset="0"/>
                  <a:ea typeface="標楷體" pitchFamily="65" charset="-120"/>
                </a:defRPr>
              </a:lvl5pPr>
              <a:lvl6pPr marL="2514600" indent="-228600" algn="ctr" eaLnBrk="0" fontAlgn="base" hangingPunct="0">
                <a:spcBef>
                  <a:spcPct val="0"/>
                </a:spcBef>
                <a:spcAft>
                  <a:spcPct val="0"/>
                </a:spcAft>
                <a:defRPr kumimoji="1">
                  <a:solidFill>
                    <a:schemeClr val="tx1"/>
                  </a:solidFill>
                  <a:latin typeface="Arial" charset="0"/>
                  <a:ea typeface="標楷體" pitchFamily="65" charset="-120"/>
                </a:defRPr>
              </a:lvl6pPr>
              <a:lvl7pPr marL="2971800" indent="-228600" algn="ctr" eaLnBrk="0" fontAlgn="base" hangingPunct="0">
                <a:spcBef>
                  <a:spcPct val="0"/>
                </a:spcBef>
                <a:spcAft>
                  <a:spcPct val="0"/>
                </a:spcAft>
                <a:defRPr kumimoji="1">
                  <a:solidFill>
                    <a:schemeClr val="tx1"/>
                  </a:solidFill>
                  <a:latin typeface="Arial" charset="0"/>
                  <a:ea typeface="標楷體" pitchFamily="65" charset="-120"/>
                </a:defRPr>
              </a:lvl7pPr>
              <a:lvl8pPr marL="3429000" indent="-228600" algn="ctr" eaLnBrk="0" fontAlgn="base" hangingPunct="0">
                <a:spcBef>
                  <a:spcPct val="0"/>
                </a:spcBef>
                <a:spcAft>
                  <a:spcPct val="0"/>
                </a:spcAft>
                <a:defRPr kumimoji="1">
                  <a:solidFill>
                    <a:schemeClr val="tx1"/>
                  </a:solidFill>
                  <a:latin typeface="Arial" charset="0"/>
                  <a:ea typeface="標楷體" pitchFamily="65" charset="-120"/>
                </a:defRPr>
              </a:lvl8pPr>
              <a:lvl9pPr marL="3886200" indent="-228600" algn="ctr" eaLnBrk="0" fontAlgn="base" hangingPunct="0">
                <a:spcBef>
                  <a:spcPct val="0"/>
                </a:spcBef>
                <a:spcAft>
                  <a:spcPct val="0"/>
                </a:spcAft>
                <a:defRPr kumimoji="1">
                  <a:solidFill>
                    <a:schemeClr val="tx1"/>
                  </a:solidFill>
                  <a:latin typeface="Arial" charset="0"/>
                  <a:ea typeface="標楷體" pitchFamily="65" charset="-120"/>
                </a:defRPr>
              </a:lvl9pPr>
            </a:lstStyle>
            <a:p>
              <a:pPr>
                <a:spcBef>
                  <a:spcPct val="50000"/>
                </a:spcBef>
              </a:pPr>
              <a:r>
                <a:rPr lang="en-US" altLang="zh-TW" sz="1600" b="1">
                  <a:latin typeface="Times New Roman" pitchFamily="18" charset="0"/>
                  <a:ea typeface="新細明體" pitchFamily="18" charset="-120"/>
                </a:rPr>
                <a:t>DBMS</a:t>
              </a:r>
            </a:p>
          </p:txBody>
        </p:sp>
        <p:sp>
          <p:nvSpPr>
            <p:cNvPr id="29710" name="AutoShape 14"/>
            <p:cNvSpPr>
              <a:spLocks noChangeArrowheads="1"/>
            </p:cNvSpPr>
            <p:nvPr/>
          </p:nvSpPr>
          <p:spPr bwMode="auto">
            <a:xfrm>
              <a:off x="7248525" y="3200400"/>
              <a:ext cx="1184275" cy="871538"/>
            </a:xfrm>
            <a:prstGeom prst="flowChartMagneticDisk">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29711" name="Text Box 15"/>
            <p:cNvSpPr txBox="1">
              <a:spLocks noChangeArrowheads="1"/>
            </p:cNvSpPr>
            <p:nvPr/>
          </p:nvSpPr>
          <p:spPr bwMode="auto">
            <a:xfrm>
              <a:off x="7164288" y="3546277"/>
              <a:ext cx="138132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標楷體" pitchFamily="65" charset="-120"/>
                </a:defRPr>
              </a:lvl1pPr>
              <a:lvl2pPr marL="742950" indent="-285750" eaLnBrk="0" hangingPunct="0">
                <a:defRPr kumimoji="1">
                  <a:solidFill>
                    <a:schemeClr val="tx1"/>
                  </a:solidFill>
                  <a:latin typeface="Arial" charset="0"/>
                  <a:ea typeface="標楷體" pitchFamily="65" charset="-120"/>
                </a:defRPr>
              </a:lvl2pPr>
              <a:lvl3pPr marL="1143000" indent="-228600" eaLnBrk="0" hangingPunct="0">
                <a:defRPr kumimoji="1">
                  <a:solidFill>
                    <a:schemeClr val="tx1"/>
                  </a:solidFill>
                  <a:latin typeface="Arial" charset="0"/>
                  <a:ea typeface="標楷體" pitchFamily="65" charset="-120"/>
                </a:defRPr>
              </a:lvl3pPr>
              <a:lvl4pPr marL="1600200" indent="-228600" eaLnBrk="0" hangingPunct="0">
                <a:defRPr kumimoji="1">
                  <a:solidFill>
                    <a:schemeClr val="tx1"/>
                  </a:solidFill>
                  <a:latin typeface="Arial" charset="0"/>
                  <a:ea typeface="標楷體" pitchFamily="65" charset="-120"/>
                </a:defRPr>
              </a:lvl4pPr>
              <a:lvl5pPr marL="2057400" indent="-228600" eaLnBrk="0" hangingPunct="0">
                <a:defRPr kumimoji="1">
                  <a:solidFill>
                    <a:schemeClr val="tx1"/>
                  </a:solidFill>
                  <a:latin typeface="Arial" charset="0"/>
                  <a:ea typeface="標楷體" pitchFamily="65" charset="-120"/>
                </a:defRPr>
              </a:lvl5pPr>
              <a:lvl6pPr marL="2514600" indent="-228600" algn="ctr" eaLnBrk="0" fontAlgn="base" hangingPunct="0">
                <a:spcBef>
                  <a:spcPct val="0"/>
                </a:spcBef>
                <a:spcAft>
                  <a:spcPct val="0"/>
                </a:spcAft>
                <a:defRPr kumimoji="1">
                  <a:solidFill>
                    <a:schemeClr val="tx1"/>
                  </a:solidFill>
                  <a:latin typeface="Arial" charset="0"/>
                  <a:ea typeface="標楷體" pitchFamily="65" charset="-120"/>
                </a:defRPr>
              </a:lvl6pPr>
              <a:lvl7pPr marL="2971800" indent="-228600" algn="ctr" eaLnBrk="0" fontAlgn="base" hangingPunct="0">
                <a:spcBef>
                  <a:spcPct val="0"/>
                </a:spcBef>
                <a:spcAft>
                  <a:spcPct val="0"/>
                </a:spcAft>
                <a:defRPr kumimoji="1">
                  <a:solidFill>
                    <a:schemeClr val="tx1"/>
                  </a:solidFill>
                  <a:latin typeface="Arial" charset="0"/>
                  <a:ea typeface="標楷體" pitchFamily="65" charset="-120"/>
                </a:defRPr>
              </a:lvl7pPr>
              <a:lvl8pPr marL="3429000" indent="-228600" algn="ctr" eaLnBrk="0" fontAlgn="base" hangingPunct="0">
                <a:spcBef>
                  <a:spcPct val="0"/>
                </a:spcBef>
                <a:spcAft>
                  <a:spcPct val="0"/>
                </a:spcAft>
                <a:defRPr kumimoji="1">
                  <a:solidFill>
                    <a:schemeClr val="tx1"/>
                  </a:solidFill>
                  <a:latin typeface="Arial" charset="0"/>
                  <a:ea typeface="標楷體" pitchFamily="65" charset="-120"/>
                </a:defRPr>
              </a:lvl8pPr>
              <a:lvl9pPr marL="3886200" indent="-228600" algn="ctr" eaLnBrk="0" fontAlgn="base" hangingPunct="0">
                <a:spcBef>
                  <a:spcPct val="0"/>
                </a:spcBef>
                <a:spcAft>
                  <a:spcPct val="0"/>
                </a:spcAft>
                <a:defRPr kumimoji="1">
                  <a:solidFill>
                    <a:schemeClr val="tx1"/>
                  </a:solidFill>
                  <a:latin typeface="Arial" charset="0"/>
                  <a:ea typeface="標楷體" pitchFamily="65" charset="-120"/>
                </a:defRPr>
              </a:lvl9pPr>
            </a:lstStyle>
            <a:p>
              <a:pPr>
                <a:lnSpc>
                  <a:spcPct val="50000"/>
                </a:lnSpc>
                <a:spcBef>
                  <a:spcPct val="50000"/>
                </a:spcBef>
              </a:pPr>
              <a:r>
                <a:rPr lang="en-US" altLang="zh-TW" b="1" dirty="0" smtClean="0">
                  <a:solidFill>
                    <a:srgbClr val="FF0000"/>
                  </a:solidFill>
                  <a:latin typeface="Times New Roman" pitchFamily="18" charset="0"/>
                  <a:ea typeface="新細明體" pitchFamily="18" charset="-120"/>
                </a:rPr>
                <a:t>Data</a:t>
              </a:r>
              <a:br>
                <a:rPr lang="en-US" altLang="zh-TW" b="1" dirty="0" smtClean="0">
                  <a:solidFill>
                    <a:srgbClr val="FF0000"/>
                  </a:solidFill>
                  <a:latin typeface="Times New Roman" pitchFamily="18" charset="0"/>
                  <a:ea typeface="新細明體" pitchFamily="18" charset="-120"/>
                </a:rPr>
              </a:br>
              <a:r>
                <a:rPr lang="en-US" altLang="zh-TW" b="1" dirty="0" smtClean="0">
                  <a:solidFill>
                    <a:srgbClr val="FF0000"/>
                  </a:solidFill>
                  <a:latin typeface="Times New Roman" pitchFamily="18" charset="0"/>
                  <a:ea typeface="新細明體" pitchFamily="18" charset="-120"/>
                </a:rPr>
                <a:t>Dictionary</a:t>
              </a:r>
              <a:endParaRPr lang="en-US" altLang="zh-TW" b="1" dirty="0">
                <a:solidFill>
                  <a:srgbClr val="FF0000"/>
                </a:solidFill>
                <a:latin typeface="Times New Roman" pitchFamily="18" charset="0"/>
                <a:ea typeface="新細明體" pitchFamily="18" charset="-120"/>
              </a:endParaRPr>
            </a:p>
          </p:txBody>
        </p:sp>
        <p:sp>
          <p:nvSpPr>
            <p:cNvPr id="29712" name="Line 16"/>
            <p:cNvSpPr>
              <a:spLocks noChangeShapeType="1"/>
            </p:cNvSpPr>
            <p:nvPr/>
          </p:nvSpPr>
          <p:spPr bwMode="auto">
            <a:xfrm flipH="1">
              <a:off x="2085975" y="2628900"/>
              <a:ext cx="11113" cy="728663"/>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9713" name="Line 17"/>
            <p:cNvSpPr>
              <a:spLocks noChangeShapeType="1"/>
            </p:cNvSpPr>
            <p:nvPr/>
          </p:nvSpPr>
          <p:spPr bwMode="auto">
            <a:xfrm>
              <a:off x="2085975" y="3843338"/>
              <a:ext cx="0" cy="614362"/>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9714" name="Line 18"/>
            <p:cNvSpPr>
              <a:spLocks noChangeShapeType="1"/>
            </p:cNvSpPr>
            <p:nvPr/>
          </p:nvSpPr>
          <p:spPr bwMode="auto">
            <a:xfrm>
              <a:off x="3468688" y="3571875"/>
              <a:ext cx="814387" cy="0"/>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9715" name="Line 19"/>
            <p:cNvSpPr>
              <a:spLocks noChangeShapeType="1"/>
            </p:cNvSpPr>
            <p:nvPr/>
          </p:nvSpPr>
          <p:spPr bwMode="auto">
            <a:xfrm>
              <a:off x="6111875" y="3586163"/>
              <a:ext cx="1111250" cy="0"/>
            </a:xfrm>
            <a:prstGeom prst="line">
              <a:avLst/>
            </a:prstGeom>
            <a:noFill/>
            <a:ln w="12700" cap="rnd">
              <a:solidFill>
                <a:schemeClr val="tx1"/>
              </a:solidFill>
              <a:prstDash val="sysDot"/>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9716" name="Line 20"/>
            <p:cNvSpPr>
              <a:spLocks noChangeShapeType="1"/>
            </p:cNvSpPr>
            <p:nvPr/>
          </p:nvSpPr>
          <p:spPr bwMode="auto">
            <a:xfrm flipH="1">
              <a:off x="5148263" y="3786188"/>
              <a:ext cx="0" cy="500062"/>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9717" name="Rectangle 21"/>
            <p:cNvSpPr>
              <a:spLocks noChangeArrowheads="1"/>
            </p:cNvSpPr>
            <p:nvPr/>
          </p:nvSpPr>
          <p:spPr bwMode="auto">
            <a:xfrm>
              <a:off x="4432300" y="4257675"/>
              <a:ext cx="1630363" cy="3571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29718" name="Text Box 22"/>
            <p:cNvSpPr txBox="1">
              <a:spLocks noChangeArrowheads="1"/>
            </p:cNvSpPr>
            <p:nvPr/>
          </p:nvSpPr>
          <p:spPr bwMode="auto">
            <a:xfrm>
              <a:off x="4600575" y="4302125"/>
              <a:ext cx="10747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標楷體" pitchFamily="65" charset="-120"/>
                </a:defRPr>
              </a:lvl1pPr>
              <a:lvl2pPr marL="742950" indent="-285750" eaLnBrk="0" hangingPunct="0">
                <a:defRPr kumimoji="1">
                  <a:solidFill>
                    <a:schemeClr val="tx1"/>
                  </a:solidFill>
                  <a:latin typeface="Arial" charset="0"/>
                  <a:ea typeface="標楷體" pitchFamily="65" charset="-120"/>
                </a:defRPr>
              </a:lvl2pPr>
              <a:lvl3pPr marL="1143000" indent="-228600" eaLnBrk="0" hangingPunct="0">
                <a:defRPr kumimoji="1">
                  <a:solidFill>
                    <a:schemeClr val="tx1"/>
                  </a:solidFill>
                  <a:latin typeface="Arial" charset="0"/>
                  <a:ea typeface="標楷體" pitchFamily="65" charset="-120"/>
                </a:defRPr>
              </a:lvl3pPr>
              <a:lvl4pPr marL="1600200" indent="-228600" eaLnBrk="0" hangingPunct="0">
                <a:defRPr kumimoji="1">
                  <a:solidFill>
                    <a:schemeClr val="tx1"/>
                  </a:solidFill>
                  <a:latin typeface="Arial" charset="0"/>
                  <a:ea typeface="標楷體" pitchFamily="65" charset="-120"/>
                </a:defRPr>
              </a:lvl4pPr>
              <a:lvl5pPr marL="2057400" indent="-228600" eaLnBrk="0" hangingPunct="0">
                <a:defRPr kumimoji="1">
                  <a:solidFill>
                    <a:schemeClr val="tx1"/>
                  </a:solidFill>
                  <a:latin typeface="Arial" charset="0"/>
                  <a:ea typeface="標楷體" pitchFamily="65" charset="-120"/>
                </a:defRPr>
              </a:lvl5pPr>
              <a:lvl6pPr marL="2514600" indent="-228600" algn="ctr" eaLnBrk="0" fontAlgn="base" hangingPunct="0">
                <a:spcBef>
                  <a:spcPct val="0"/>
                </a:spcBef>
                <a:spcAft>
                  <a:spcPct val="0"/>
                </a:spcAft>
                <a:defRPr kumimoji="1">
                  <a:solidFill>
                    <a:schemeClr val="tx1"/>
                  </a:solidFill>
                  <a:latin typeface="Arial" charset="0"/>
                  <a:ea typeface="標楷體" pitchFamily="65" charset="-120"/>
                </a:defRPr>
              </a:lvl6pPr>
              <a:lvl7pPr marL="2971800" indent="-228600" algn="ctr" eaLnBrk="0" fontAlgn="base" hangingPunct="0">
                <a:spcBef>
                  <a:spcPct val="0"/>
                </a:spcBef>
                <a:spcAft>
                  <a:spcPct val="0"/>
                </a:spcAft>
                <a:defRPr kumimoji="1">
                  <a:solidFill>
                    <a:schemeClr val="tx1"/>
                  </a:solidFill>
                  <a:latin typeface="Arial" charset="0"/>
                  <a:ea typeface="標楷體" pitchFamily="65" charset="-120"/>
                </a:defRPr>
              </a:lvl7pPr>
              <a:lvl8pPr marL="3429000" indent="-228600" algn="ctr" eaLnBrk="0" fontAlgn="base" hangingPunct="0">
                <a:spcBef>
                  <a:spcPct val="0"/>
                </a:spcBef>
                <a:spcAft>
                  <a:spcPct val="0"/>
                </a:spcAft>
                <a:defRPr kumimoji="1">
                  <a:solidFill>
                    <a:schemeClr val="tx1"/>
                  </a:solidFill>
                  <a:latin typeface="Arial" charset="0"/>
                  <a:ea typeface="標楷體" pitchFamily="65" charset="-120"/>
                </a:defRPr>
              </a:lvl8pPr>
              <a:lvl9pPr marL="3886200" indent="-228600" algn="ctr" eaLnBrk="0" fontAlgn="base" hangingPunct="0">
                <a:spcBef>
                  <a:spcPct val="0"/>
                </a:spcBef>
                <a:spcAft>
                  <a:spcPct val="0"/>
                </a:spcAft>
                <a:defRPr kumimoji="1">
                  <a:solidFill>
                    <a:schemeClr val="tx1"/>
                  </a:solidFill>
                  <a:latin typeface="Arial" charset="0"/>
                  <a:ea typeface="標楷體" pitchFamily="65" charset="-120"/>
                </a:defRPr>
              </a:lvl9pPr>
            </a:lstStyle>
            <a:p>
              <a:pPr>
                <a:spcBef>
                  <a:spcPct val="50000"/>
                </a:spcBef>
              </a:pPr>
              <a:r>
                <a:rPr lang="en-US" altLang="zh-TW" sz="1600" b="1">
                  <a:latin typeface="Times New Roman" pitchFamily="18" charset="0"/>
                  <a:ea typeface="新細明體" pitchFamily="18" charset="-120"/>
                </a:rPr>
                <a:t>OS</a:t>
              </a:r>
            </a:p>
          </p:txBody>
        </p:sp>
        <p:sp>
          <p:nvSpPr>
            <p:cNvPr id="29719" name="Line 23"/>
            <p:cNvSpPr>
              <a:spLocks noChangeShapeType="1"/>
            </p:cNvSpPr>
            <p:nvPr/>
          </p:nvSpPr>
          <p:spPr bwMode="auto">
            <a:xfrm>
              <a:off x="5148263" y="4614863"/>
              <a:ext cx="0" cy="55721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9720" name="Line 24"/>
            <p:cNvSpPr>
              <a:spLocks noChangeShapeType="1"/>
            </p:cNvSpPr>
            <p:nvPr/>
          </p:nvSpPr>
          <p:spPr bwMode="auto">
            <a:xfrm flipH="1">
              <a:off x="3246438" y="5143500"/>
              <a:ext cx="1927225" cy="142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zh-TW" altLang="en-US"/>
            </a:p>
          </p:txBody>
        </p:sp>
        <p:sp>
          <p:nvSpPr>
            <p:cNvPr id="29721" name="Line 25"/>
            <p:cNvSpPr>
              <a:spLocks noChangeShapeType="1"/>
            </p:cNvSpPr>
            <p:nvPr/>
          </p:nvSpPr>
          <p:spPr bwMode="auto">
            <a:xfrm flipH="1">
              <a:off x="3270250" y="5129213"/>
              <a:ext cx="1903413" cy="14287"/>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9722" name="Line 26"/>
            <p:cNvSpPr>
              <a:spLocks noChangeShapeType="1"/>
            </p:cNvSpPr>
            <p:nvPr/>
          </p:nvSpPr>
          <p:spPr bwMode="auto">
            <a:xfrm flipV="1">
              <a:off x="4629150" y="2114550"/>
              <a:ext cx="0" cy="124301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9723" name="Line 27"/>
            <p:cNvSpPr>
              <a:spLocks noChangeShapeType="1"/>
            </p:cNvSpPr>
            <p:nvPr/>
          </p:nvSpPr>
          <p:spPr bwMode="auto">
            <a:xfrm flipH="1">
              <a:off x="3394075" y="2143125"/>
              <a:ext cx="1235075"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9724" name="Line 28"/>
            <p:cNvSpPr>
              <a:spLocks noChangeShapeType="1"/>
            </p:cNvSpPr>
            <p:nvPr/>
          </p:nvSpPr>
          <p:spPr bwMode="auto">
            <a:xfrm flipV="1">
              <a:off x="3394075" y="1814513"/>
              <a:ext cx="2247900" cy="142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9725" name="Line 29"/>
            <p:cNvSpPr>
              <a:spLocks noChangeShapeType="1"/>
            </p:cNvSpPr>
            <p:nvPr/>
          </p:nvSpPr>
          <p:spPr bwMode="auto">
            <a:xfrm flipH="1">
              <a:off x="5625776" y="1810051"/>
              <a:ext cx="0" cy="1457325"/>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9726" name="Text Box 30"/>
            <p:cNvSpPr txBox="1">
              <a:spLocks noChangeArrowheads="1"/>
            </p:cNvSpPr>
            <p:nvPr/>
          </p:nvSpPr>
          <p:spPr bwMode="auto">
            <a:xfrm>
              <a:off x="4037013" y="1585913"/>
              <a:ext cx="13827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標楷體" pitchFamily="65" charset="-120"/>
                </a:defRPr>
              </a:lvl1pPr>
              <a:lvl2pPr marL="742950" indent="-285750" eaLnBrk="0" hangingPunct="0">
                <a:defRPr kumimoji="1">
                  <a:solidFill>
                    <a:schemeClr val="tx1"/>
                  </a:solidFill>
                  <a:latin typeface="Arial" charset="0"/>
                  <a:ea typeface="標楷體" pitchFamily="65" charset="-120"/>
                </a:defRPr>
              </a:lvl2pPr>
              <a:lvl3pPr marL="1143000" indent="-228600" eaLnBrk="0" hangingPunct="0">
                <a:defRPr kumimoji="1">
                  <a:solidFill>
                    <a:schemeClr val="tx1"/>
                  </a:solidFill>
                  <a:latin typeface="Arial" charset="0"/>
                  <a:ea typeface="標楷體" pitchFamily="65" charset="-120"/>
                </a:defRPr>
              </a:lvl3pPr>
              <a:lvl4pPr marL="1600200" indent="-228600" eaLnBrk="0" hangingPunct="0">
                <a:defRPr kumimoji="1">
                  <a:solidFill>
                    <a:schemeClr val="tx1"/>
                  </a:solidFill>
                  <a:latin typeface="Arial" charset="0"/>
                  <a:ea typeface="標楷體" pitchFamily="65" charset="-120"/>
                </a:defRPr>
              </a:lvl4pPr>
              <a:lvl5pPr marL="2057400" indent="-228600" eaLnBrk="0" hangingPunct="0">
                <a:defRPr kumimoji="1">
                  <a:solidFill>
                    <a:schemeClr val="tx1"/>
                  </a:solidFill>
                  <a:latin typeface="Arial" charset="0"/>
                  <a:ea typeface="標楷體" pitchFamily="65" charset="-120"/>
                </a:defRPr>
              </a:lvl5pPr>
              <a:lvl6pPr marL="2514600" indent="-228600" algn="ctr" eaLnBrk="0" fontAlgn="base" hangingPunct="0">
                <a:spcBef>
                  <a:spcPct val="0"/>
                </a:spcBef>
                <a:spcAft>
                  <a:spcPct val="0"/>
                </a:spcAft>
                <a:defRPr kumimoji="1">
                  <a:solidFill>
                    <a:schemeClr val="tx1"/>
                  </a:solidFill>
                  <a:latin typeface="Arial" charset="0"/>
                  <a:ea typeface="標楷體" pitchFamily="65" charset="-120"/>
                </a:defRPr>
              </a:lvl6pPr>
              <a:lvl7pPr marL="2971800" indent="-228600" algn="ctr" eaLnBrk="0" fontAlgn="base" hangingPunct="0">
                <a:spcBef>
                  <a:spcPct val="0"/>
                </a:spcBef>
                <a:spcAft>
                  <a:spcPct val="0"/>
                </a:spcAft>
                <a:defRPr kumimoji="1">
                  <a:solidFill>
                    <a:schemeClr val="tx1"/>
                  </a:solidFill>
                  <a:latin typeface="Arial" charset="0"/>
                  <a:ea typeface="標楷體" pitchFamily="65" charset="-120"/>
                </a:defRPr>
              </a:lvl7pPr>
              <a:lvl8pPr marL="3429000" indent="-228600" algn="ctr" eaLnBrk="0" fontAlgn="base" hangingPunct="0">
                <a:spcBef>
                  <a:spcPct val="0"/>
                </a:spcBef>
                <a:spcAft>
                  <a:spcPct val="0"/>
                </a:spcAft>
                <a:defRPr kumimoji="1">
                  <a:solidFill>
                    <a:schemeClr val="tx1"/>
                  </a:solidFill>
                  <a:latin typeface="Arial" charset="0"/>
                  <a:ea typeface="標楷體" pitchFamily="65" charset="-120"/>
                </a:defRPr>
              </a:lvl8pPr>
              <a:lvl9pPr marL="3886200" indent="-228600" algn="ctr" eaLnBrk="0" fontAlgn="base" hangingPunct="0">
                <a:spcBef>
                  <a:spcPct val="0"/>
                </a:spcBef>
                <a:spcAft>
                  <a:spcPct val="0"/>
                </a:spcAft>
                <a:defRPr kumimoji="1">
                  <a:solidFill>
                    <a:schemeClr val="tx1"/>
                  </a:solidFill>
                  <a:latin typeface="Arial" charset="0"/>
                  <a:ea typeface="標楷體" pitchFamily="65" charset="-120"/>
                </a:defRPr>
              </a:lvl9pPr>
            </a:lstStyle>
            <a:p>
              <a:pPr algn="l">
                <a:spcBef>
                  <a:spcPct val="50000"/>
                </a:spcBef>
              </a:pPr>
              <a:r>
                <a:rPr lang="en-US" altLang="zh-TW" sz="1400">
                  <a:latin typeface="Times New Roman" pitchFamily="18" charset="0"/>
                  <a:ea typeface="新細明體" pitchFamily="18" charset="-120"/>
                </a:rPr>
                <a:t>Request</a:t>
              </a:r>
            </a:p>
          </p:txBody>
        </p:sp>
        <p:sp>
          <p:nvSpPr>
            <p:cNvPr id="29727" name="Text Box 31"/>
            <p:cNvSpPr txBox="1">
              <a:spLocks noChangeArrowheads="1"/>
            </p:cNvSpPr>
            <p:nvPr/>
          </p:nvSpPr>
          <p:spPr bwMode="auto">
            <a:xfrm>
              <a:off x="3468688" y="2214563"/>
              <a:ext cx="10620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標楷體" pitchFamily="65" charset="-120"/>
                </a:defRPr>
              </a:lvl1pPr>
              <a:lvl2pPr marL="742950" indent="-285750" eaLnBrk="0" hangingPunct="0">
                <a:defRPr kumimoji="1">
                  <a:solidFill>
                    <a:schemeClr val="tx1"/>
                  </a:solidFill>
                  <a:latin typeface="Arial" charset="0"/>
                  <a:ea typeface="標楷體" pitchFamily="65" charset="-120"/>
                </a:defRPr>
              </a:lvl2pPr>
              <a:lvl3pPr marL="1143000" indent="-228600" eaLnBrk="0" hangingPunct="0">
                <a:defRPr kumimoji="1">
                  <a:solidFill>
                    <a:schemeClr val="tx1"/>
                  </a:solidFill>
                  <a:latin typeface="Arial" charset="0"/>
                  <a:ea typeface="標楷體" pitchFamily="65" charset="-120"/>
                </a:defRPr>
              </a:lvl3pPr>
              <a:lvl4pPr marL="1600200" indent="-228600" eaLnBrk="0" hangingPunct="0">
                <a:defRPr kumimoji="1">
                  <a:solidFill>
                    <a:schemeClr val="tx1"/>
                  </a:solidFill>
                  <a:latin typeface="Arial" charset="0"/>
                  <a:ea typeface="標楷體" pitchFamily="65" charset="-120"/>
                </a:defRPr>
              </a:lvl4pPr>
              <a:lvl5pPr marL="2057400" indent="-228600" eaLnBrk="0" hangingPunct="0">
                <a:defRPr kumimoji="1">
                  <a:solidFill>
                    <a:schemeClr val="tx1"/>
                  </a:solidFill>
                  <a:latin typeface="Arial" charset="0"/>
                  <a:ea typeface="標楷體" pitchFamily="65" charset="-120"/>
                </a:defRPr>
              </a:lvl5pPr>
              <a:lvl6pPr marL="2514600" indent="-228600" algn="ctr" eaLnBrk="0" fontAlgn="base" hangingPunct="0">
                <a:spcBef>
                  <a:spcPct val="0"/>
                </a:spcBef>
                <a:spcAft>
                  <a:spcPct val="0"/>
                </a:spcAft>
                <a:defRPr kumimoji="1">
                  <a:solidFill>
                    <a:schemeClr val="tx1"/>
                  </a:solidFill>
                  <a:latin typeface="Arial" charset="0"/>
                  <a:ea typeface="標楷體" pitchFamily="65" charset="-120"/>
                </a:defRPr>
              </a:lvl6pPr>
              <a:lvl7pPr marL="2971800" indent="-228600" algn="ctr" eaLnBrk="0" fontAlgn="base" hangingPunct="0">
                <a:spcBef>
                  <a:spcPct val="0"/>
                </a:spcBef>
                <a:spcAft>
                  <a:spcPct val="0"/>
                </a:spcAft>
                <a:defRPr kumimoji="1">
                  <a:solidFill>
                    <a:schemeClr val="tx1"/>
                  </a:solidFill>
                  <a:latin typeface="Arial" charset="0"/>
                  <a:ea typeface="標楷體" pitchFamily="65" charset="-120"/>
                </a:defRPr>
              </a:lvl7pPr>
              <a:lvl8pPr marL="3429000" indent="-228600" algn="ctr" eaLnBrk="0" fontAlgn="base" hangingPunct="0">
                <a:spcBef>
                  <a:spcPct val="0"/>
                </a:spcBef>
                <a:spcAft>
                  <a:spcPct val="0"/>
                </a:spcAft>
                <a:defRPr kumimoji="1">
                  <a:solidFill>
                    <a:schemeClr val="tx1"/>
                  </a:solidFill>
                  <a:latin typeface="Arial" charset="0"/>
                  <a:ea typeface="標楷體" pitchFamily="65" charset="-120"/>
                </a:defRPr>
              </a:lvl8pPr>
              <a:lvl9pPr marL="3886200" indent="-228600" algn="ctr" eaLnBrk="0" fontAlgn="base" hangingPunct="0">
                <a:spcBef>
                  <a:spcPct val="0"/>
                </a:spcBef>
                <a:spcAft>
                  <a:spcPct val="0"/>
                </a:spcAft>
                <a:defRPr kumimoji="1">
                  <a:solidFill>
                    <a:schemeClr val="tx1"/>
                  </a:solidFill>
                  <a:latin typeface="Arial" charset="0"/>
                  <a:ea typeface="標楷體" pitchFamily="65" charset="-120"/>
                </a:defRPr>
              </a:lvl9pPr>
            </a:lstStyle>
            <a:p>
              <a:pPr algn="l">
                <a:spcBef>
                  <a:spcPct val="50000"/>
                </a:spcBef>
              </a:pPr>
              <a:r>
                <a:rPr lang="en-US" altLang="zh-TW" sz="1400">
                  <a:latin typeface="Times New Roman" pitchFamily="18" charset="0"/>
                  <a:ea typeface="新細明體" pitchFamily="18" charset="-120"/>
                </a:rPr>
                <a:t>return</a:t>
              </a:r>
            </a:p>
          </p:txBody>
        </p:sp>
        <p:sp>
          <p:nvSpPr>
            <p:cNvPr id="29728" name="Text Box 32"/>
            <p:cNvSpPr txBox="1">
              <a:spLocks noChangeArrowheads="1"/>
            </p:cNvSpPr>
            <p:nvPr/>
          </p:nvSpPr>
          <p:spPr bwMode="auto">
            <a:xfrm>
              <a:off x="5402386" y="2457450"/>
              <a:ext cx="6429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標楷體" pitchFamily="65" charset="-120"/>
                </a:defRPr>
              </a:lvl1pPr>
              <a:lvl2pPr marL="742950" indent="-285750" eaLnBrk="0" hangingPunct="0">
                <a:defRPr kumimoji="1">
                  <a:solidFill>
                    <a:schemeClr val="tx1"/>
                  </a:solidFill>
                  <a:latin typeface="Arial" charset="0"/>
                  <a:ea typeface="標楷體" pitchFamily="65" charset="-120"/>
                </a:defRPr>
              </a:lvl2pPr>
              <a:lvl3pPr marL="1143000" indent="-228600" eaLnBrk="0" hangingPunct="0">
                <a:defRPr kumimoji="1">
                  <a:solidFill>
                    <a:schemeClr val="tx1"/>
                  </a:solidFill>
                  <a:latin typeface="Arial" charset="0"/>
                  <a:ea typeface="標楷體" pitchFamily="65" charset="-120"/>
                </a:defRPr>
              </a:lvl3pPr>
              <a:lvl4pPr marL="1600200" indent="-228600" eaLnBrk="0" hangingPunct="0">
                <a:defRPr kumimoji="1">
                  <a:solidFill>
                    <a:schemeClr val="tx1"/>
                  </a:solidFill>
                  <a:latin typeface="Arial" charset="0"/>
                  <a:ea typeface="標楷體" pitchFamily="65" charset="-120"/>
                </a:defRPr>
              </a:lvl4pPr>
              <a:lvl5pPr marL="2057400" indent="-228600" eaLnBrk="0" hangingPunct="0">
                <a:defRPr kumimoji="1">
                  <a:solidFill>
                    <a:schemeClr val="tx1"/>
                  </a:solidFill>
                  <a:latin typeface="Arial" charset="0"/>
                  <a:ea typeface="標楷體" pitchFamily="65" charset="-120"/>
                </a:defRPr>
              </a:lvl5pPr>
              <a:lvl6pPr marL="2514600" indent="-228600" algn="ctr" eaLnBrk="0" fontAlgn="base" hangingPunct="0">
                <a:spcBef>
                  <a:spcPct val="0"/>
                </a:spcBef>
                <a:spcAft>
                  <a:spcPct val="0"/>
                </a:spcAft>
                <a:defRPr kumimoji="1">
                  <a:solidFill>
                    <a:schemeClr val="tx1"/>
                  </a:solidFill>
                  <a:latin typeface="Arial" charset="0"/>
                  <a:ea typeface="標楷體" pitchFamily="65" charset="-120"/>
                </a:defRPr>
              </a:lvl6pPr>
              <a:lvl7pPr marL="2971800" indent="-228600" algn="ctr" eaLnBrk="0" fontAlgn="base" hangingPunct="0">
                <a:spcBef>
                  <a:spcPct val="0"/>
                </a:spcBef>
                <a:spcAft>
                  <a:spcPct val="0"/>
                </a:spcAft>
                <a:defRPr kumimoji="1">
                  <a:solidFill>
                    <a:schemeClr val="tx1"/>
                  </a:solidFill>
                  <a:latin typeface="Arial" charset="0"/>
                  <a:ea typeface="標楷體" pitchFamily="65" charset="-120"/>
                </a:defRPr>
              </a:lvl7pPr>
              <a:lvl8pPr marL="3429000" indent="-228600" algn="ctr" eaLnBrk="0" fontAlgn="base" hangingPunct="0">
                <a:spcBef>
                  <a:spcPct val="0"/>
                </a:spcBef>
                <a:spcAft>
                  <a:spcPct val="0"/>
                </a:spcAft>
                <a:defRPr kumimoji="1">
                  <a:solidFill>
                    <a:schemeClr val="tx1"/>
                  </a:solidFill>
                  <a:latin typeface="Arial" charset="0"/>
                  <a:ea typeface="標楷體" pitchFamily="65" charset="-120"/>
                </a:defRPr>
              </a:lvl8pPr>
              <a:lvl9pPr marL="3886200" indent="-228600" algn="ctr" eaLnBrk="0" fontAlgn="base" hangingPunct="0">
                <a:spcBef>
                  <a:spcPct val="0"/>
                </a:spcBef>
                <a:spcAft>
                  <a:spcPct val="0"/>
                </a:spcAft>
                <a:defRPr kumimoji="1">
                  <a:solidFill>
                    <a:schemeClr val="tx1"/>
                  </a:solidFill>
                  <a:latin typeface="Arial" charset="0"/>
                  <a:ea typeface="標楷體" pitchFamily="65" charset="-120"/>
                </a:defRPr>
              </a:lvl9pPr>
            </a:lstStyle>
            <a:p>
              <a:pPr algn="l">
                <a:spcBef>
                  <a:spcPct val="50000"/>
                </a:spcBef>
              </a:pPr>
              <a:r>
                <a:rPr lang="en-US" altLang="zh-TW" sz="1400">
                  <a:latin typeface="Times New Roman" pitchFamily="18" charset="0"/>
                  <a:ea typeface="新細明體" pitchFamily="18" charset="-120"/>
                </a:rPr>
                <a:t>1</a:t>
              </a:r>
            </a:p>
          </p:txBody>
        </p:sp>
        <p:sp>
          <p:nvSpPr>
            <p:cNvPr id="29729" name="Text Box 33"/>
            <p:cNvSpPr txBox="1">
              <a:spLocks noChangeArrowheads="1"/>
            </p:cNvSpPr>
            <p:nvPr/>
          </p:nvSpPr>
          <p:spPr bwMode="auto">
            <a:xfrm>
              <a:off x="4135438" y="2743200"/>
              <a:ext cx="5429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標楷體" pitchFamily="65" charset="-120"/>
                </a:defRPr>
              </a:lvl1pPr>
              <a:lvl2pPr marL="742950" indent="-285750" eaLnBrk="0" hangingPunct="0">
                <a:defRPr kumimoji="1">
                  <a:solidFill>
                    <a:schemeClr val="tx1"/>
                  </a:solidFill>
                  <a:latin typeface="Arial" charset="0"/>
                  <a:ea typeface="標楷體" pitchFamily="65" charset="-120"/>
                </a:defRPr>
              </a:lvl2pPr>
              <a:lvl3pPr marL="1143000" indent="-228600" eaLnBrk="0" hangingPunct="0">
                <a:defRPr kumimoji="1">
                  <a:solidFill>
                    <a:schemeClr val="tx1"/>
                  </a:solidFill>
                  <a:latin typeface="Arial" charset="0"/>
                  <a:ea typeface="標楷體" pitchFamily="65" charset="-120"/>
                </a:defRPr>
              </a:lvl3pPr>
              <a:lvl4pPr marL="1600200" indent="-228600" eaLnBrk="0" hangingPunct="0">
                <a:defRPr kumimoji="1">
                  <a:solidFill>
                    <a:schemeClr val="tx1"/>
                  </a:solidFill>
                  <a:latin typeface="Arial" charset="0"/>
                  <a:ea typeface="標楷體" pitchFamily="65" charset="-120"/>
                </a:defRPr>
              </a:lvl4pPr>
              <a:lvl5pPr marL="2057400" indent="-228600" eaLnBrk="0" hangingPunct="0">
                <a:defRPr kumimoji="1">
                  <a:solidFill>
                    <a:schemeClr val="tx1"/>
                  </a:solidFill>
                  <a:latin typeface="Arial" charset="0"/>
                  <a:ea typeface="標楷體" pitchFamily="65" charset="-120"/>
                </a:defRPr>
              </a:lvl5pPr>
              <a:lvl6pPr marL="2514600" indent="-228600" algn="ctr" eaLnBrk="0" fontAlgn="base" hangingPunct="0">
                <a:spcBef>
                  <a:spcPct val="0"/>
                </a:spcBef>
                <a:spcAft>
                  <a:spcPct val="0"/>
                </a:spcAft>
                <a:defRPr kumimoji="1">
                  <a:solidFill>
                    <a:schemeClr val="tx1"/>
                  </a:solidFill>
                  <a:latin typeface="Arial" charset="0"/>
                  <a:ea typeface="標楷體" pitchFamily="65" charset="-120"/>
                </a:defRPr>
              </a:lvl6pPr>
              <a:lvl7pPr marL="2971800" indent="-228600" algn="ctr" eaLnBrk="0" fontAlgn="base" hangingPunct="0">
                <a:spcBef>
                  <a:spcPct val="0"/>
                </a:spcBef>
                <a:spcAft>
                  <a:spcPct val="0"/>
                </a:spcAft>
                <a:defRPr kumimoji="1">
                  <a:solidFill>
                    <a:schemeClr val="tx1"/>
                  </a:solidFill>
                  <a:latin typeface="Arial" charset="0"/>
                  <a:ea typeface="標楷體" pitchFamily="65" charset="-120"/>
                </a:defRPr>
              </a:lvl7pPr>
              <a:lvl8pPr marL="3429000" indent="-228600" algn="ctr" eaLnBrk="0" fontAlgn="base" hangingPunct="0">
                <a:spcBef>
                  <a:spcPct val="0"/>
                </a:spcBef>
                <a:spcAft>
                  <a:spcPct val="0"/>
                </a:spcAft>
                <a:defRPr kumimoji="1">
                  <a:solidFill>
                    <a:schemeClr val="tx1"/>
                  </a:solidFill>
                  <a:latin typeface="Arial" charset="0"/>
                  <a:ea typeface="標楷體" pitchFamily="65" charset="-120"/>
                </a:defRPr>
              </a:lvl8pPr>
              <a:lvl9pPr marL="3886200" indent="-228600" algn="ctr" eaLnBrk="0" fontAlgn="base" hangingPunct="0">
                <a:spcBef>
                  <a:spcPct val="0"/>
                </a:spcBef>
                <a:spcAft>
                  <a:spcPct val="0"/>
                </a:spcAft>
                <a:defRPr kumimoji="1">
                  <a:solidFill>
                    <a:schemeClr val="tx1"/>
                  </a:solidFill>
                  <a:latin typeface="Arial" charset="0"/>
                  <a:ea typeface="標楷體" pitchFamily="65" charset="-120"/>
                </a:defRPr>
              </a:lvl9pPr>
            </a:lstStyle>
            <a:p>
              <a:pPr algn="l">
                <a:spcBef>
                  <a:spcPct val="50000"/>
                </a:spcBef>
              </a:pPr>
              <a:r>
                <a:rPr lang="en-US" altLang="zh-TW" sz="1400">
                  <a:latin typeface="Times New Roman" pitchFamily="18" charset="0"/>
                  <a:ea typeface="新細明體" pitchFamily="18" charset="-120"/>
                </a:rPr>
                <a:t>     8</a:t>
              </a:r>
            </a:p>
          </p:txBody>
        </p:sp>
        <p:sp>
          <p:nvSpPr>
            <p:cNvPr id="29730" name="Text Box 34"/>
            <p:cNvSpPr txBox="1">
              <a:spLocks noChangeArrowheads="1"/>
            </p:cNvSpPr>
            <p:nvPr/>
          </p:nvSpPr>
          <p:spPr bwMode="auto">
            <a:xfrm>
              <a:off x="6407150" y="3271838"/>
              <a:ext cx="5191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標楷體" pitchFamily="65" charset="-120"/>
                </a:defRPr>
              </a:lvl1pPr>
              <a:lvl2pPr marL="742950" indent="-285750" eaLnBrk="0" hangingPunct="0">
                <a:defRPr kumimoji="1">
                  <a:solidFill>
                    <a:schemeClr val="tx1"/>
                  </a:solidFill>
                  <a:latin typeface="Arial" charset="0"/>
                  <a:ea typeface="標楷體" pitchFamily="65" charset="-120"/>
                </a:defRPr>
              </a:lvl2pPr>
              <a:lvl3pPr marL="1143000" indent="-228600" eaLnBrk="0" hangingPunct="0">
                <a:defRPr kumimoji="1">
                  <a:solidFill>
                    <a:schemeClr val="tx1"/>
                  </a:solidFill>
                  <a:latin typeface="Arial" charset="0"/>
                  <a:ea typeface="標楷體" pitchFamily="65" charset="-120"/>
                </a:defRPr>
              </a:lvl3pPr>
              <a:lvl4pPr marL="1600200" indent="-228600" eaLnBrk="0" hangingPunct="0">
                <a:defRPr kumimoji="1">
                  <a:solidFill>
                    <a:schemeClr val="tx1"/>
                  </a:solidFill>
                  <a:latin typeface="Arial" charset="0"/>
                  <a:ea typeface="標楷體" pitchFamily="65" charset="-120"/>
                </a:defRPr>
              </a:lvl4pPr>
              <a:lvl5pPr marL="2057400" indent="-228600" eaLnBrk="0" hangingPunct="0">
                <a:defRPr kumimoji="1">
                  <a:solidFill>
                    <a:schemeClr val="tx1"/>
                  </a:solidFill>
                  <a:latin typeface="Arial" charset="0"/>
                  <a:ea typeface="標楷體" pitchFamily="65" charset="-120"/>
                </a:defRPr>
              </a:lvl5pPr>
              <a:lvl6pPr marL="2514600" indent="-228600" algn="ctr" eaLnBrk="0" fontAlgn="base" hangingPunct="0">
                <a:spcBef>
                  <a:spcPct val="0"/>
                </a:spcBef>
                <a:spcAft>
                  <a:spcPct val="0"/>
                </a:spcAft>
                <a:defRPr kumimoji="1">
                  <a:solidFill>
                    <a:schemeClr val="tx1"/>
                  </a:solidFill>
                  <a:latin typeface="Arial" charset="0"/>
                  <a:ea typeface="標楷體" pitchFamily="65" charset="-120"/>
                </a:defRPr>
              </a:lvl6pPr>
              <a:lvl7pPr marL="2971800" indent="-228600" algn="ctr" eaLnBrk="0" fontAlgn="base" hangingPunct="0">
                <a:spcBef>
                  <a:spcPct val="0"/>
                </a:spcBef>
                <a:spcAft>
                  <a:spcPct val="0"/>
                </a:spcAft>
                <a:defRPr kumimoji="1">
                  <a:solidFill>
                    <a:schemeClr val="tx1"/>
                  </a:solidFill>
                  <a:latin typeface="Arial" charset="0"/>
                  <a:ea typeface="標楷體" pitchFamily="65" charset="-120"/>
                </a:defRPr>
              </a:lvl7pPr>
              <a:lvl8pPr marL="3429000" indent="-228600" algn="ctr" eaLnBrk="0" fontAlgn="base" hangingPunct="0">
                <a:spcBef>
                  <a:spcPct val="0"/>
                </a:spcBef>
                <a:spcAft>
                  <a:spcPct val="0"/>
                </a:spcAft>
                <a:defRPr kumimoji="1">
                  <a:solidFill>
                    <a:schemeClr val="tx1"/>
                  </a:solidFill>
                  <a:latin typeface="Arial" charset="0"/>
                  <a:ea typeface="標楷體" pitchFamily="65" charset="-120"/>
                </a:defRPr>
              </a:lvl8pPr>
              <a:lvl9pPr marL="3886200" indent="-228600" algn="ctr" eaLnBrk="0" fontAlgn="base" hangingPunct="0">
                <a:spcBef>
                  <a:spcPct val="0"/>
                </a:spcBef>
                <a:spcAft>
                  <a:spcPct val="0"/>
                </a:spcAft>
                <a:defRPr kumimoji="1">
                  <a:solidFill>
                    <a:schemeClr val="tx1"/>
                  </a:solidFill>
                  <a:latin typeface="Arial" charset="0"/>
                  <a:ea typeface="標楷體" pitchFamily="65" charset="-120"/>
                </a:defRPr>
              </a:lvl9pPr>
            </a:lstStyle>
            <a:p>
              <a:pPr algn="l">
                <a:spcBef>
                  <a:spcPct val="50000"/>
                </a:spcBef>
              </a:pPr>
              <a:r>
                <a:rPr lang="en-US" altLang="zh-TW" sz="1400">
                  <a:latin typeface="Times New Roman" pitchFamily="18" charset="0"/>
                  <a:ea typeface="新細明體" pitchFamily="18" charset="-120"/>
                </a:rPr>
                <a:t>2</a:t>
              </a:r>
            </a:p>
          </p:txBody>
        </p:sp>
        <p:sp>
          <p:nvSpPr>
            <p:cNvPr id="29731" name="Text Box 35"/>
            <p:cNvSpPr txBox="1">
              <a:spLocks noChangeArrowheads="1"/>
            </p:cNvSpPr>
            <p:nvPr/>
          </p:nvSpPr>
          <p:spPr bwMode="auto">
            <a:xfrm>
              <a:off x="5208141" y="3933056"/>
              <a:ext cx="7651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標楷體" pitchFamily="65" charset="-120"/>
                </a:defRPr>
              </a:lvl1pPr>
              <a:lvl2pPr marL="742950" indent="-285750" eaLnBrk="0" hangingPunct="0">
                <a:defRPr kumimoji="1">
                  <a:solidFill>
                    <a:schemeClr val="tx1"/>
                  </a:solidFill>
                  <a:latin typeface="Arial" charset="0"/>
                  <a:ea typeface="標楷體" pitchFamily="65" charset="-120"/>
                </a:defRPr>
              </a:lvl2pPr>
              <a:lvl3pPr marL="1143000" indent="-228600" eaLnBrk="0" hangingPunct="0">
                <a:defRPr kumimoji="1">
                  <a:solidFill>
                    <a:schemeClr val="tx1"/>
                  </a:solidFill>
                  <a:latin typeface="Arial" charset="0"/>
                  <a:ea typeface="標楷體" pitchFamily="65" charset="-120"/>
                </a:defRPr>
              </a:lvl3pPr>
              <a:lvl4pPr marL="1600200" indent="-228600" eaLnBrk="0" hangingPunct="0">
                <a:defRPr kumimoji="1">
                  <a:solidFill>
                    <a:schemeClr val="tx1"/>
                  </a:solidFill>
                  <a:latin typeface="Arial" charset="0"/>
                  <a:ea typeface="標楷體" pitchFamily="65" charset="-120"/>
                </a:defRPr>
              </a:lvl4pPr>
              <a:lvl5pPr marL="2057400" indent="-228600" eaLnBrk="0" hangingPunct="0">
                <a:defRPr kumimoji="1">
                  <a:solidFill>
                    <a:schemeClr val="tx1"/>
                  </a:solidFill>
                  <a:latin typeface="Arial" charset="0"/>
                  <a:ea typeface="標楷體" pitchFamily="65" charset="-120"/>
                </a:defRPr>
              </a:lvl5pPr>
              <a:lvl6pPr marL="2514600" indent="-228600" algn="ctr" eaLnBrk="0" fontAlgn="base" hangingPunct="0">
                <a:spcBef>
                  <a:spcPct val="0"/>
                </a:spcBef>
                <a:spcAft>
                  <a:spcPct val="0"/>
                </a:spcAft>
                <a:defRPr kumimoji="1">
                  <a:solidFill>
                    <a:schemeClr val="tx1"/>
                  </a:solidFill>
                  <a:latin typeface="Arial" charset="0"/>
                  <a:ea typeface="標楷體" pitchFamily="65" charset="-120"/>
                </a:defRPr>
              </a:lvl6pPr>
              <a:lvl7pPr marL="2971800" indent="-228600" algn="ctr" eaLnBrk="0" fontAlgn="base" hangingPunct="0">
                <a:spcBef>
                  <a:spcPct val="0"/>
                </a:spcBef>
                <a:spcAft>
                  <a:spcPct val="0"/>
                </a:spcAft>
                <a:defRPr kumimoji="1">
                  <a:solidFill>
                    <a:schemeClr val="tx1"/>
                  </a:solidFill>
                  <a:latin typeface="Arial" charset="0"/>
                  <a:ea typeface="標楷體" pitchFamily="65" charset="-120"/>
                </a:defRPr>
              </a:lvl7pPr>
              <a:lvl8pPr marL="3429000" indent="-228600" algn="ctr" eaLnBrk="0" fontAlgn="base" hangingPunct="0">
                <a:spcBef>
                  <a:spcPct val="0"/>
                </a:spcBef>
                <a:spcAft>
                  <a:spcPct val="0"/>
                </a:spcAft>
                <a:defRPr kumimoji="1">
                  <a:solidFill>
                    <a:schemeClr val="tx1"/>
                  </a:solidFill>
                  <a:latin typeface="Arial" charset="0"/>
                  <a:ea typeface="標楷體" pitchFamily="65" charset="-120"/>
                </a:defRPr>
              </a:lvl8pPr>
              <a:lvl9pPr marL="3886200" indent="-228600" algn="ctr" eaLnBrk="0" fontAlgn="base" hangingPunct="0">
                <a:spcBef>
                  <a:spcPct val="0"/>
                </a:spcBef>
                <a:spcAft>
                  <a:spcPct val="0"/>
                </a:spcAft>
                <a:defRPr kumimoji="1">
                  <a:solidFill>
                    <a:schemeClr val="tx1"/>
                  </a:solidFill>
                  <a:latin typeface="Arial" charset="0"/>
                  <a:ea typeface="標楷體" pitchFamily="65" charset="-120"/>
                </a:defRPr>
              </a:lvl9pPr>
            </a:lstStyle>
            <a:p>
              <a:pPr algn="l">
                <a:spcBef>
                  <a:spcPct val="50000"/>
                </a:spcBef>
              </a:pPr>
              <a:r>
                <a:rPr lang="en-US" altLang="zh-TW" sz="1400" dirty="0">
                  <a:latin typeface="Times New Roman" pitchFamily="18" charset="0"/>
                  <a:ea typeface="新細明體" pitchFamily="18" charset="-120"/>
                </a:rPr>
                <a:t>3</a:t>
              </a:r>
            </a:p>
          </p:txBody>
        </p:sp>
        <p:sp>
          <p:nvSpPr>
            <p:cNvPr id="29732" name="Text Box 36"/>
            <p:cNvSpPr txBox="1">
              <a:spLocks noChangeArrowheads="1"/>
            </p:cNvSpPr>
            <p:nvPr/>
          </p:nvSpPr>
          <p:spPr bwMode="auto">
            <a:xfrm>
              <a:off x="3889375" y="4818063"/>
              <a:ext cx="3444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標楷體" pitchFamily="65" charset="-120"/>
                </a:defRPr>
              </a:lvl1pPr>
              <a:lvl2pPr marL="742950" indent="-285750" eaLnBrk="0" hangingPunct="0">
                <a:defRPr kumimoji="1">
                  <a:solidFill>
                    <a:schemeClr val="tx1"/>
                  </a:solidFill>
                  <a:latin typeface="Arial" charset="0"/>
                  <a:ea typeface="標楷體" pitchFamily="65" charset="-120"/>
                </a:defRPr>
              </a:lvl2pPr>
              <a:lvl3pPr marL="1143000" indent="-228600" eaLnBrk="0" hangingPunct="0">
                <a:defRPr kumimoji="1">
                  <a:solidFill>
                    <a:schemeClr val="tx1"/>
                  </a:solidFill>
                  <a:latin typeface="Arial" charset="0"/>
                  <a:ea typeface="標楷體" pitchFamily="65" charset="-120"/>
                </a:defRPr>
              </a:lvl3pPr>
              <a:lvl4pPr marL="1600200" indent="-228600" eaLnBrk="0" hangingPunct="0">
                <a:defRPr kumimoji="1">
                  <a:solidFill>
                    <a:schemeClr val="tx1"/>
                  </a:solidFill>
                  <a:latin typeface="Arial" charset="0"/>
                  <a:ea typeface="標楷體" pitchFamily="65" charset="-120"/>
                </a:defRPr>
              </a:lvl4pPr>
              <a:lvl5pPr marL="2057400" indent="-228600" eaLnBrk="0" hangingPunct="0">
                <a:defRPr kumimoji="1">
                  <a:solidFill>
                    <a:schemeClr val="tx1"/>
                  </a:solidFill>
                  <a:latin typeface="Arial" charset="0"/>
                  <a:ea typeface="標楷體" pitchFamily="65" charset="-120"/>
                </a:defRPr>
              </a:lvl5pPr>
              <a:lvl6pPr marL="2514600" indent="-228600" algn="ctr" eaLnBrk="0" fontAlgn="base" hangingPunct="0">
                <a:spcBef>
                  <a:spcPct val="0"/>
                </a:spcBef>
                <a:spcAft>
                  <a:spcPct val="0"/>
                </a:spcAft>
                <a:defRPr kumimoji="1">
                  <a:solidFill>
                    <a:schemeClr val="tx1"/>
                  </a:solidFill>
                  <a:latin typeface="Arial" charset="0"/>
                  <a:ea typeface="標楷體" pitchFamily="65" charset="-120"/>
                </a:defRPr>
              </a:lvl6pPr>
              <a:lvl7pPr marL="2971800" indent="-228600" algn="ctr" eaLnBrk="0" fontAlgn="base" hangingPunct="0">
                <a:spcBef>
                  <a:spcPct val="0"/>
                </a:spcBef>
                <a:spcAft>
                  <a:spcPct val="0"/>
                </a:spcAft>
                <a:defRPr kumimoji="1">
                  <a:solidFill>
                    <a:schemeClr val="tx1"/>
                  </a:solidFill>
                  <a:latin typeface="Arial" charset="0"/>
                  <a:ea typeface="標楷體" pitchFamily="65" charset="-120"/>
                </a:defRPr>
              </a:lvl7pPr>
              <a:lvl8pPr marL="3429000" indent="-228600" algn="ctr" eaLnBrk="0" fontAlgn="base" hangingPunct="0">
                <a:spcBef>
                  <a:spcPct val="0"/>
                </a:spcBef>
                <a:spcAft>
                  <a:spcPct val="0"/>
                </a:spcAft>
                <a:defRPr kumimoji="1">
                  <a:solidFill>
                    <a:schemeClr val="tx1"/>
                  </a:solidFill>
                  <a:latin typeface="Arial" charset="0"/>
                  <a:ea typeface="標楷體" pitchFamily="65" charset="-120"/>
                </a:defRPr>
              </a:lvl8pPr>
              <a:lvl9pPr marL="3886200" indent="-228600" algn="ctr" eaLnBrk="0" fontAlgn="base" hangingPunct="0">
                <a:spcBef>
                  <a:spcPct val="0"/>
                </a:spcBef>
                <a:spcAft>
                  <a:spcPct val="0"/>
                </a:spcAft>
                <a:defRPr kumimoji="1">
                  <a:solidFill>
                    <a:schemeClr val="tx1"/>
                  </a:solidFill>
                  <a:latin typeface="Arial" charset="0"/>
                  <a:ea typeface="標楷體" pitchFamily="65" charset="-120"/>
                </a:defRPr>
              </a:lvl9pPr>
            </a:lstStyle>
            <a:p>
              <a:pPr algn="l">
                <a:spcBef>
                  <a:spcPct val="50000"/>
                </a:spcBef>
              </a:pPr>
              <a:r>
                <a:rPr lang="en-US" altLang="zh-TW" sz="1400">
                  <a:latin typeface="Times New Roman" pitchFamily="18" charset="0"/>
                  <a:ea typeface="新細明體" pitchFamily="18" charset="-120"/>
                </a:rPr>
                <a:t>4</a:t>
              </a:r>
            </a:p>
          </p:txBody>
        </p:sp>
        <p:sp>
          <p:nvSpPr>
            <p:cNvPr id="29733" name="Text Box 37"/>
            <p:cNvSpPr txBox="1">
              <a:spLocks noChangeArrowheads="1"/>
            </p:cNvSpPr>
            <p:nvPr/>
          </p:nvSpPr>
          <p:spPr bwMode="auto">
            <a:xfrm>
              <a:off x="2233613" y="4086225"/>
              <a:ext cx="790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標楷體" pitchFamily="65" charset="-120"/>
                </a:defRPr>
              </a:lvl1pPr>
              <a:lvl2pPr marL="742950" indent="-285750" eaLnBrk="0" hangingPunct="0">
                <a:defRPr kumimoji="1">
                  <a:solidFill>
                    <a:schemeClr val="tx1"/>
                  </a:solidFill>
                  <a:latin typeface="Arial" charset="0"/>
                  <a:ea typeface="標楷體" pitchFamily="65" charset="-120"/>
                </a:defRPr>
              </a:lvl2pPr>
              <a:lvl3pPr marL="1143000" indent="-228600" eaLnBrk="0" hangingPunct="0">
                <a:defRPr kumimoji="1">
                  <a:solidFill>
                    <a:schemeClr val="tx1"/>
                  </a:solidFill>
                  <a:latin typeface="Arial" charset="0"/>
                  <a:ea typeface="標楷體" pitchFamily="65" charset="-120"/>
                </a:defRPr>
              </a:lvl3pPr>
              <a:lvl4pPr marL="1600200" indent="-228600" eaLnBrk="0" hangingPunct="0">
                <a:defRPr kumimoji="1">
                  <a:solidFill>
                    <a:schemeClr val="tx1"/>
                  </a:solidFill>
                  <a:latin typeface="Arial" charset="0"/>
                  <a:ea typeface="標楷體" pitchFamily="65" charset="-120"/>
                </a:defRPr>
              </a:lvl4pPr>
              <a:lvl5pPr marL="2057400" indent="-228600" eaLnBrk="0" hangingPunct="0">
                <a:defRPr kumimoji="1">
                  <a:solidFill>
                    <a:schemeClr val="tx1"/>
                  </a:solidFill>
                  <a:latin typeface="Arial" charset="0"/>
                  <a:ea typeface="標楷體" pitchFamily="65" charset="-120"/>
                </a:defRPr>
              </a:lvl5pPr>
              <a:lvl6pPr marL="2514600" indent="-228600" algn="ctr" eaLnBrk="0" fontAlgn="base" hangingPunct="0">
                <a:spcBef>
                  <a:spcPct val="0"/>
                </a:spcBef>
                <a:spcAft>
                  <a:spcPct val="0"/>
                </a:spcAft>
                <a:defRPr kumimoji="1">
                  <a:solidFill>
                    <a:schemeClr val="tx1"/>
                  </a:solidFill>
                  <a:latin typeface="Arial" charset="0"/>
                  <a:ea typeface="標楷體" pitchFamily="65" charset="-120"/>
                </a:defRPr>
              </a:lvl6pPr>
              <a:lvl7pPr marL="2971800" indent="-228600" algn="ctr" eaLnBrk="0" fontAlgn="base" hangingPunct="0">
                <a:spcBef>
                  <a:spcPct val="0"/>
                </a:spcBef>
                <a:spcAft>
                  <a:spcPct val="0"/>
                </a:spcAft>
                <a:defRPr kumimoji="1">
                  <a:solidFill>
                    <a:schemeClr val="tx1"/>
                  </a:solidFill>
                  <a:latin typeface="Arial" charset="0"/>
                  <a:ea typeface="標楷體" pitchFamily="65" charset="-120"/>
                </a:defRPr>
              </a:lvl7pPr>
              <a:lvl8pPr marL="3429000" indent="-228600" algn="ctr" eaLnBrk="0" fontAlgn="base" hangingPunct="0">
                <a:spcBef>
                  <a:spcPct val="0"/>
                </a:spcBef>
                <a:spcAft>
                  <a:spcPct val="0"/>
                </a:spcAft>
                <a:defRPr kumimoji="1">
                  <a:solidFill>
                    <a:schemeClr val="tx1"/>
                  </a:solidFill>
                  <a:latin typeface="Arial" charset="0"/>
                  <a:ea typeface="標楷體" pitchFamily="65" charset="-120"/>
                </a:defRPr>
              </a:lvl8pPr>
              <a:lvl9pPr marL="3886200" indent="-228600" algn="ctr" eaLnBrk="0" fontAlgn="base" hangingPunct="0">
                <a:spcBef>
                  <a:spcPct val="0"/>
                </a:spcBef>
                <a:spcAft>
                  <a:spcPct val="0"/>
                </a:spcAft>
                <a:defRPr kumimoji="1">
                  <a:solidFill>
                    <a:schemeClr val="tx1"/>
                  </a:solidFill>
                  <a:latin typeface="Arial" charset="0"/>
                  <a:ea typeface="標楷體" pitchFamily="65" charset="-120"/>
                </a:defRPr>
              </a:lvl9pPr>
            </a:lstStyle>
            <a:p>
              <a:pPr algn="l">
                <a:spcBef>
                  <a:spcPct val="50000"/>
                </a:spcBef>
              </a:pPr>
              <a:r>
                <a:rPr lang="en-US" altLang="zh-TW" sz="1400">
                  <a:latin typeface="Times New Roman" pitchFamily="18" charset="0"/>
                  <a:ea typeface="新細明體" pitchFamily="18" charset="-120"/>
                </a:rPr>
                <a:t>5</a:t>
              </a:r>
            </a:p>
          </p:txBody>
        </p:sp>
        <p:sp>
          <p:nvSpPr>
            <p:cNvPr id="29734" name="Text Box 38"/>
            <p:cNvSpPr txBox="1">
              <a:spLocks noChangeArrowheads="1"/>
            </p:cNvSpPr>
            <p:nvPr/>
          </p:nvSpPr>
          <p:spPr bwMode="auto">
            <a:xfrm>
              <a:off x="2208213" y="2914650"/>
              <a:ext cx="7413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標楷體" pitchFamily="65" charset="-120"/>
                </a:defRPr>
              </a:lvl1pPr>
              <a:lvl2pPr marL="742950" indent="-285750" eaLnBrk="0" hangingPunct="0">
                <a:defRPr kumimoji="1">
                  <a:solidFill>
                    <a:schemeClr val="tx1"/>
                  </a:solidFill>
                  <a:latin typeface="Arial" charset="0"/>
                  <a:ea typeface="標楷體" pitchFamily="65" charset="-120"/>
                </a:defRPr>
              </a:lvl2pPr>
              <a:lvl3pPr marL="1143000" indent="-228600" eaLnBrk="0" hangingPunct="0">
                <a:defRPr kumimoji="1">
                  <a:solidFill>
                    <a:schemeClr val="tx1"/>
                  </a:solidFill>
                  <a:latin typeface="Arial" charset="0"/>
                  <a:ea typeface="標楷體" pitchFamily="65" charset="-120"/>
                </a:defRPr>
              </a:lvl3pPr>
              <a:lvl4pPr marL="1600200" indent="-228600" eaLnBrk="0" hangingPunct="0">
                <a:defRPr kumimoji="1">
                  <a:solidFill>
                    <a:schemeClr val="tx1"/>
                  </a:solidFill>
                  <a:latin typeface="Arial" charset="0"/>
                  <a:ea typeface="標楷體" pitchFamily="65" charset="-120"/>
                </a:defRPr>
              </a:lvl4pPr>
              <a:lvl5pPr marL="2057400" indent="-228600" eaLnBrk="0" hangingPunct="0">
                <a:defRPr kumimoji="1">
                  <a:solidFill>
                    <a:schemeClr val="tx1"/>
                  </a:solidFill>
                  <a:latin typeface="Arial" charset="0"/>
                  <a:ea typeface="標楷體" pitchFamily="65" charset="-120"/>
                </a:defRPr>
              </a:lvl5pPr>
              <a:lvl6pPr marL="2514600" indent="-228600" algn="ctr" eaLnBrk="0" fontAlgn="base" hangingPunct="0">
                <a:spcBef>
                  <a:spcPct val="0"/>
                </a:spcBef>
                <a:spcAft>
                  <a:spcPct val="0"/>
                </a:spcAft>
                <a:defRPr kumimoji="1">
                  <a:solidFill>
                    <a:schemeClr val="tx1"/>
                  </a:solidFill>
                  <a:latin typeface="Arial" charset="0"/>
                  <a:ea typeface="標楷體" pitchFamily="65" charset="-120"/>
                </a:defRPr>
              </a:lvl6pPr>
              <a:lvl7pPr marL="2971800" indent="-228600" algn="ctr" eaLnBrk="0" fontAlgn="base" hangingPunct="0">
                <a:spcBef>
                  <a:spcPct val="0"/>
                </a:spcBef>
                <a:spcAft>
                  <a:spcPct val="0"/>
                </a:spcAft>
                <a:defRPr kumimoji="1">
                  <a:solidFill>
                    <a:schemeClr val="tx1"/>
                  </a:solidFill>
                  <a:latin typeface="Arial" charset="0"/>
                  <a:ea typeface="標楷體" pitchFamily="65" charset="-120"/>
                </a:defRPr>
              </a:lvl7pPr>
              <a:lvl8pPr marL="3429000" indent="-228600" algn="ctr" eaLnBrk="0" fontAlgn="base" hangingPunct="0">
                <a:spcBef>
                  <a:spcPct val="0"/>
                </a:spcBef>
                <a:spcAft>
                  <a:spcPct val="0"/>
                </a:spcAft>
                <a:defRPr kumimoji="1">
                  <a:solidFill>
                    <a:schemeClr val="tx1"/>
                  </a:solidFill>
                  <a:latin typeface="Arial" charset="0"/>
                  <a:ea typeface="標楷體" pitchFamily="65" charset="-120"/>
                </a:defRPr>
              </a:lvl8pPr>
              <a:lvl9pPr marL="3886200" indent="-228600" algn="ctr" eaLnBrk="0" fontAlgn="base" hangingPunct="0">
                <a:spcBef>
                  <a:spcPct val="0"/>
                </a:spcBef>
                <a:spcAft>
                  <a:spcPct val="0"/>
                </a:spcAft>
                <a:defRPr kumimoji="1">
                  <a:solidFill>
                    <a:schemeClr val="tx1"/>
                  </a:solidFill>
                  <a:latin typeface="Arial" charset="0"/>
                  <a:ea typeface="標楷體" pitchFamily="65" charset="-120"/>
                </a:defRPr>
              </a:lvl9pPr>
            </a:lstStyle>
            <a:p>
              <a:pPr algn="l">
                <a:spcBef>
                  <a:spcPct val="50000"/>
                </a:spcBef>
              </a:pPr>
              <a:r>
                <a:rPr lang="en-US" altLang="zh-TW" sz="1400" dirty="0">
                  <a:latin typeface="Times New Roman" pitchFamily="18" charset="0"/>
                  <a:ea typeface="新細明體" pitchFamily="18" charset="-120"/>
                </a:rPr>
                <a:t>7</a:t>
              </a:r>
            </a:p>
          </p:txBody>
        </p:sp>
        <p:sp>
          <p:nvSpPr>
            <p:cNvPr id="29735" name="Line 39"/>
            <p:cNvSpPr>
              <a:spLocks noChangeShapeType="1"/>
            </p:cNvSpPr>
            <p:nvPr/>
          </p:nvSpPr>
          <p:spPr bwMode="auto">
            <a:xfrm flipV="1">
              <a:off x="2717800" y="2051050"/>
              <a:ext cx="0" cy="39211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9736" name="Text Box 42"/>
            <p:cNvSpPr txBox="1">
              <a:spLocks noChangeArrowheads="1"/>
            </p:cNvSpPr>
            <p:nvPr/>
          </p:nvSpPr>
          <p:spPr bwMode="auto">
            <a:xfrm>
              <a:off x="3756025" y="3224213"/>
              <a:ext cx="3921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標楷體" pitchFamily="65" charset="-120"/>
                </a:defRPr>
              </a:lvl1pPr>
              <a:lvl2pPr marL="742950" indent="-285750" eaLnBrk="0" hangingPunct="0">
                <a:defRPr kumimoji="1">
                  <a:solidFill>
                    <a:schemeClr val="tx1"/>
                  </a:solidFill>
                  <a:latin typeface="Arial" charset="0"/>
                  <a:ea typeface="標楷體" pitchFamily="65" charset="-120"/>
                </a:defRPr>
              </a:lvl2pPr>
              <a:lvl3pPr marL="1143000" indent="-228600" eaLnBrk="0" hangingPunct="0">
                <a:defRPr kumimoji="1">
                  <a:solidFill>
                    <a:schemeClr val="tx1"/>
                  </a:solidFill>
                  <a:latin typeface="Arial" charset="0"/>
                  <a:ea typeface="標楷體" pitchFamily="65" charset="-120"/>
                </a:defRPr>
              </a:lvl3pPr>
              <a:lvl4pPr marL="1600200" indent="-228600" eaLnBrk="0" hangingPunct="0">
                <a:defRPr kumimoji="1">
                  <a:solidFill>
                    <a:schemeClr val="tx1"/>
                  </a:solidFill>
                  <a:latin typeface="Arial" charset="0"/>
                  <a:ea typeface="標楷體" pitchFamily="65" charset="-120"/>
                </a:defRPr>
              </a:lvl4pPr>
              <a:lvl5pPr marL="2057400" indent="-228600" eaLnBrk="0" hangingPunct="0">
                <a:defRPr kumimoji="1">
                  <a:solidFill>
                    <a:schemeClr val="tx1"/>
                  </a:solidFill>
                  <a:latin typeface="Arial" charset="0"/>
                  <a:ea typeface="標楷體" pitchFamily="65" charset="-120"/>
                </a:defRPr>
              </a:lvl5pPr>
              <a:lvl6pPr marL="2514600" indent="-228600" algn="ctr" eaLnBrk="0" fontAlgn="base" hangingPunct="0">
                <a:spcBef>
                  <a:spcPct val="0"/>
                </a:spcBef>
                <a:spcAft>
                  <a:spcPct val="0"/>
                </a:spcAft>
                <a:defRPr kumimoji="1">
                  <a:solidFill>
                    <a:schemeClr val="tx1"/>
                  </a:solidFill>
                  <a:latin typeface="Arial" charset="0"/>
                  <a:ea typeface="標楷體" pitchFamily="65" charset="-120"/>
                </a:defRPr>
              </a:lvl6pPr>
              <a:lvl7pPr marL="2971800" indent="-228600" algn="ctr" eaLnBrk="0" fontAlgn="base" hangingPunct="0">
                <a:spcBef>
                  <a:spcPct val="0"/>
                </a:spcBef>
                <a:spcAft>
                  <a:spcPct val="0"/>
                </a:spcAft>
                <a:defRPr kumimoji="1">
                  <a:solidFill>
                    <a:schemeClr val="tx1"/>
                  </a:solidFill>
                  <a:latin typeface="Arial" charset="0"/>
                  <a:ea typeface="標楷體" pitchFamily="65" charset="-120"/>
                </a:defRPr>
              </a:lvl7pPr>
              <a:lvl8pPr marL="3429000" indent="-228600" algn="ctr" eaLnBrk="0" fontAlgn="base" hangingPunct="0">
                <a:spcBef>
                  <a:spcPct val="0"/>
                </a:spcBef>
                <a:spcAft>
                  <a:spcPct val="0"/>
                </a:spcAft>
                <a:defRPr kumimoji="1">
                  <a:solidFill>
                    <a:schemeClr val="tx1"/>
                  </a:solidFill>
                  <a:latin typeface="Arial" charset="0"/>
                  <a:ea typeface="標楷體" pitchFamily="65" charset="-120"/>
                </a:defRPr>
              </a:lvl8pPr>
              <a:lvl9pPr marL="3886200" indent="-228600" algn="ctr" eaLnBrk="0" fontAlgn="base" hangingPunct="0">
                <a:spcBef>
                  <a:spcPct val="0"/>
                </a:spcBef>
                <a:spcAft>
                  <a:spcPct val="0"/>
                </a:spcAft>
                <a:defRPr kumimoji="1">
                  <a:solidFill>
                    <a:schemeClr val="tx1"/>
                  </a:solidFill>
                  <a:latin typeface="Arial" charset="0"/>
                  <a:ea typeface="標楷體" pitchFamily="65" charset="-120"/>
                </a:defRPr>
              </a:lvl9pPr>
            </a:lstStyle>
            <a:p>
              <a:pPr algn="l">
                <a:spcBef>
                  <a:spcPct val="50000"/>
                </a:spcBef>
              </a:pPr>
              <a:r>
                <a:rPr lang="en-US" altLang="zh-TW" sz="1400">
                  <a:latin typeface="Times New Roman" pitchFamily="18" charset="0"/>
                  <a:ea typeface="新細明體" pitchFamily="18" charset="-120"/>
                </a:rPr>
                <a:t>6</a:t>
              </a:r>
            </a:p>
          </p:txBody>
        </p:sp>
        <p:sp>
          <p:nvSpPr>
            <p:cNvPr id="3" name="矩形 2"/>
            <p:cNvSpPr/>
            <p:nvPr/>
          </p:nvSpPr>
          <p:spPr>
            <a:xfrm>
              <a:off x="6369304" y="1397431"/>
              <a:ext cx="3204412" cy="717119"/>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742950" lvl="1" indent="-285750" algn="l">
                <a:lnSpc>
                  <a:spcPct val="70000"/>
                </a:lnSpc>
                <a:spcBef>
                  <a:spcPts val="1200"/>
                </a:spcBef>
                <a:buClr>
                  <a:srgbClr val="000000"/>
                </a:buClr>
                <a:buSzPct val="110000"/>
              </a:pPr>
              <a:r>
                <a:rPr lang="en-US" altLang="zh-TW" sz="1400" b="1" kern="0" dirty="0">
                  <a:solidFill>
                    <a:srgbClr val="000000"/>
                  </a:solidFill>
                  <a:latin typeface="Times New Roman"/>
                  <a:ea typeface="華康行書體(P)"/>
                </a:rPr>
                <a:t>SELECT  </a:t>
              </a:r>
              <a:r>
                <a:rPr lang="en-US" altLang="zh-TW" sz="1400" b="1" kern="0" dirty="0" smtClean="0">
                  <a:solidFill>
                    <a:srgbClr val="000000"/>
                  </a:solidFill>
                  <a:latin typeface="Times New Roman"/>
                  <a:ea typeface="華康行書體(P)"/>
                </a:rPr>
                <a:t>S.SNAME</a:t>
              </a:r>
              <a:endParaRPr lang="en-US" altLang="zh-TW" sz="1400" b="1" kern="0" dirty="0">
                <a:solidFill>
                  <a:srgbClr val="000000"/>
                </a:solidFill>
                <a:latin typeface="Times New Roman"/>
                <a:ea typeface="華康行書體(P)"/>
              </a:endParaRPr>
            </a:p>
            <a:p>
              <a:pPr marL="742950" lvl="1" indent="-285750" algn="l">
                <a:lnSpc>
                  <a:spcPct val="70000"/>
                </a:lnSpc>
                <a:spcBef>
                  <a:spcPct val="40000"/>
                </a:spcBef>
                <a:buClr>
                  <a:srgbClr val="000000"/>
                </a:buClr>
                <a:buSzPct val="110000"/>
              </a:pPr>
              <a:r>
                <a:rPr lang="en-US" altLang="zh-TW" sz="1400" b="1" kern="0" dirty="0" smtClean="0">
                  <a:solidFill>
                    <a:srgbClr val="000000"/>
                  </a:solidFill>
                  <a:latin typeface="Times New Roman"/>
                  <a:ea typeface="華康行書體(P)"/>
                </a:rPr>
                <a:t>FROM      </a:t>
              </a:r>
              <a:r>
                <a:rPr lang="en-US" altLang="zh-TW" sz="1400" b="1" kern="0" dirty="0">
                  <a:solidFill>
                    <a:srgbClr val="000000"/>
                  </a:solidFill>
                  <a:latin typeface="Times New Roman"/>
                  <a:ea typeface="華康行書體(P)"/>
                </a:rPr>
                <a:t>S</a:t>
              </a:r>
            </a:p>
            <a:p>
              <a:pPr marL="742950" lvl="1" indent="-285750" algn="l">
                <a:lnSpc>
                  <a:spcPct val="70000"/>
                </a:lnSpc>
                <a:spcBef>
                  <a:spcPct val="40000"/>
                </a:spcBef>
                <a:buClr>
                  <a:srgbClr val="000000"/>
                </a:buClr>
                <a:buSzPct val="110000"/>
              </a:pPr>
              <a:r>
                <a:rPr lang="en-US" altLang="zh-TW" sz="1400" b="1" kern="0" dirty="0" smtClean="0">
                  <a:solidFill>
                    <a:srgbClr val="000000"/>
                  </a:solidFill>
                  <a:latin typeface="Times New Roman"/>
                  <a:ea typeface="華康行書體(P)"/>
                </a:rPr>
                <a:t>WHERE   </a:t>
              </a:r>
              <a:r>
                <a:rPr lang="en-US" altLang="zh-TW" sz="1400" b="1" kern="0" dirty="0">
                  <a:solidFill>
                    <a:srgbClr val="000000"/>
                  </a:solidFill>
                  <a:latin typeface="Times New Roman"/>
                  <a:ea typeface="華康行書體(P)"/>
                </a:rPr>
                <a:t>S. </a:t>
              </a:r>
              <a:r>
                <a:rPr lang="en-US" altLang="zh-TW" sz="1400" b="1" kern="0" dirty="0" smtClean="0">
                  <a:solidFill>
                    <a:srgbClr val="000000"/>
                  </a:solidFill>
                  <a:latin typeface="Times New Roman"/>
                  <a:ea typeface="華康行書體(P)"/>
                </a:rPr>
                <a:t>S.CITY = “London”;</a:t>
              </a:r>
              <a:endParaRPr lang="en-US" altLang="zh-TW" sz="1400" b="1" kern="0" dirty="0">
                <a:solidFill>
                  <a:srgbClr val="000000"/>
                </a:solidFill>
                <a:latin typeface="Times New Roman"/>
                <a:ea typeface="華康行書體(P)"/>
              </a:endParaRPr>
            </a:p>
          </p:txBody>
        </p:sp>
      </p:grpSp>
      <p:sp>
        <p:nvSpPr>
          <p:cNvPr id="2" name="矩形 1"/>
          <p:cNvSpPr/>
          <p:nvPr/>
        </p:nvSpPr>
        <p:spPr>
          <a:xfrm>
            <a:off x="4994983" y="4433134"/>
            <a:ext cx="3376868" cy="1181862"/>
          </a:xfrm>
          <a:prstGeom prst="rect">
            <a:avLst/>
          </a:prstGeom>
        </p:spPr>
        <p:txBody>
          <a:bodyPr wrap="square">
            <a:spAutoFit/>
          </a:bodyPr>
          <a:lstStyle/>
          <a:p>
            <a:pPr marL="381000" lvl="2" algn="l" eaLnBrk="0" hangingPunct="0">
              <a:spcBef>
                <a:spcPct val="50000"/>
              </a:spcBef>
              <a:buSzPct val="100000"/>
              <a:buFont typeface="Symbol" pitchFamily="18" charset="2"/>
              <a:buNone/>
            </a:pPr>
            <a:r>
              <a:rPr lang="en-US" altLang="zh-TW" b="1" dirty="0" smtClean="0">
                <a:latin typeface="Times New Roman" pitchFamily="18" charset="0"/>
                <a:ea typeface="新細明體" pitchFamily="18" charset="-120"/>
              </a:rPr>
              <a:t>                  </a:t>
            </a:r>
            <a:r>
              <a:rPr lang="en-US" altLang="zh-TW" sz="1200" b="1" dirty="0" smtClean="0">
                <a:latin typeface="Times New Roman" pitchFamily="18" charset="0"/>
                <a:ea typeface="新細明體" pitchFamily="18" charset="-120"/>
              </a:rPr>
              <a:t>CREATE</a:t>
            </a:r>
            <a:r>
              <a:rPr lang="en-US" altLang="zh-TW" sz="1200" dirty="0" smtClean="0">
                <a:latin typeface="Times New Roman" pitchFamily="18" charset="0"/>
                <a:ea typeface="新細明體" pitchFamily="18" charset="-120"/>
              </a:rPr>
              <a:t>  </a:t>
            </a:r>
            <a:r>
              <a:rPr lang="en-US" altLang="zh-TW" sz="1200" dirty="0">
                <a:latin typeface="Times New Roman" pitchFamily="18" charset="0"/>
                <a:ea typeface="新細明體" pitchFamily="18" charset="-120"/>
              </a:rPr>
              <a:t>TABLE  </a:t>
            </a:r>
            <a:r>
              <a:rPr lang="en-US" altLang="zh-TW" sz="1200" b="1" dirty="0">
                <a:latin typeface="Times New Roman" pitchFamily="18" charset="0"/>
                <a:ea typeface="新細明體" pitchFamily="18" charset="-120"/>
              </a:rPr>
              <a:t>S</a:t>
            </a:r>
          </a:p>
          <a:p>
            <a:pPr marL="571500" lvl="3" algn="l" eaLnBrk="0" hangingPunct="0">
              <a:lnSpc>
                <a:spcPct val="60000"/>
              </a:lnSpc>
              <a:spcBef>
                <a:spcPct val="50000"/>
              </a:spcBef>
              <a:buSzPct val="100000"/>
            </a:pPr>
            <a:r>
              <a:rPr lang="en-US" altLang="zh-TW" sz="1200" dirty="0">
                <a:latin typeface="Times New Roman" pitchFamily="18" charset="0"/>
                <a:ea typeface="新細明體" pitchFamily="18" charset="-120"/>
              </a:rPr>
              <a:t>                       (S# CHAR (5) NOT NULL,</a:t>
            </a:r>
          </a:p>
          <a:p>
            <a:pPr marL="571500" lvl="3" algn="l" eaLnBrk="0" hangingPunct="0">
              <a:lnSpc>
                <a:spcPct val="60000"/>
              </a:lnSpc>
              <a:spcBef>
                <a:spcPct val="50000"/>
              </a:spcBef>
              <a:buSzPct val="100000"/>
            </a:pPr>
            <a:r>
              <a:rPr lang="en-US" altLang="zh-TW" sz="1200" dirty="0">
                <a:latin typeface="Times New Roman" pitchFamily="18" charset="0"/>
                <a:ea typeface="新細明體" pitchFamily="18" charset="-120"/>
              </a:rPr>
              <a:t>                       SNAME   CHAR (20),</a:t>
            </a:r>
          </a:p>
          <a:p>
            <a:pPr marL="571500" lvl="3" algn="l" eaLnBrk="0" hangingPunct="0">
              <a:lnSpc>
                <a:spcPct val="60000"/>
              </a:lnSpc>
              <a:spcBef>
                <a:spcPct val="50000"/>
              </a:spcBef>
              <a:buSzPct val="100000"/>
            </a:pPr>
            <a:r>
              <a:rPr lang="en-US" altLang="zh-TW" sz="1200" dirty="0">
                <a:latin typeface="Times New Roman" pitchFamily="18" charset="0"/>
                <a:ea typeface="新細明體" pitchFamily="18" charset="-120"/>
              </a:rPr>
              <a:t>                       STATUS  SMALLINT,  </a:t>
            </a:r>
          </a:p>
          <a:p>
            <a:pPr marL="571500" lvl="3" algn="l" eaLnBrk="0" hangingPunct="0">
              <a:lnSpc>
                <a:spcPct val="60000"/>
              </a:lnSpc>
              <a:spcBef>
                <a:spcPct val="50000"/>
              </a:spcBef>
              <a:buSzPct val="100000"/>
            </a:pPr>
            <a:r>
              <a:rPr lang="en-US" altLang="zh-TW" sz="1200" dirty="0">
                <a:latin typeface="Times New Roman" pitchFamily="18" charset="0"/>
                <a:ea typeface="新細明體" pitchFamily="18" charset="-120"/>
              </a:rPr>
              <a:t>                       CITY        CHAR (15));</a:t>
            </a:r>
            <a:endParaRPr lang="en-US" altLang="zh-TW" b="1" dirty="0">
              <a:latin typeface="Times New Roman" pitchFamily="18" charset="0"/>
              <a:ea typeface="新細明體" pitchFamily="18" charset="-120"/>
            </a:endParaRPr>
          </a:p>
        </p:txBody>
      </p:sp>
      <p:sp>
        <p:nvSpPr>
          <p:cNvPr id="44" name="Rectangle 6"/>
          <p:cNvSpPr>
            <a:spLocks noGrp="1" noChangeArrowheads="1"/>
          </p:cNvSpPr>
          <p:nvPr>
            <p:ph type="sldNum" sz="quarter" idx="4294967295"/>
          </p:nvPr>
        </p:nvSpPr>
        <p:spPr>
          <a:xfrm>
            <a:off x="68580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r"/>
            <a:r>
              <a:rPr lang="en-US" altLang="zh-TW" sz="1400">
                <a:latin typeface="+mn-lt"/>
                <a:ea typeface="新細明體" pitchFamily="18" charset="-120"/>
              </a:rPr>
              <a:t>1-</a:t>
            </a:r>
            <a:fld id="{3F2E2E06-15BD-4A87-9FFF-C630AB1E31CF}" type="slidenum">
              <a:rPr lang="en-US" altLang="zh-TW" sz="1400">
                <a:latin typeface="+mn-lt"/>
                <a:ea typeface="新細明體" pitchFamily="18" charset="-120"/>
              </a:rPr>
              <a:pPr algn="r"/>
              <a:t>43</a:t>
            </a:fld>
            <a:endParaRPr lang="en-US" altLang="zh-TW" sz="1400">
              <a:latin typeface="+mn-lt"/>
              <a:ea typeface="新細明體" pitchFamily="18" charset="-120"/>
            </a:endParaRPr>
          </a:p>
        </p:txBody>
      </p:sp>
    </p:spTree>
    <p:extLst>
      <p:ext uri="{BB962C8B-B14F-4D97-AF65-F5344CB8AC3E}">
        <p14:creationId xmlns:p14="http://schemas.microsoft.com/office/powerpoint/2010/main" val="256014196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2"/>
          <p:cNvSpPr>
            <a:spLocks noGrp="1" noChangeArrowheads="1"/>
          </p:cNvSpPr>
          <p:nvPr>
            <p:ph type="body" idx="1"/>
          </p:nvPr>
        </p:nvSpPr>
        <p:spPr>
          <a:xfrm>
            <a:off x="500063" y="406400"/>
            <a:ext cx="8343900" cy="725488"/>
          </a:xfrm>
        </p:spPr>
        <p:txBody>
          <a:bodyPr/>
          <a:lstStyle/>
          <a:p>
            <a:pPr eaLnBrk="1" hangingPunct="1">
              <a:buFont typeface="Wingdings" pitchFamily="2" charset="2"/>
              <a:buNone/>
            </a:pPr>
            <a:r>
              <a:rPr lang="en-US" altLang="zh-TW" sz="3200" b="1" dirty="0" smtClean="0"/>
              <a:t>Architecture for a Database System: view 3</a:t>
            </a:r>
          </a:p>
        </p:txBody>
      </p:sp>
      <p:sp>
        <p:nvSpPr>
          <p:cNvPr id="2053" name="Text Box 124"/>
          <p:cNvSpPr txBox="1">
            <a:spLocks noChangeArrowheads="1"/>
          </p:cNvSpPr>
          <p:nvPr/>
        </p:nvSpPr>
        <p:spPr bwMode="auto">
          <a:xfrm>
            <a:off x="3313113" y="2687638"/>
            <a:ext cx="1339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標楷體" pitchFamily="65" charset="-120"/>
              </a:defRPr>
            </a:lvl1pPr>
            <a:lvl2pPr marL="742950" indent="-285750" eaLnBrk="0" hangingPunct="0">
              <a:defRPr kumimoji="1">
                <a:solidFill>
                  <a:schemeClr val="tx1"/>
                </a:solidFill>
                <a:latin typeface="Arial" charset="0"/>
                <a:ea typeface="標楷體" pitchFamily="65" charset="-120"/>
              </a:defRPr>
            </a:lvl2pPr>
            <a:lvl3pPr marL="1143000" indent="-228600" eaLnBrk="0" hangingPunct="0">
              <a:defRPr kumimoji="1">
                <a:solidFill>
                  <a:schemeClr val="tx1"/>
                </a:solidFill>
                <a:latin typeface="Arial" charset="0"/>
                <a:ea typeface="標楷體" pitchFamily="65" charset="-120"/>
              </a:defRPr>
            </a:lvl3pPr>
            <a:lvl4pPr marL="1600200" indent="-228600" eaLnBrk="0" hangingPunct="0">
              <a:defRPr kumimoji="1">
                <a:solidFill>
                  <a:schemeClr val="tx1"/>
                </a:solidFill>
                <a:latin typeface="Arial" charset="0"/>
                <a:ea typeface="標楷體" pitchFamily="65" charset="-120"/>
              </a:defRPr>
            </a:lvl4pPr>
            <a:lvl5pPr marL="2057400" indent="-228600" eaLnBrk="0" hangingPunct="0">
              <a:defRPr kumimoji="1">
                <a:solidFill>
                  <a:schemeClr val="tx1"/>
                </a:solidFill>
                <a:latin typeface="Arial" charset="0"/>
                <a:ea typeface="標楷體" pitchFamily="65" charset="-120"/>
              </a:defRPr>
            </a:lvl5pPr>
            <a:lvl6pPr marL="2514600" indent="-228600" algn="ctr" eaLnBrk="0" fontAlgn="base" hangingPunct="0">
              <a:spcBef>
                <a:spcPct val="0"/>
              </a:spcBef>
              <a:spcAft>
                <a:spcPct val="0"/>
              </a:spcAft>
              <a:defRPr kumimoji="1">
                <a:solidFill>
                  <a:schemeClr val="tx1"/>
                </a:solidFill>
                <a:latin typeface="Arial" charset="0"/>
                <a:ea typeface="標楷體" pitchFamily="65" charset="-120"/>
              </a:defRPr>
            </a:lvl6pPr>
            <a:lvl7pPr marL="2971800" indent="-228600" algn="ctr" eaLnBrk="0" fontAlgn="base" hangingPunct="0">
              <a:spcBef>
                <a:spcPct val="0"/>
              </a:spcBef>
              <a:spcAft>
                <a:spcPct val="0"/>
              </a:spcAft>
              <a:defRPr kumimoji="1">
                <a:solidFill>
                  <a:schemeClr val="tx1"/>
                </a:solidFill>
                <a:latin typeface="Arial" charset="0"/>
                <a:ea typeface="標楷體" pitchFamily="65" charset="-120"/>
              </a:defRPr>
            </a:lvl7pPr>
            <a:lvl8pPr marL="3429000" indent="-228600" algn="ctr" eaLnBrk="0" fontAlgn="base" hangingPunct="0">
              <a:spcBef>
                <a:spcPct val="0"/>
              </a:spcBef>
              <a:spcAft>
                <a:spcPct val="0"/>
              </a:spcAft>
              <a:defRPr kumimoji="1">
                <a:solidFill>
                  <a:schemeClr val="tx1"/>
                </a:solidFill>
                <a:latin typeface="Arial" charset="0"/>
                <a:ea typeface="標楷體" pitchFamily="65" charset="-120"/>
              </a:defRPr>
            </a:lvl8pPr>
            <a:lvl9pPr marL="3886200" indent="-228600" algn="ctr" eaLnBrk="0" fontAlgn="base" hangingPunct="0">
              <a:spcBef>
                <a:spcPct val="0"/>
              </a:spcBef>
              <a:spcAft>
                <a:spcPct val="0"/>
              </a:spcAft>
              <a:defRPr kumimoji="1">
                <a:solidFill>
                  <a:schemeClr val="tx1"/>
                </a:solidFill>
                <a:latin typeface="Arial" charset="0"/>
                <a:ea typeface="標楷體" pitchFamily="65" charset="-120"/>
              </a:defRPr>
            </a:lvl9pPr>
          </a:lstStyle>
          <a:p>
            <a:pPr eaLnBrk="1" hangingPunct="1"/>
            <a:r>
              <a:rPr lang="en-US" altLang="zh-TW"/>
              <a:t>Scan figure</a:t>
            </a:r>
          </a:p>
        </p:txBody>
      </p:sp>
      <p:graphicFrame>
        <p:nvGraphicFramePr>
          <p:cNvPr id="2050" name="Object 125"/>
          <p:cNvGraphicFramePr>
            <a:graphicFrameLocks noChangeAspect="1"/>
          </p:cNvGraphicFramePr>
          <p:nvPr/>
        </p:nvGraphicFramePr>
        <p:xfrm>
          <a:off x="3271838" y="1397000"/>
          <a:ext cx="3027362" cy="4735513"/>
        </p:xfrm>
        <a:graphic>
          <a:graphicData uri="http://schemas.openxmlformats.org/presentationml/2006/ole">
            <mc:AlternateContent xmlns:mc="http://schemas.openxmlformats.org/markup-compatibility/2006">
              <mc:Choice xmlns:v="urn:schemas-microsoft-com:vml" Requires="v">
                <p:oleObj spid="_x0000_s41050" name="Photo Editor 影像" r:id="rId3" imgW="15580952" imgH="24361905" progId="MSPhotoEd.3">
                  <p:embed/>
                </p:oleObj>
              </mc:Choice>
              <mc:Fallback>
                <p:oleObj name="Photo Editor 影像" r:id="rId3" imgW="15580952" imgH="24361905"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1838" y="1397000"/>
                        <a:ext cx="3027362" cy="4735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ectangle 6"/>
          <p:cNvSpPr>
            <a:spLocks noGrp="1" noChangeArrowheads="1"/>
          </p:cNvSpPr>
          <p:nvPr>
            <p:ph type="sldNum" sz="quarter" idx="4294967295"/>
          </p:nvPr>
        </p:nvSpPr>
        <p:spPr>
          <a:xfrm>
            <a:off x="68580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r"/>
            <a:r>
              <a:rPr lang="en-US" altLang="zh-TW" sz="1400">
                <a:latin typeface="+mn-lt"/>
                <a:ea typeface="新細明體" pitchFamily="18" charset="-120"/>
              </a:rPr>
              <a:t>1-</a:t>
            </a:r>
            <a:fld id="{3F2E2E06-15BD-4A87-9FFF-C630AB1E31CF}" type="slidenum">
              <a:rPr lang="en-US" altLang="zh-TW" sz="1400">
                <a:latin typeface="+mn-lt"/>
                <a:ea typeface="新細明體" pitchFamily="18" charset="-120"/>
              </a:rPr>
              <a:pPr algn="r"/>
              <a:t>44</a:t>
            </a:fld>
            <a:endParaRPr lang="en-US" altLang="zh-TW" sz="1400">
              <a:latin typeface="+mn-lt"/>
              <a:ea typeface="新細明體" pitchFamily="18" charset="-120"/>
            </a:endParaRPr>
          </a:p>
        </p:txBody>
      </p:sp>
    </p:spTree>
    <p:extLst>
      <p:ext uri="{BB962C8B-B14F-4D97-AF65-F5344CB8AC3E}">
        <p14:creationId xmlns:p14="http://schemas.microsoft.com/office/powerpoint/2010/main" val="339873315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2"/>
          <p:cNvSpPr>
            <a:spLocks noGrp="1" noChangeArrowheads="1"/>
          </p:cNvSpPr>
          <p:nvPr>
            <p:ph type="body" idx="1"/>
          </p:nvPr>
        </p:nvSpPr>
        <p:spPr>
          <a:xfrm>
            <a:off x="500063" y="406400"/>
            <a:ext cx="8343900" cy="725488"/>
          </a:xfrm>
        </p:spPr>
        <p:txBody>
          <a:bodyPr/>
          <a:lstStyle/>
          <a:p>
            <a:pPr eaLnBrk="1" hangingPunct="1">
              <a:buFont typeface="Wingdings" pitchFamily="2" charset="2"/>
              <a:buNone/>
            </a:pPr>
            <a:r>
              <a:rPr lang="en-US" altLang="zh-TW" sz="3200" b="1" dirty="0" smtClean="0"/>
              <a:t>Architecture for a Database System: view 4</a:t>
            </a:r>
          </a:p>
        </p:txBody>
      </p:sp>
      <p:sp>
        <p:nvSpPr>
          <p:cNvPr id="3077" name="Rectangle 124"/>
          <p:cNvSpPr>
            <a:spLocks noChangeArrowheads="1"/>
          </p:cNvSpPr>
          <p:nvPr/>
        </p:nvSpPr>
        <p:spPr bwMode="auto">
          <a:xfrm>
            <a:off x="3902075" y="3246438"/>
            <a:ext cx="1339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TW"/>
              <a:t>Scan figure</a:t>
            </a:r>
          </a:p>
        </p:txBody>
      </p:sp>
      <p:graphicFrame>
        <p:nvGraphicFramePr>
          <p:cNvPr id="3074" name="Object 129"/>
          <p:cNvGraphicFramePr>
            <a:graphicFrameLocks noChangeAspect="1"/>
          </p:cNvGraphicFramePr>
          <p:nvPr/>
        </p:nvGraphicFramePr>
        <p:xfrm>
          <a:off x="1719263" y="1397000"/>
          <a:ext cx="6470650" cy="4610100"/>
        </p:xfrm>
        <a:graphic>
          <a:graphicData uri="http://schemas.openxmlformats.org/presentationml/2006/ole">
            <mc:AlternateContent xmlns:mc="http://schemas.openxmlformats.org/markup-compatibility/2006">
              <mc:Choice xmlns:v="urn:schemas-microsoft-com:vml" Requires="v">
                <p:oleObj spid="_x0000_s42074" name="Photo Editor 影像" r:id="rId3" imgW="28085714" imgH="20009524" progId="MSPhotoEd.3">
                  <p:embed/>
                </p:oleObj>
              </mc:Choice>
              <mc:Fallback>
                <p:oleObj name="Photo Editor 影像" r:id="rId3" imgW="28085714" imgH="20009524"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9263" y="1397000"/>
                        <a:ext cx="6470650" cy="461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ectangle 6"/>
          <p:cNvSpPr>
            <a:spLocks noGrp="1" noChangeArrowheads="1"/>
          </p:cNvSpPr>
          <p:nvPr>
            <p:ph type="sldNum" sz="quarter" idx="4294967295"/>
          </p:nvPr>
        </p:nvSpPr>
        <p:spPr>
          <a:xfrm>
            <a:off x="68580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r"/>
            <a:r>
              <a:rPr lang="en-US" altLang="zh-TW" sz="1400">
                <a:latin typeface="+mn-lt"/>
                <a:ea typeface="新細明體" pitchFamily="18" charset="-120"/>
              </a:rPr>
              <a:t>1-</a:t>
            </a:r>
            <a:fld id="{3F2E2E06-15BD-4A87-9FFF-C630AB1E31CF}" type="slidenum">
              <a:rPr lang="en-US" altLang="zh-TW" sz="1400">
                <a:latin typeface="+mn-lt"/>
                <a:ea typeface="新細明體" pitchFamily="18" charset="-120"/>
              </a:rPr>
              <a:pPr algn="r"/>
              <a:t>45</a:t>
            </a:fld>
            <a:endParaRPr lang="en-US" altLang="zh-TW" sz="1400">
              <a:latin typeface="+mn-lt"/>
              <a:ea typeface="新細明體" pitchFamily="18" charset="-120"/>
            </a:endParaRPr>
          </a:p>
        </p:txBody>
      </p:sp>
    </p:spTree>
    <p:extLst>
      <p:ext uri="{BB962C8B-B14F-4D97-AF65-F5344CB8AC3E}">
        <p14:creationId xmlns:p14="http://schemas.microsoft.com/office/powerpoint/2010/main" val="227118302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a:spLocks noGrp="1" noChangeArrowheads="1"/>
          </p:cNvSpPr>
          <p:nvPr>
            <p:ph type="sldNum" sz="quarter" idx="4"/>
          </p:nvPr>
        </p:nvSpPr>
        <p:spPr/>
        <p:txBody>
          <a:bodyPr/>
          <a:lstStyle/>
          <a:p>
            <a:r>
              <a:rPr lang="en-US" altLang="zh-TW" dirty="0"/>
              <a:t>1-</a:t>
            </a:r>
            <a:fld id="{3F2E2E06-15BD-4A87-9FFF-C630AB1E31CF}" type="slidenum">
              <a:rPr lang="en-US" altLang="zh-TW"/>
              <a:pPr/>
              <a:t>46</a:t>
            </a:fld>
            <a:endParaRPr lang="en-US" altLang="zh-TW" dirty="0"/>
          </a:p>
        </p:txBody>
      </p:sp>
      <p:sp>
        <p:nvSpPr>
          <p:cNvPr id="23554" name="Rectangle 2"/>
          <p:cNvSpPr>
            <a:spLocks noGrp="1" noChangeArrowheads="1"/>
          </p:cNvSpPr>
          <p:nvPr>
            <p:ph type="ctrTitle"/>
          </p:nvPr>
        </p:nvSpPr>
        <p:spPr>
          <a:xfrm>
            <a:off x="685800" y="2286000"/>
            <a:ext cx="7772400" cy="1143000"/>
          </a:xfrm>
        </p:spPr>
        <p:txBody>
          <a:bodyPr/>
          <a:lstStyle/>
          <a:p>
            <a:r>
              <a:rPr lang="en-US" altLang="zh-TW" dirty="0" smtClean="0"/>
              <a:t>1.5 </a:t>
            </a:r>
            <a:r>
              <a:rPr lang="en-US" altLang="zh-TW" dirty="0">
                <a:latin typeface="Times New Roman" pitchFamily="18" charset="0"/>
                <a:ea typeface="華康行書體(P)" pitchFamily="66" charset="-120"/>
              </a:rPr>
              <a:t>Data Models</a:t>
            </a:r>
            <a:endParaRPr lang="en-US" altLang="zh-TW" dirty="0"/>
          </a:p>
        </p:txBody>
      </p:sp>
    </p:spTree>
    <p:extLst>
      <p:ext uri="{BB962C8B-B14F-4D97-AF65-F5344CB8AC3E}">
        <p14:creationId xmlns:p14="http://schemas.microsoft.com/office/powerpoint/2010/main" val="195353010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body" idx="1"/>
          </p:nvPr>
        </p:nvSpPr>
        <p:spPr>
          <a:xfrm>
            <a:off x="2268538" y="1647825"/>
            <a:ext cx="5754687" cy="3979863"/>
          </a:xfrm>
        </p:spPr>
        <p:txBody>
          <a:bodyPr/>
          <a:lstStyle/>
          <a:p>
            <a:pPr eaLnBrk="1" hangingPunct="1"/>
            <a:r>
              <a:rPr lang="en-US" altLang="zh-TW" dirty="0" smtClean="0"/>
              <a:t> Hierarchical Data Model</a:t>
            </a:r>
          </a:p>
          <a:p>
            <a:pPr eaLnBrk="1" hangingPunct="1"/>
            <a:r>
              <a:rPr lang="en-US" altLang="zh-TW" dirty="0" smtClean="0"/>
              <a:t> Network Data Model</a:t>
            </a:r>
          </a:p>
          <a:p>
            <a:pPr eaLnBrk="1" hangingPunct="1"/>
            <a:r>
              <a:rPr lang="en-US" altLang="zh-TW" dirty="0" smtClean="0"/>
              <a:t> Relational Data Model</a:t>
            </a:r>
          </a:p>
          <a:p>
            <a:pPr eaLnBrk="1" hangingPunct="1"/>
            <a:r>
              <a:rPr lang="en-US" altLang="zh-TW" dirty="0" smtClean="0"/>
              <a:t> Object-Oriented Data Model</a:t>
            </a:r>
          </a:p>
          <a:p>
            <a:pPr eaLnBrk="1" hangingPunct="1"/>
            <a:r>
              <a:rPr lang="en-US" altLang="zh-TW" dirty="0" smtClean="0"/>
              <a:t> </a:t>
            </a:r>
            <a:r>
              <a:rPr lang="en-US" altLang="zh-TW" b="1" dirty="0" smtClean="0"/>
              <a:t>…</a:t>
            </a:r>
          </a:p>
        </p:txBody>
      </p:sp>
      <p:sp>
        <p:nvSpPr>
          <p:cNvPr id="21508" name="Rectangle 4"/>
          <p:cNvSpPr>
            <a:spLocks noChangeArrowheads="1"/>
          </p:cNvSpPr>
          <p:nvPr/>
        </p:nvSpPr>
        <p:spPr bwMode="auto">
          <a:xfrm>
            <a:off x="2436851" y="548680"/>
            <a:ext cx="37004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buClr>
                <a:srgbClr val="009900"/>
              </a:buClr>
              <a:buSzPct val="70000"/>
              <a:buFont typeface="Wingdings" pitchFamily="2" charset="2"/>
              <a:buNone/>
            </a:pPr>
            <a:r>
              <a:rPr lang="en-US" altLang="zh-TW" sz="3600" b="1" dirty="0" smtClean="0">
                <a:latin typeface="Times New Roman" pitchFamily="18" charset="0"/>
                <a:ea typeface="華康行書體(P)" pitchFamily="66" charset="-120"/>
              </a:rPr>
              <a:t>Data </a:t>
            </a:r>
            <a:r>
              <a:rPr lang="en-US" altLang="zh-TW" sz="3600" b="1" dirty="0">
                <a:latin typeface="Times New Roman" pitchFamily="18" charset="0"/>
                <a:ea typeface="華康行書體(P)" pitchFamily="66" charset="-120"/>
              </a:rPr>
              <a:t>Models</a:t>
            </a:r>
            <a:r>
              <a:rPr lang="en-US" altLang="zh-TW" sz="2800" dirty="0">
                <a:latin typeface="Times New Roman" pitchFamily="18" charset="0"/>
                <a:ea typeface="華康行書體(P)" pitchFamily="66" charset="-120"/>
              </a:rPr>
              <a:t>:</a:t>
            </a:r>
          </a:p>
        </p:txBody>
      </p:sp>
      <p:sp>
        <p:nvSpPr>
          <p:cNvPr id="5" name="Rectangle 6"/>
          <p:cNvSpPr>
            <a:spLocks noGrp="1" noChangeArrowheads="1"/>
          </p:cNvSpPr>
          <p:nvPr>
            <p:ph type="sldNum" sz="quarter" idx="4294967295"/>
          </p:nvPr>
        </p:nvSpPr>
        <p:spPr>
          <a:xfrm>
            <a:off x="68580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r"/>
            <a:r>
              <a:rPr lang="en-US" altLang="zh-TW" sz="1400">
                <a:latin typeface="+mn-lt"/>
                <a:ea typeface="新細明體" pitchFamily="18" charset="-120"/>
              </a:rPr>
              <a:t>1-</a:t>
            </a:r>
            <a:fld id="{3F2E2E06-15BD-4A87-9FFF-C630AB1E31CF}" type="slidenum">
              <a:rPr lang="en-US" altLang="zh-TW" sz="1400">
                <a:latin typeface="+mn-lt"/>
                <a:ea typeface="新細明體" pitchFamily="18" charset="-120"/>
              </a:rPr>
              <a:pPr algn="r"/>
              <a:t>47</a:t>
            </a:fld>
            <a:endParaRPr lang="en-US" altLang="zh-TW" sz="1400">
              <a:latin typeface="+mn-lt"/>
              <a:ea typeface="新細明體" pitchFamily="18" charset="-120"/>
            </a:endParaRPr>
          </a:p>
        </p:txBody>
      </p:sp>
    </p:spTree>
    <p:extLst>
      <p:ext uri="{BB962C8B-B14F-4D97-AF65-F5344CB8AC3E}">
        <p14:creationId xmlns:p14="http://schemas.microsoft.com/office/powerpoint/2010/main" val="281146130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62"/>
          <p:cNvSpPr>
            <a:spLocks noChangeArrowheads="1"/>
          </p:cNvSpPr>
          <p:nvPr/>
        </p:nvSpPr>
        <p:spPr bwMode="auto">
          <a:xfrm>
            <a:off x="1259632" y="555402"/>
            <a:ext cx="66484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buClr>
                <a:srgbClr val="009900"/>
              </a:buClr>
              <a:buSzPct val="70000"/>
              <a:buFont typeface="Wingdings" pitchFamily="2" charset="2"/>
              <a:buNone/>
            </a:pPr>
            <a:r>
              <a:rPr lang="en-US" altLang="zh-TW" sz="3600" b="1" dirty="0">
                <a:latin typeface="Times New Roman" pitchFamily="18" charset="0"/>
                <a:ea typeface="華康行書體(P)" pitchFamily="66" charset="-120"/>
              </a:rPr>
              <a:t>Hierarchical Data Model</a:t>
            </a:r>
            <a:endParaRPr lang="en-US" altLang="zh-TW" b="1" dirty="0">
              <a:latin typeface="Times New Roman" pitchFamily="18" charset="0"/>
              <a:ea typeface="華康行書體(P)" pitchFamily="66" charset="-120"/>
            </a:endParaRPr>
          </a:p>
        </p:txBody>
      </p:sp>
      <p:sp>
        <p:nvSpPr>
          <p:cNvPr id="22532" name="Rectangle 70"/>
          <p:cNvSpPr>
            <a:spLocks noChangeArrowheads="1"/>
          </p:cNvSpPr>
          <p:nvPr/>
        </p:nvSpPr>
        <p:spPr bwMode="auto">
          <a:xfrm>
            <a:off x="1360488" y="3260725"/>
            <a:ext cx="1189037" cy="352425"/>
          </a:xfrm>
          <a:prstGeom prst="rect">
            <a:avLst/>
          </a:prstGeom>
          <a:solidFill>
            <a:schemeClr val="bg1"/>
          </a:solidFill>
          <a:ln w="12700">
            <a:solidFill>
              <a:schemeClr val="tx1"/>
            </a:solidFill>
            <a:miter lim="800000"/>
            <a:headEnd/>
            <a:tailEnd/>
          </a:ln>
        </p:spPr>
        <p:txBody>
          <a:bodyPr wrap="none" lIns="90488" tIns="44450" rIns="90488" bIns="44450" anchor="ctr"/>
          <a:lstStyle/>
          <a:p>
            <a:pPr eaLnBrk="0" hangingPunct="0"/>
            <a:r>
              <a:rPr lang="en-US" altLang="zh-TW" sz="1600">
                <a:ea typeface="新細明體" pitchFamily="18" charset="-120"/>
              </a:rPr>
              <a:t>Course#</a:t>
            </a:r>
          </a:p>
        </p:txBody>
      </p:sp>
      <p:sp>
        <p:nvSpPr>
          <p:cNvPr id="22533" name="Rectangle 71"/>
          <p:cNvSpPr>
            <a:spLocks noChangeArrowheads="1"/>
          </p:cNvSpPr>
          <p:nvPr/>
        </p:nvSpPr>
        <p:spPr bwMode="auto">
          <a:xfrm>
            <a:off x="2563813" y="3260724"/>
            <a:ext cx="1189037" cy="352425"/>
          </a:xfrm>
          <a:prstGeom prst="rect">
            <a:avLst/>
          </a:prstGeom>
          <a:solidFill>
            <a:schemeClr val="bg1"/>
          </a:solidFill>
          <a:ln w="12700">
            <a:solidFill>
              <a:schemeClr val="tx1"/>
            </a:solidFill>
            <a:miter lim="800000"/>
            <a:headEnd/>
            <a:tailEnd/>
          </a:ln>
        </p:spPr>
        <p:txBody>
          <a:bodyPr wrap="none" lIns="90488" tIns="44450" rIns="90488" bIns="44450" anchor="ctr"/>
          <a:lstStyle/>
          <a:p>
            <a:pPr eaLnBrk="0" hangingPunct="0"/>
            <a:r>
              <a:rPr lang="en-US" altLang="zh-TW" sz="1600">
                <a:ea typeface="新細明體" pitchFamily="18" charset="-120"/>
              </a:rPr>
              <a:t>Title</a:t>
            </a:r>
          </a:p>
        </p:txBody>
      </p:sp>
      <p:sp>
        <p:nvSpPr>
          <p:cNvPr id="22534" name="Rectangle 72"/>
          <p:cNvSpPr>
            <a:spLocks noChangeArrowheads="1"/>
          </p:cNvSpPr>
          <p:nvPr/>
        </p:nvSpPr>
        <p:spPr bwMode="auto">
          <a:xfrm>
            <a:off x="1355725" y="2987675"/>
            <a:ext cx="1358900"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l" eaLnBrk="0" hangingPunct="0">
              <a:lnSpc>
                <a:spcPct val="70000"/>
              </a:lnSpc>
              <a:spcBef>
                <a:spcPct val="50000"/>
              </a:spcBef>
            </a:pPr>
            <a:r>
              <a:rPr lang="en-US" altLang="zh-TW" b="1">
                <a:latin typeface="Times New Roman" pitchFamily="18" charset="0"/>
                <a:ea typeface="新細明體" pitchFamily="18" charset="-120"/>
              </a:rPr>
              <a:t>Course</a:t>
            </a:r>
          </a:p>
        </p:txBody>
      </p:sp>
      <p:sp>
        <p:nvSpPr>
          <p:cNvPr id="22535" name="Rectangle 73"/>
          <p:cNvSpPr>
            <a:spLocks noChangeArrowheads="1"/>
          </p:cNvSpPr>
          <p:nvPr/>
        </p:nvSpPr>
        <p:spPr bwMode="auto">
          <a:xfrm>
            <a:off x="639763" y="4340225"/>
            <a:ext cx="1189037" cy="352425"/>
          </a:xfrm>
          <a:prstGeom prst="rect">
            <a:avLst/>
          </a:prstGeom>
          <a:solidFill>
            <a:schemeClr val="bg1"/>
          </a:solidFill>
          <a:ln w="12700">
            <a:solidFill>
              <a:schemeClr val="tx1"/>
            </a:solidFill>
            <a:miter lim="800000"/>
            <a:headEnd/>
            <a:tailEnd/>
          </a:ln>
        </p:spPr>
        <p:txBody>
          <a:bodyPr wrap="none" lIns="90488" tIns="44450" rIns="90488" bIns="44450" anchor="ctr"/>
          <a:lstStyle/>
          <a:p>
            <a:pPr eaLnBrk="0" hangingPunct="0"/>
            <a:r>
              <a:rPr lang="en-US" altLang="zh-TW" sz="1600">
                <a:ea typeface="新細明體" pitchFamily="18" charset="-120"/>
              </a:rPr>
              <a:t>Prereq.#</a:t>
            </a:r>
          </a:p>
        </p:txBody>
      </p:sp>
      <p:sp>
        <p:nvSpPr>
          <p:cNvPr id="22536" name="Rectangle 74"/>
          <p:cNvSpPr>
            <a:spLocks noChangeArrowheads="1"/>
          </p:cNvSpPr>
          <p:nvPr/>
        </p:nvSpPr>
        <p:spPr bwMode="auto">
          <a:xfrm>
            <a:off x="2643188" y="4340225"/>
            <a:ext cx="1189037" cy="352425"/>
          </a:xfrm>
          <a:prstGeom prst="rect">
            <a:avLst/>
          </a:prstGeom>
          <a:solidFill>
            <a:schemeClr val="bg1"/>
          </a:solidFill>
          <a:ln w="12700">
            <a:solidFill>
              <a:schemeClr val="tx1"/>
            </a:solidFill>
            <a:miter lim="800000"/>
            <a:headEnd/>
            <a:tailEnd/>
          </a:ln>
        </p:spPr>
        <p:txBody>
          <a:bodyPr wrap="none" lIns="90488" tIns="44450" rIns="90488" bIns="44450" anchor="ctr"/>
          <a:lstStyle/>
          <a:p>
            <a:pPr eaLnBrk="0" hangingPunct="0"/>
            <a:r>
              <a:rPr lang="en-US" altLang="zh-TW" sz="1600">
                <a:ea typeface="新細明體" pitchFamily="18" charset="-120"/>
              </a:rPr>
              <a:t>Off.#</a:t>
            </a:r>
          </a:p>
        </p:txBody>
      </p:sp>
      <p:sp>
        <p:nvSpPr>
          <p:cNvPr id="22537" name="Rectangle 75"/>
          <p:cNvSpPr>
            <a:spLocks noChangeArrowheads="1"/>
          </p:cNvSpPr>
          <p:nvPr/>
        </p:nvSpPr>
        <p:spPr bwMode="auto">
          <a:xfrm>
            <a:off x="3846513" y="4340225"/>
            <a:ext cx="1189037" cy="352425"/>
          </a:xfrm>
          <a:prstGeom prst="rect">
            <a:avLst/>
          </a:prstGeom>
          <a:solidFill>
            <a:schemeClr val="bg1"/>
          </a:solidFill>
          <a:ln w="12700">
            <a:solidFill>
              <a:schemeClr val="tx1"/>
            </a:solidFill>
            <a:miter lim="800000"/>
            <a:headEnd/>
            <a:tailEnd/>
          </a:ln>
        </p:spPr>
        <p:txBody>
          <a:bodyPr wrap="none" lIns="90488" tIns="44450" rIns="90488" bIns="44450" anchor="ctr"/>
          <a:lstStyle/>
          <a:p>
            <a:pPr eaLnBrk="0" hangingPunct="0"/>
            <a:r>
              <a:rPr lang="en-US" altLang="zh-TW" sz="1600">
                <a:ea typeface="新細明體" pitchFamily="18" charset="-120"/>
              </a:rPr>
              <a:t>Date</a:t>
            </a:r>
          </a:p>
        </p:txBody>
      </p:sp>
      <p:sp>
        <p:nvSpPr>
          <p:cNvPr id="22538" name="Rectangle 76"/>
          <p:cNvSpPr>
            <a:spLocks noChangeArrowheads="1"/>
          </p:cNvSpPr>
          <p:nvPr/>
        </p:nvSpPr>
        <p:spPr bwMode="auto">
          <a:xfrm>
            <a:off x="5048250" y="4340225"/>
            <a:ext cx="1189038" cy="352425"/>
          </a:xfrm>
          <a:prstGeom prst="rect">
            <a:avLst/>
          </a:prstGeom>
          <a:solidFill>
            <a:schemeClr val="bg1"/>
          </a:solidFill>
          <a:ln w="12700">
            <a:solidFill>
              <a:schemeClr val="tx1"/>
            </a:solidFill>
            <a:miter lim="800000"/>
            <a:headEnd/>
            <a:tailEnd/>
          </a:ln>
        </p:spPr>
        <p:txBody>
          <a:bodyPr wrap="none" lIns="90488" tIns="44450" rIns="90488" bIns="44450" anchor="ctr"/>
          <a:lstStyle/>
          <a:p>
            <a:pPr eaLnBrk="0" hangingPunct="0"/>
            <a:r>
              <a:rPr lang="en-US" altLang="zh-TW" sz="1600">
                <a:ea typeface="新細明體" pitchFamily="18" charset="-120"/>
              </a:rPr>
              <a:t>Location</a:t>
            </a:r>
          </a:p>
        </p:txBody>
      </p:sp>
      <p:sp>
        <p:nvSpPr>
          <p:cNvPr id="22539" name="Rectangle 77"/>
          <p:cNvSpPr>
            <a:spLocks noChangeArrowheads="1"/>
          </p:cNvSpPr>
          <p:nvPr/>
        </p:nvSpPr>
        <p:spPr bwMode="auto">
          <a:xfrm>
            <a:off x="3365500" y="5691188"/>
            <a:ext cx="1189038" cy="352425"/>
          </a:xfrm>
          <a:prstGeom prst="rect">
            <a:avLst/>
          </a:prstGeom>
          <a:solidFill>
            <a:schemeClr val="bg1"/>
          </a:solidFill>
          <a:ln w="12700">
            <a:solidFill>
              <a:schemeClr val="tx1"/>
            </a:solidFill>
            <a:miter lim="800000"/>
            <a:headEnd/>
            <a:tailEnd/>
          </a:ln>
        </p:spPr>
        <p:txBody>
          <a:bodyPr wrap="none" lIns="90488" tIns="44450" rIns="90488" bIns="44450" anchor="ctr"/>
          <a:lstStyle/>
          <a:p>
            <a:pPr eaLnBrk="0" hangingPunct="0"/>
            <a:r>
              <a:rPr lang="en-US" altLang="zh-TW" sz="1600">
                <a:ea typeface="新細明體" pitchFamily="18" charset="-120"/>
              </a:rPr>
              <a:t>Emp.#</a:t>
            </a:r>
          </a:p>
        </p:txBody>
      </p:sp>
      <p:sp>
        <p:nvSpPr>
          <p:cNvPr id="22540" name="Rectangle 78"/>
          <p:cNvSpPr>
            <a:spLocks noChangeArrowheads="1"/>
          </p:cNvSpPr>
          <p:nvPr/>
        </p:nvSpPr>
        <p:spPr bwMode="auto">
          <a:xfrm>
            <a:off x="4567238" y="5691188"/>
            <a:ext cx="1189037" cy="352425"/>
          </a:xfrm>
          <a:prstGeom prst="rect">
            <a:avLst/>
          </a:prstGeom>
          <a:solidFill>
            <a:schemeClr val="bg1"/>
          </a:solidFill>
          <a:ln w="12700">
            <a:solidFill>
              <a:schemeClr val="tx1"/>
            </a:solidFill>
            <a:miter lim="800000"/>
            <a:headEnd/>
            <a:tailEnd/>
          </a:ln>
        </p:spPr>
        <p:txBody>
          <a:bodyPr wrap="none" lIns="90488" tIns="44450" rIns="90488" bIns="44450" anchor="ctr"/>
          <a:lstStyle/>
          <a:p>
            <a:pPr eaLnBrk="0" hangingPunct="0"/>
            <a:r>
              <a:rPr lang="en-US" altLang="zh-TW" sz="1600">
                <a:ea typeface="新細明體" pitchFamily="18" charset="-120"/>
              </a:rPr>
              <a:t>Name</a:t>
            </a:r>
          </a:p>
        </p:txBody>
      </p:sp>
      <p:sp>
        <p:nvSpPr>
          <p:cNvPr id="22541" name="Rectangle 79"/>
          <p:cNvSpPr>
            <a:spLocks noChangeArrowheads="1"/>
          </p:cNvSpPr>
          <p:nvPr/>
        </p:nvSpPr>
        <p:spPr bwMode="auto">
          <a:xfrm>
            <a:off x="5770563" y="5691188"/>
            <a:ext cx="1189037" cy="352425"/>
          </a:xfrm>
          <a:prstGeom prst="rect">
            <a:avLst/>
          </a:prstGeom>
          <a:solidFill>
            <a:schemeClr val="bg1"/>
          </a:solidFill>
          <a:ln w="12700">
            <a:solidFill>
              <a:schemeClr val="tx1"/>
            </a:solidFill>
            <a:miter lim="800000"/>
            <a:headEnd/>
            <a:tailEnd/>
          </a:ln>
        </p:spPr>
        <p:txBody>
          <a:bodyPr wrap="none" lIns="90488" tIns="44450" rIns="90488" bIns="44450" anchor="ctr"/>
          <a:lstStyle/>
          <a:p>
            <a:pPr eaLnBrk="0" hangingPunct="0"/>
            <a:r>
              <a:rPr lang="en-US" altLang="zh-TW" sz="1600">
                <a:ea typeface="新細明體" pitchFamily="18" charset="-120"/>
              </a:rPr>
              <a:t>Grade</a:t>
            </a:r>
          </a:p>
        </p:txBody>
      </p:sp>
      <p:sp>
        <p:nvSpPr>
          <p:cNvPr id="22542" name="Rectangle 80"/>
          <p:cNvSpPr>
            <a:spLocks noChangeArrowheads="1"/>
          </p:cNvSpPr>
          <p:nvPr/>
        </p:nvSpPr>
        <p:spPr bwMode="auto">
          <a:xfrm>
            <a:off x="398463" y="5691188"/>
            <a:ext cx="1189037" cy="352425"/>
          </a:xfrm>
          <a:prstGeom prst="rect">
            <a:avLst/>
          </a:prstGeom>
          <a:solidFill>
            <a:schemeClr val="bg1"/>
          </a:solidFill>
          <a:ln w="12700">
            <a:solidFill>
              <a:schemeClr val="tx1"/>
            </a:solidFill>
            <a:miter lim="800000"/>
            <a:headEnd/>
            <a:tailEnd/>
          </a:ln>
        </p:spPr>
        <p:txBody>
          <a:bodyPr wrap="none" lIns="90488" tIns="44450" rIns="90488" bIns="44450" anchor="ctr"/>
          <a:lstStyle/>
          <a:p>
            <a:pPr eaLnBrk="0" hangingPunct="0"/>
            <a:r>
              <a:rPr lang="en-US" altLang="zh-TW" sz="1600">
                <a:ea typeface="新細明體" pitchFamily="18" charset="-120"/>
              </a:rPr>
              <a:t>Emp.#</a:t>
            </a:r>
          </a:p>
        </p:txBody>
      </p:sp>
      <p:sp>
        <p:nvSpPr>
          <p:cNvPr id="22543" name="Rectangle 81"/>
          <p:cNvSpPr>
            <a:spLocks noChangeArrowheads="1"/>
          </p:cNvSpPr>
          <p:nvPr/>
        </p:nvSpPr>
        <p:spPr bwMode="auto">
          <a:xfrm>
            <a:off x="1601788" y="5691188"/>
            <a:ext cx="1189037" cy="352425"/>
          </a:xfrm>
          <a:prstGeom prst="rect">
            <a:avLst/>
          </a:prstGeom>
          <a:solidFill>
            <a:schemeClr val="bg1"/>
          </a:solidFill>
          <a:ln w="12700">
            <a:solidFill>
              <a:schemeClr val="tx1"/>
            </a:solidFill>
            <a:miter lim="800000"/>
            <a:headEnd/>
            <a:tailEnd/>
          </a:ln>
        </p:spPr>
        <p:txBody>
          <a:bodyPr wrap="none" lIns="90488" tIns="44450" rIns="90488" bIns="44450" anchor="ctr"/>
          <a:lstStyle/>
          <a:p>
            <a:pPr eaLnBrk="0" hangingPunct="0"/>
            <a:r>
              <a:rPr lang="en-US" altLang="zh-TW" sz="1600">
                <a:ea typeface="新細明體" pitchFamily="18" charset="-120"/>
              </a:rPr>
              <a:t>Name</a:t>
            </a:r>
          </a:p>
        </p:txBody>
      </p:sp>
      <p:sp>
        <p:nvSpPr>
          <p:cNvPr id="22544" name="Freeform 82"/>
          <p:cNvSpPr>
            <a:spLocks/>
          </p:cNvSpPr>
          <p:nvPr/>
        </p:nvSpPr>
        <p:spPr bwMode="auto">
          <a:xfrm>
            <a:off x="1273175" y="3624263"/>
            <a:ext cx="963613" cy="714375"/>
          </a:xfrm>
          <a:custGeom>
            <a:avLst/>
            <a:gdLst>
              <a:gd name="T0" fmla="*/ 576 w 577"/>
              <a:gd name="T1" fmla="*/ 0 h 761"/>
              <a:gd name="T2" fmla="*/ 576 w 577"/>
              <a:gd name="T3" fmla="*/ 428 h 761"/>
              <a:gd name="T4" fmla="*/ 0 w 577"/>
              <a:gd name="T5" fmla="*/ 428 h 761"/>
              <a:gd name="T6" fmla="*/ 0 w 577"/>
              <a:gd name="T7" fmla="*/ 760 h 761"/>
              <a:gd name="T8" fmla="*/ 0 60000 65536"/>
              <a:gd name="T9" fmla="*/ 0 60000 65536"/>
              <a:gd name="T10" fmla="*/ 0 60000 65536"/>
              <a:gd name="T11" fmla="*/ 0 60000 65536"/>
              <a:gd name="T12" fmla="*/ 0 w 577"/>
              <a:gd name="T13" fmla="*/ 0 h 761"/>
              <a:gd name="T14" fmla="*/ 577 w 577"/>
              <a:gd name="T15" fmla="*/ 761 h 761"/>
            </a:gdLst>
            <a:ahLst/>
            <a:cxnLst>
              <a:cxn ang="T8">
                <a:pos x="T0" y="T1"/>
              </a:cxn>
              <a:cxn ang="T9">
                <a:pos x="T2" y="T3"/>
              </a:cxn>
              <a:cxn ang="T10">
                <a:pos x="T4" y="T5"/>
              </a:cxn>
              <a:cxn ang="T11">
                <a:pos x="T6" y="T7"/>
              </a:cxn>
            </a:cxnLst>
            <a:rect l="T12" t="T13" r="T14" b="T15"/>
            <a:pathLst>
              <a:path w="577" h="761">
                <a:moveTo>
                  <a:pt x="576" y="0"/>
                </a:moveTo>
                <a:lnTo>
                  <a:pt x="576" y="428"/>
                </a:lnTo>
                <a:lnTo>
                  <a:pt x="0" y="428"/>
                </a:lnTo>
                <a:lnTo>
                  <a:pt x="0" y="760"/>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22545" name="Freeform 83"/>
          <p:cNvSpPr>
            <a:spLocks/>
          </p:cNvSpPr>
          <p:nvPr/>
        </p:nvSpPr>
        <p:spPr bwMode="auto">
          <a:xfrm>
            <a:off x="2235200" y="4022725"/>
            <a:ext cx="2327275" cy="315913"/>
          </a:xfrm>
          <a:custGeom>
            <a:avLst/>
            <a:gdLst>
              <a:gd name="T0" fmla="*/ 0 w 1393"/>
              <a:gd name="T1" fmla="*/ 0 h 337"/>
              <a:gd name="T2" fmla="*/ 1392 w 1393"/>
              <a:gd name="T3" fmla="*/ 0 h 337"/>
              <a:gd name="T4" fmla="*/ 1392 w 1393"/>
              <a:gd name="T5" fmla="*/ 336 h 337"/>
              <a:gd name="T6" fmla="*/ 0 60000 65536"/>
              <a:gd name="T7" fmla="*/ 0 60000 65536"/>
              <a:gd name="T8" fmla="*/ 0 60000 65536"/>
              <a:gd name="T9" fmla="*/ 0 w 1393"/>
              <a:gd name="T10" fmla="*/ 0 h 337"/>
              <a:gd name="T11" fmla="*/ 1393 w 1393"/>
              <a:gd name="T12" fmla="*/ 337 h 337"/>
            </a:gdLst>
            <a:ahLst/>
            <a:cxnLst>
              <a:cxn ang="T6">
                <a:pos x="T0" y="T1"/>
              </a:cxn>
              <a:cxn ang="T7">
                <a:pos x="T2" y="T3"/>
              </a:cxn>
              <a:cxn ang="T8">
                <a:pos x="T4" y="T5"/>
              </a:cxn>
            </a:cxnLst>
            <a:rect l="T9" t="T10" r="T11" b="T12"/>
            <a:pathLst>
              <a:path w="1393" h="337">
                <a:moveTo>
                  <a:pt x="0" y="0"/>
                </a:moveTo>
                <a:lnTo>
                  <a:pt x="1392" y="0"/>
                </a:lnTo>
                <a:lnTo>
                  <a:pt x="1392" y="336"/>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22546" name="Freeform 84"/>
          <p:cNvSpPr>
            <a:spLocks/>
          </p:cNvSpPr>
          <p:nvPr/>
        </p:nvSpPr>
        <p:spPr bwMode="auto">
          <a:xfrm>
            <a:off x="2316163" y="4722813"/>
            <a:ext cx="2260600" cy="965200"/>
          </a:xfrm>
          <a:custGeom>
            <a:avLst/>
            <a:gdLst>
              <a:gd name="T0" fmla="*/ 1352 w 1353"/>
              <a:gd name="T1" fmla="*/ 0 h 1029"/>
              <a:gd name="T2" fmla="*/ 1352 w 1353"/>
              <a:gd name="T3" fmla="*/ 561 h 1029"/>
              <a:gd name="T4" fmla="*/ 0 w 1353"/>
              <a:gd name="T5" fmla="*/ 561 h 1029"/>
              <a:gd name="T6" fmla="*/ 0 w 1353"/>
              <a:gd name="T7" fmla="*/ 1028 h 1029"/>
              <a:gd name="T8" fmla="*/ 0 60000 65536"/>
              <a:gd name="T9" fmla="*/ 0 60000 65536"/>
              <a:gd name="T10" fmla="*/ 0 60000 65536"/>
              <a:gd name="T11" fmla="*/ 0 60000 65536"/>
              <a:gd name="T12" fmla="*/ 0 w 1353"/>
              <a:gd name="T13" fmla="*/ 0 h 1029"/>
              <a:gd name="T14" fmla="*/ 1353 w 1353"/>
              <a:gd name="T15" fmla="*/ 1029 h 1029"/>
            </a:gdLst>
            <a:ahLst/>
            <a:cxnLst>
              <a:cxn ang="T8">
                <a:pos x="T0" y="T1"/>
              </a:cxn>
              <a:cxn ang="T9">
                <a:pos x="T2" y="T3"/>
              </a:cxn>
              <a:cxn ang="T10">
                <a:pos x="T4" y="T5"/>
              </a:cxn>
              <a:cxn ang="T11">
                <a:pos x="T6" y="T7"/>
              </a:cxn>
            </a:cxnLst>
            <a:rect l="T12" t="T13" r="T14" b="T15"/>
            <a:pathLst>
              <a:path w="1353" h="1029">
                <a:moveTo>
                  <a:pt x="1352" y="0"/>
                </a:moveTo>
                <a:lnTo>
                  <a:pt x="1352" y="561"/>
                </a:lnTo>
                <a:lnTo>
                  <a:pt x="0" y="561"/>
                </a:lnTo>
                <a:lnTo>
                  <a:pt x="0" y="1028"/>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22547" name="Freeform 85"/>
          <p:cNvSpPr>
            <a:spLocks/>
          </p:cNvSpPr>
          <p:nvPr/>
        </p:nvSpPr>
        <p:spPr bwMode="auto">
          <a:xfrm>
            <a:off x="4560888" y="5245100"/>
            <a:ext cx="896937" cy="442913"/>
          </a:xfrm>
          <a:custGeom>
            <a:avLst/>
            <a:gdLst>
              <a:gd name="T0" fmla="*/ 0 w 537"/>
              <a:gd name="T1" fmla="*/ 0 h 473"/>
              <a:gd name="T2" fmla="*/ 536 w 537"/>
              <a:gd name="T3" fmla="*/ 0 h 473"/>
              <a:gd name="T4" fmla="*/ 536 w 537"/>
              <a:gd name="T5" fmla="*/ 472 h 473"/>
              <a:gd name="T6" fmla="*/ 0 60000 65536"/>
              <a:gd name="T7" fmla="*/ 0 60000 65536"/>
              <a:gd name="T8" fmla="*/ 0 60000 65536"/>
              <a:gd name="T9" fmla="*/ 0 w 537"/>
              <a:gd name="T10" fmla="*/ 0 h 473"/>
              <a:gd name="T11" fmla="*/ 537 w 537"/>
              <a:gd name="T12" fmla="*/ 473 h 473"/>
            </a:gdLst>
            <a:ahLst/>
            <a:cxnLst>
              <a:cxn ang="T6">
                <a:pos x="T0" y="T1"/>
              </a:cxn>
              <a:cxn ang="T7">
                <a:pos x="T2" y="T3"/>
              </a:cxn>
              <a:cxn ang="T8">
                <a:pos x="T4" y="T5"/>
              </a:cxn>
            </a:cxnLst>
            <a:rect l="T9" t="T10" r="T11" b="T12"/>
            <a:pathLst>
              <a:path w="537" h="473">
                <a:moveTo>
                  <a:pt x="0" y="0"/>
                </a:moveTo>
                <a:lnTo>
                  <a:pt x="536" y="0"/>
                </a:lnTo>
                <a:lnTo>
                  <a:pt x="536" y="472"/>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22548" name="Rectangle 86"/>
          <p:cNvSpPr>
            <a:spLocks noChangeArrowheads="1"/>
          </p:cNvSpPr>
          <p:nvPr/>
        </p:nvSpPr>
        <p:spPr bwMode="auto">
          <a:xfrm>
            <a:off x="5184775" y="4068763"/>
            <a:ext cx="1249363" cy="28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l" eaLnBrk="0" hangingPunct="0">
              <a:lnSpc>
                <a:spcPct val="70000"/>
              </a:lnSpc>
              <a:spcBef>
                <a:spcPct val="50000"/>
              </a:spcBef>
            </a:pPr>
            <a:r>
              <a:rPr lang="en-US" altLang="zh-TW" b="1">
                <a:latin typeface="Times New Roman" pitchFamily="18" charset="0"/>
                <a:ea typeface="新細明體" pitchFamily="18" charset="-120"/>
              </a:rPr>
              <a:t>Offering</a:t>
            </a:r>
          </a:p>
        </p:txBody>
      </p:sp>
      <p:sp>
        <p:nvSpPr>
          <p:cNvPr id="22549" name="Rectangle 87"/>
          <p:cNvSpPr>
            <a:spLocks noChangeArrowheads="1"/>
          </p:cNvSpPr>
          <p:nvPr/>
        </p:nvSpPr>
        <p:spPr bwMode="auto">
          <a:xfrm>
            <a:off x="311150" y="5427663"/>
            <a:ext cx="1409700" cy="28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l" eaLnBrk="0" hangingPunct="0">
              <a:lnSpc>
                <a:spcPct val="70000"/>
              </a:lnSpc>
              <a:spcBef>
                <a:spcPct val="50000"/>
              </a:spcBef>
            </a:pPr>
            <a:r>
              <a:rPr lang="en-US" altLang="zh-TW" b="1">
                <a:latin typeface="Times New Roman" pitchFamily="18" charset="0"/>
                <a:ea typeface="新細明體" pitchFamily="18" charset="-120"/>
              </a:rPr>
              <a:t>Teacher</a:t>
            </a:r>
          </a:p>
        </p:txBody>
      </p:sp>
      <p:grpSp>
        <p:nvGrpSpPr>
          <p:cNvPr id="22550" name="Group 187"/>
          <p:cNvGrpSpPr>
            <a:grpSpLocks/>
          </p:cNvGrpSpPr>
          <p:nvPr/>
        </p:nvGrpSpPr>
        <p:grpSpPr bwMode="auto">
          <a:xfrm>
            <a:off x="4770548" y="2077169"/>
            <a:ext cx="4094163" cy="1493838"/>
            <a:chOff x="3012" y="1443"/>
            <a:chExt cx="2579" cy="941"/>
          </a:xfrm>
        </p:grpSpPr>
        <p:sp>
          <p:nvSpPr>
            <p:cNvPr id="22568" name="Rectangle 135"/>
            <p:cNvSpPr>
              <a:spLocks noChangeArrowheads="1"/>
            </p:cNvSpPr>
            <p:nvPr/>
          </p:nvSpPr>
          <p:spPr bwMode="auto">
            <a:xfrm>
              <a:off x="3012" y="1647"/>
              <a:ext cx="2563"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l" eaLnBrk="0" hangingPunct="0"/>
              <a:r>
                <a:rPr lang="en-US" altLang="zh-TW" sz="1400">
                  <a:latin typeface="Times New Roman" pitchFamily="18" charset="0"/>
                  <a:ea typeface="新細明體" pitchFamily="18" charset="-120"/>
                </a:rPr>
                <a:t>course#   name    prereq     off. 1    off. 2</a:t>
              </a:r>
            </a:p>
          </p:txBody>
        </p:sp>
        <p:sp>
          <p:nvSpPr>
            <p:cNvPr id="22569" name="Line 136"/>
            <p:cNvSpPr>
              <a:spLocks noChangeShapeType="1"/>
            </p:cNvSpPr>
            <p:nvPr/>
          </p:nvSpPr>
          <p:spPr bwMode="auto">
            <a:xfrm flipH="1">
              <a:off x="3012" y="1647"/>
              <a:ext cx="2571"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2570" name="Line 137"/>
            <p:cNvSpPr>
              <a:spLocks noChangeShapeType="1"/>
            </p:cNvSpPr>
            <p:nvPr/>
          </p:nvSpPr>
          <p:spPr bwMode="auto">
            <a:xfrm>
              <a:off x="3012" y="1647"/>
              <a:ext cx="0" cy="13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2571" name="Line 138"/>
            <p:cNvSpPr>
              <a:spLocks noChangeShapeType="1"/>
            </p:cNvSpPr>
            <p:nvPr/>
          </p:nvSpPr>
          <p:spPr bwMode="auto">
            <a:xfrm>
              <a:off x="3016" y="1822"/>
              <a:ext cx="257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2572" name="Line 139"/>
            <p:cNvSpPr>
              <a:spLocks noChangeShapeType="1"/>
            </p:cNvSpPr>
            <p:nvPr/>
          </p:nvSpPr>
          <p:spPr bwMode="auto">
            <a:xfrm>
              <a:off x="4184" y="1671"/>
              <a:ext cx="0" cy="13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2573" name="Line 140"/>
            <p:cNvSpPr>
              <a:spLocks noChangeShapeType="1"/>
            </p:cNvSpPr>
            <p:nvPr/>
          </p:nvSpPr>
          <p:spPr bwMode="auto">
            <a:xfrm>
              <a:off x="4548" y="1687"/>
              <a:ext cx="0" cy="1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2574" name="Line 141"/>
            <p:cNvSpPr>
              <a:spLocks noChangeShapeType="1"/>
            </p:cNvSpPr>
            <p:nvPr/>
          </p:nvSpPr>
          <p:spPr bwMode="auto">
            <a:xfrm flipH="1">
              <a:off x="5033" y="1663"/>
              <a:ext cx="0" cy="12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2575" name="AutoShape 142"/>
            <p:cNvSpPr>
              <a:spLocks noChangeArrowheads="1"/>
            </p:cNvSpPr>
            <p:nvPr/>
          </p:nvSpPr>
          <p:spPr bwMode="auto">
            <a:xfrm rot="16200000" flipH="1">
              <a:off x="4199" y="1429"/>
              <a:ext cx="125" cy="154"/>
            </a:xfrm>
            <a:prstGeom prst="rightArrow">
              <a:avLst>
                <a:gd name="adj1" fmla="val 50000"/>
                <a:gd name="adj2" fmla="val 50005"/>
              </a:avLst>
            </a:prstGeom>
            <a:solidFill>
              <a:schemeClr val="bg1"/>
            </a:solidFill>
            <a:ln w="12700">
              <a:solidFill>
                <a:schemeClr val="tx1"/>
              </a:solidFill>
              <a:miter lim="800000"/>
              <a:headEnd/>
              <a:tailEnd/>
            </a:ln>
          </p:spPr>
          <p:txBody>
            <a:bodyPr wrap="none" anchor="ctr"/>
            <a:lstStyle/>
            <a:p>
              <a:endParaRPr lang="zh-TW" altLang="en-US"/>
            </a:p>
          </p:txBody>
        </p:sp>
        <p:sp>
          <p:nvSpPr>
            <p:cNvPr id="22576" name="Arc 143"/>
            <p:cNvSpPr>
              <a:spLocks/>
            </p:cNvSpPr>
            <p:nvPr/>
          </p:nvSpPr>
          <p:spPr bwMode="auto">
            <a:xfrm>
              <a:off x="3780" y="1818"/>
              <a:ext cx="271" cy="368"/>
            </a:xfrm>
            <a:custGeom>
              <a:avLst/>
              <a:gdLst>
                <a:gd name="T0" fmla="*/ 7 w 21600"/>
                <a:gd name="T1" fmla="*/ 368 h 24713"/>
                <a:gd name="T2" fmla="*/ 162 w 21600"/>
                <a:gd name="T3" fmla="*/ 0 h 24713"/>
                <a:gd name="T4" fmla="*/ 271 w 21600"/>
                <a:gd name="T5" fmla="*/ 295 h 24713"/>
                <a:gd name="T6" fmla="*/ 0 60000 65536"/>
                <a:gd name="T7" fmla="*/ 0 60000 65536"/>
                <a:gd name="T8" fmla="*/ 0 60000 65536"/>
                <a:gd name="T9" fmla="*/ 0 w 21600"/>
                <a:gd name="T10" fmla="*/ 0 h 24713"/>
                <a:gd name="T11" fmla="*/ 21600 w 21600"/>
                <a:gd name="T12" fmla="*/ 24713 h 24713"/>
              </a:gdLst>
              <a:ahLst/>
              <a:cxnLst>
                <a:cxn ang="T6">
                  <a:pos x="T0" y="T1"/>
                </a:cxn>
                <a:cxn ang="T7">
                  <a:pos x="T2" y="T3"/>
                </a:cxn>
                <a:cxn ang="T8">
                  <a:pos x="T4" y="T5"/>
                </a:cxn>
              </a:cxnLst>
              <a:rect l="T9" t="T10" r="T11" b="T12"/>
              <a:pathLst>
                <a:path w="21600" h="24713" fill="none" extrusionOk="0">
                  <a:moveTo>
                    <a:pt x="568" y="24712"/>
                  </a:moveTo>
                  <a:cubicBezTo>
                    <a:pt x="190" y="23099"/>
                    <a:pt x="0" y="21448"/>
                    <a:pt x="0" y="19791"/>
                  </a:cubicBezTo>
                  <a:cubicBezTo>
                    <a:pt x="-1" y="11207"/>
                    <a:pt x="5082" y="3437"/>
                    <a:pt x="12947" y="-1"/>
                  </a:cubicBezTo>
                </a:path>
                <a:path w="21600" h="24713" stroke="0" extrusionOk="0">
                  <a:moveTo>
                    <a:pt x="568" y="24712"/>
                  </a:moveTo>
                  <a:cubicBezTo>
                    <a:pt x="190" y="23099"/>
                    <a:pt x="0" y="21448"/>
                    <a:pt x="0" y="19791"/>
                  </a:cubicBezTo>
                  <a:cubicBezTo>
                    <a:pt x="-1" y="11207"/>
                    <a:pt x="5082" y="3437"/>
                    <a:pt x="12947" y="-1"/>
                  </a:cubicBezTo>
                  <a:lnTo>
                    <a:pt x="21600" y="19791"/>
                  </a:lnTo>
                  <a:close/>
                </a:path>
              </a:pathLst>
            </a:custGeom>
            <a:noFill/>
            <a:ln w="12700" cap="rnd">
              <a:solidFill>
                <a:schemeClr val="tx1"/>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22577" name="Rectangle 146"/>
            <p:cNvSpPr>
              <a:spLocks noChangeArrowheads="1"/>
            </p:cNvSpPr>
            <p:nvPr/>
          </p:nvSpPr>
          <p:spPr bwMode="auto">
            <a:xfrm>
              <a:off x="3482" y="2194"/>
              <a:ext cx="1442"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altLang="zh-TW" sz="1400">
                  <a:latin typeface="Times New Roman" pitchFamily="18" charset="0"/>
                  <a:ea typeface="新細明體" pitchFamily="18" charset="-120"/>
                </a:rPr>
                <a:t>prereq.1                     prereq.2</a:t>
              </a:r>
            </a:p>
          </p:txBody>
        </p:sp>
        <p:sp>
          <p:nvSpPr>
            <p:cNvPr id="22578" name="Rectangle 147"/>
            <p:cNvSpPr>
              <a:spLocks noChangeArrowheads="1"/>
            </p:cNvSpPr>
            <p:nvPr/>
          </p:nvSpPr>
          <p:spPr bwMode="auto">
            <a:xfrm>
              <a:off x="3521" y="2204"/>
              <a:ext cx="612" cy="136"/>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22579" name="Line 148"/>
            <p:cNvSpPr>
              <a:spLocks noChangeShapeType="1"/>
            </p:cNvSpPr>
            <p:nvPr/>
          </p:nvSpPr>
          <p:spPr bwMode="auto">
            <a:xfrm>
              <a:off x="4062" y="2209"/>
              <a:ext cx="0" cy="13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2580" name="Line 149"/>
            <p:cNvSpPr>
              <a:spLocks noChangeShapeType="1"/>
            </p:cNvSpPr>
            <p:nvPr/>
          </p:nvSpPr>
          <p:spPr bwMode="auto">
            <a:xfrm>
              <a:off x="4110" y="2280"/>
              <a:ext cx="283"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TW" altLang="en-US"/>
            </a:p>
          </p:txBody>
        </p:sp>
        <p:grpSp>
          <p:nvGrpSpPr>
            <p:cNvPr id="22581" name="Group 151"/>
            <p:cNvGrpSpPr>
              <a:grpSpLocks/>
            </p:cNvGrpSpPr>
            <p:nvPr/>
          </p:nvGrpSpPr>
          <p:grpSpPr bwMode="auto">
            <a:xfrm>
              <a:off x="4404" y="2210"/>
              <a:ext cx="612" cy="135"/>
              <a:chOff x="3277" y="1633"/>
              <a:chExt cx="453" cy="165"/>
            </a:xfrm>
          </p:grpSpPr>
          <p:sp>
            <p:nvSpPr>
              <p:cNvPr id="22592" name="Rectangle 152"/>
              <p:cNvSpPr>
                <a:spLocks noChangeArrowheads="1"/>
              </p:cNvSpPr>
              <p:nvPr/>
            </p:nvSpPr>
            <p:spPr bwMode="auto">
              <a:xfrm>
                <a:off x="3277" y="1633"/>
                <a:ext cx="453" cy="16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22593" name="Line 153"/>
              <p:cNvSpPr>
                <a:spLocks noChangeShapeType="1"/>
              </p:cNvSpPr>
              <p:nvPr/>
            </p:nvSpPr>
            <p:spPr bwMode="auto">
              <a:xfrm>
                <a:off x="3689" y="1633"/>
                <a:ext cx="0" cy="16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grpSp>
        <p:sp>
          <p:nvSpPr>
            <p:cNvPr id="22582" name="Line 154"/>
            <p:cNvSpPr>
              <a:spLocks noChangeShapeType="1"/>
            </p:cNvSpPr>
            <p:nvPr/>
          </p:nvSpPr>
          <p:spPr bwMode="auto">
            <a:xfrm>
              <a:off x="4970" y="2288"/>
              <a:ext cx="282"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TW" altLang="en-US"/>
            </a:p>
          </p:txBody>
        </p:sp>
        <p:grpSp>
          <p:nvGrpSpPr>
            <p:cNvPr id="22583" name="Group 158"/>
            <p:cNvGrpSpPr>
              <a:grpSpLocks/>
            </p:cNvGrpSpPr>
            <p:nvPr/>
          </p:nvGrpSpPr>
          <p:grpSpPr bwMode="auto">
            <a:xfrm>
              <a:off x="4403" y="1989"/>
              <a:ext cx="613" cy="136"/>
              <a:chOff x="3278" y="1365"/>
              <a:chExt cx="453" cy="165"/>
            </a:xfrm>
          </p:grpSpPr>
          <p:sp>
            <p:nvSpPr>
              <p:cNvPr id="22590" name="Rectangle 159"/>
              <p:cNvSpPr>
                <a:spLocks noChangeArrowheads="1"/>
              </p:cNvSpPr>
              <p:nvPr/>
            </p:nvSpPr>
            <p:spPr bwMode="auto">
              <a:xfrm>
                <a:off x="3278" y="1365"/>
                <a:ext cx="453" cy="16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22591" name="Line 160"/>
              <p:cNvSpPr>
                <a:spLocks noChangeShapeType="1"/>
              </p:cNvSpPr>
              <p:nvPr/>
            </p:nvSpPr>
            <p:spPr bwMode="auto">
              <a:xfrm>
                <a:off x="3690" y="1365"/>
                <a:ext cx="0" cy="16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grpSp>
        <p:sp>
          <p:nvSpPr>
            <p:cNvPr id="22584" name="Line 161"/>
            <p:cNvSpPr>
              <a:spLocks noChangeShapeType="1"/>
            </p:cNvSpPr>
            <p:nvPr/>
          </p:nvSpPr>
          <p:spPr bwMode="auto">
            <a:xfrm>
              <a:off x="4985" y="2064"/>
              <a:ext cx="283"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2585" name="Rectangle 163"/>
            <p:cNvSpPr>
              <a:spLocks noChangeArrowheads="1"/>
            </p:cNvSpPr>
            <p:nvPr/>
          </p:nvSpPr>
          <p:spPr bwMode="auto">
            <a:xfrm>
              <a:off x="4398" y="1983"/>
              <a:ext cx="400"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altLang="zh-TW" sz="1400">
                  <a:latin typeface="Times New Roman" pitchFamily="18" charset="0"/>
                  <a:ea typeface="新細明體" pitchFamily="18" charset="-120"/>
                </a:rPr>
                <a:t>92/9/6</a:t>
              </a:r>
            </a:p>
          </p:txBody>
        </p:sp>
        <p:sp>
          <p:nvSpPr>
            <p:cNvPr id="22586" name="Arc 164"/>
            <p:cNvSpPr>
              <a:spLocks/>
            </p:cNvSpPr>
            <p:nvPr/>
          </p:nvSpPr>
          <p:spPr bwMode="auto">
            <a:xfrm>
              <a:off x="4710" y="1854"/>
              <a:ext cx="127" cy="131"/>
            </a:xfrm>
            <a:custGeom>
              <a:avLst/>
              <a:gdLst>
                <a:gd name="T0" fmla="*/ 0 w 21600"/>
                <a:gd name="T1" fmla="*/ 131 h 21599"/>
                <a:gd name="T2" fmla="*/ 126 w 21600"/>
                <a:gd name="T3" fmla="*/ 0 h 21599"/>
                <a:gd name="T4" fmla="*/ 127 w 21600"/>
                <a:gd name="T5" fmla="*/ 131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599"/>
                  </a:moveTo>
                  <a:cubicBezTo>
                    <a:pt x="0" y="9737"/>
                    <a:pt x="9564" y="95"/>
                    <a:pt x="21425" y="-1"/>
                  </a:cubicBezTo>
                </a:path>
                <a:path w="21600" h="21599" stroke="0" extrusionOk="0">
                  <a:moveTo>
                    <a:pt x="0" y="21599"/>
                  </a:moveTo>
                  <a:cubicBezTo>
                    <a:pt x="0" y="9737"/>
                    <a:pt x="9564" y="95"/>
                    <a:pt x="21425" y="-1"/>
                  </a:cubicBezTo>
                  <a:lnTo>
                    <a:pt x="21600" y="21599"/>
                  </a:lnTo>
                  <a:close/>
                </a:path>
              </a:pathLst>
            </a:custGeom>
            <a:noFill/>
            <a:ln w="12700" cap="rnd">
              <a:solidFill>
                <a:schemeClr val="tx1"/>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22587" name="Arc 165"/>
            <p:cNvSpPr>
              <a:spLocks/>
            </p:cNvSpPr>
            <p:nvPr/>
          </p:nvSpPr>
          <p:spPr bwMode="auto">
            <a:xfrm>
              <a:off x="4838" y="1774"/>
              <a:ext cx="115" cy="83"/>
            </a:xfrm>
            <a:custGeom>
              <a:avLst/>
              <a:gdLst>
                <a:gd name="T0" fmla="*/ 115 w 21820"/>
                <a:gd name="T1" fmla="*/ 0 h 22502"/>
                <a:gd name="T2" fmla="*/ 0 w 21820"/>
                <a:gd name="T3" fmla="*/ 83 h 22502"/>
                <a:gd name="T4" fmla="*/ 1 w 21820"/>
                <a:gd name="T5" fmla="*/ 3 h 22502"/>
                <a:gd name="T6" fmla="*/ 0 60000 65536"/>
                <a:gd name="T7" fmla="*/ 0 60000 65536"/>
                <a:gd name="T8" fmla="*/ 0 60000 65536"/>
                <a:gd name="T9" fmla="*/ 0 w 21820"/>
                <a:gd name="T10" fmla="*/ 0 h 22502"/>
                <a:gd name="T11" fmla="*/ 21820 w 21820"/>
                <a:gd name="T12" fmla="*/ 22502 h 22502"/>
              </a:gdLst>
              <a:ahLst/>
              <a:cxnLst>
                <a:cxn ang="T6">
                  <a:pos x="T0" y="T1"/>
                </a:cxn>
                <a:cxn ang="T7">
                  <a:pos x="T2" y="T3"/>
                </a:cxn>
                <a:cxn ang="T8">
                  <a:pos x="T4" y="T5"/>
                </a:cxn>
              </a:cxnLst>
              <a:rect l="T9" t="T10" r="T11" b="T12"/>
              <a:pathLst>
                <a:path w="21820" h="22502" fill="none" extrusionOk="0">
                  <a:moveTo>
                    <a:pt x="21801" y="-1"/>
                  </a:moveTo>
                  <a:cubicBezTo>
                    <a:pt x="21813" y="300"/>
                    <a:pt x="21820" y="601"/>
                    <a:pt x="21820" y="902"/>
                  </a:cubicBezTo>
                  <a:cubicBezTo>
                    <a:pt x="21820" y="12831"/>
                    <a:pt x="12149" y="22502"/>
                    <a:pt x="220" y="22502"/>
                  </a:cubicBezTo>
                  <a:cubicBezTo>
                    <a:pt x="146" y="22502"/>
                    <a:pt x="73" y="22501"/>
                    <a:pt x="0" y="22500"/>
                  </a:cubicBezTo>
                </a:path>
                <a:path w="21820" h="22502" stroke="0" extrusionOk="0">
                  <a:moveTo>
                    <a:pt x="21801" y="-1"/>
                  </a:moveTo>
                  <a:cubicBezTo>
                    <a:pt x="21813" y="300"/>
                    <a:pt x="21820" y="601"/>
                    <a:pt x="21820" y="902"/>
                  </a:cubicBezTo>
                  <a:cubicBezTo>
                    <a:pt x="21820" y="12831"/>
                    <a:pt x="12149" y="22502"/>
                    <a:pt x="220" y="22502"/>
                  </a:cubicBezTo>
                  <a:cubicBezTo>
                    <a:pt x="146" y="22502"/>
                    <a:pt x="73" y="22501"/>
                    <a:pt x="0" y="22500"/>
                  </a:cubicBezTo>
                  <a:lnTo>
                    <a:pt x="220" y="902"/>
                  </a:lnTo>
                  <a:close/>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22588" name="Line 181"/>
            <p:cNvSpPr>
              <a:spLocks noChangeShapeType="1"/>
            </p:cNvSpPr>
            <p:nvPr/>
          </p:nvSpPr>
          <p:spPr bwMode="auto">
            <a:xfrm>
              <a:off x="3461" y="1656"/>
              <a:ext cx="0" cy="1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2589" name="Line 182"/>
            <p:cNvSpPr>
              <a:spLocks noChangeShapeType="1"/>
            </p:cNvSpPr>
            <p:nvPr/>
          </p:nvSpPr>
          <p:spPr bwMode="auto">
            <a:xfrm>
              <a:off x="3769" y="1672"/>
              <a:ext cx="0" cy="1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grpSp>
      <p:grpSp>
        <p:nvGrpSpPr>
          <p:cNvPr id="22551" name="Group 189"/>
          <p:cNvGrpSpPr>
            <a:grpSpLocks/>
          </p:cNvGrpSpPr>
          <p:nvPr/>
        </p:nvGrpSpPr>
        <p:grpSpPr bwMode="auto">
          <a:xfrm>
            <a:off x="320675" y="1471613"/>
            <a:ext cx="8505825" cy="527050"/>
            <a:chOff x="202" y="927"/>
            <a:chExt cx="5358" cy="332"/>
          </a:xfrm>
        </p:grpSpPr>
        <p:sp>
          <p:nvSpPr>
            <p:cNvPr id="22554" name="Rectangle 167"/>
            <p:cNvSpPr>
              <a:spLocks noChangeArrowheads="1"/>
            </p:cNvSpPr>
            <p:nvPr/>
          </p:nvSpPr>
          <p:spPr bwMode="auto">
            <a:xfrm>
              <a:off x="1108" y="1047"/>
              <a:ext cx="4432" cy="19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0488" tIns="44450" rIns="90488" bIns="44450">
              <a:spAutoFit/>
            </a:bodyPr>
            <a:lstStyle/>
            <a:p>
              <a:pPr algn="l" eaLnBrk="0" hangingPunct="0"/>
              <a:r>
                <a:rPr lang="en-US" altLang="zh-TW" sz="1400">
                  <a:latin typeface="Times New Roman" pitchFamily="18" charset="0"/>
                  <a:ea typeface="新細明體" pitchFamily="18" charset="-120"/>
                </a:rPr>
                <a:t>course#   name   prereq.1  prereq.2  off.1  92/9/6   EE108       T003  Yang </a:t>
              </a:r>
            </a:p>
          </p:txBody>
        </p:sp>
        <p:sp>
          <p:nvSpPr>
            <p:cNvPr id="22555" name="Line 168"/>
            <p:cNvSpPr>
              <a:spLocks noChangeShapeType="1"/>
            </p:cNvSpPr>
            <p:nvPr/>
          </p:nvSpPr>
          <p:spPr bwMode="auto">
            <a:xfrm>
              <a:off x="1884" y="1047"/>
              <a:ext cx="0" cy="20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2556" name="Line 169"/>
            <p:cNvSpPr>
              <a:spLocks noChangeShapeType="1"/>
            </p:cNvSpPr>
            <p:nvPr/>
          </p:nvSpPr>
          <p:spPr bwMode="auto">
            <a:xfrm>
              <a:off x="2321" y="1055"/>
              <a:ext cx="0" cy="20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2557" name="Line 170"/>
            <p:cNvSpPr>
              <a:spLocks noChangeShapeType="1"/>
            </p:cNvSpPr>
            <p:nvPr/>
          </p:nvSpPr>
          <p:spPr bwMode="auto">
            <a:xfrm>
              <a:off x="2766" y="1047"/>
              <a:ext cx="0" cy="20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2558" name="Line 171"/>
            <p:cNvSpPr>
              <a:spLocks noChangeShapeType="1"/>
            </p:cNvSpPr>
            <p:nvPr/>
          </p:nvSpPr>
          <p:spPr bwMode="auto">
            <a:xfrm>
              <a:off x="3401" y="1047"/>
              <a:ext cx="0" cy="20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2559" name="Line 172"/>
            <p:cNvSpPr>
              <a:spLocks noChangeShapeType="1"/>
            </p:cNvSpPr>
            <p:nvPr/>
          </p:nvSpPr>
          <p:spPr bwMode="auto">
            <a:xfrm>
              <a:off x="3797" y="1047"/>
              <a:ext cx="0" cy="20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2560" name="Line 173"/>
            <p:cNvSpPr>
              <a:spLocks noChangeShapeType="1"/>
            </p:cNvSpPr>
            <p:nvPr/>
          </p:nvSpPr>
          <p:spPr bwMode="auto">
            <a:xfrm>
              <a:off x="3027" y="1055"/>
              <a:ext cx="0" cy="20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2561" name="Line 174"/>
            <p:cNvSpPr>
              <a:spLocks noChangeShapeType="1"/>
            </p:cNvSpPr>
            <p:nvPr/>
          </p:nvSpPr>
          <p:spPr bwMode="auto">
            <a:xfrm>
              <a:off x="4481" y="1047"/>
              <a:ext cx="0" cy="20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2562" name="Line 175"/>
            <p:cNvSpPr>
              <a:spLocks noChangeShapeType="1"/>
            </p:cNvSpPr>
            <p:nvPr/>
          </p:nvSpPr>
          <p:spPr bwMode="auto">
            <a:xfrm>
              <a:off x="4862" y="1047"/>
              <a:ext cx="0" cy="20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2563" name="Line 177"/>
            <p:cNvSpPr>
              <a:spLocks noChangeShapeType="1"/>
            </p:cNvSpPr>
            <p:nvPr/>
          </p:nvSpPr>
          <p:spPr bwMode="auto">
            <a:xfrm>
              <a:off x="5306" y="1047"/>
              <a:ext cx="25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2564" name="Line 178"/>
            <p:cNvSpPr>
              <a:spLocks noChangeShapeType="1"/>
            </p:cNvSpPr>
            <p:nvPr/>
          </p:nvSpPr>
          <p:spPr bwMode="auto">
            <a:xfrm>
              <a:off x="5109" y="1150"/>
              <a:ext cx="190" cy="0"/>
            </a:xfrm>
            <a:prstGeom prst="line">
              <a:avLst/>
            </a:prstGeom>
            <a:noFill/>
            <a:ln w="12700"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2565" name="Text Box 179"/>
            <p:cNvSpPr txBox="1">
              <a:spLocks noChangeArrowheads="1"/>
            </p:cNvSpPr>
            <p:nvPr/>
          </p:nvSpPr>
          <p:spPr bwMode="auto">
            <a:xfrm>
              <a:off x="202" y="927"/>
              <a:ext cx="94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標楷體" pitchFamily="65" charset="-120"/>
                </a:defRPr>
              </a:lvl1pPr>
              <a:lvl2pPr marL="742950" indent="-285750" eaLnBrk="0" hangingPunct="0">
                <a:defRPr kumimoji="1">
                  <a:solidFill>
                    <a:schemeClr val="tx1"/>
                  </a:solidFill>
                  <a:latin typeface="Arial" charset="0"/>
                  <a:ea typeface="標楷體" pitchFamily="65" charset="-120"/>
                </a:defRPr>
              </a:lvl2pPr>
              <a:lvl3pPr marL="1143000" indent="-228600" eaLnBrk="0" hangingPunct="0">
                <a:defRPr kumimoji="1">
                  <a:solidFill>
                    <a:schemeClr val="tx1"/>
                  </a:solidFill>
                  <a:latin typeface="Arial" charset="0"/>
                  <a:ea typeface="標楷體" pitchFamily="65" charset="-120"/>
                </a:defRPr>
              </a:lvl3pPr>
              <a:lvl4pPr marL="1600200" indent="-228600" eaLnBrk="0" hangingPunct="0">
                <a:defRPr kumimoji="1">
                  <a:solidFill>
                    <a:schemeClr val="tx1"/>
                  </a:solidFill>
                  <a:latin typeface="Arial" charset="0"/>
                  <a:ea typeface="標楷體" pitchFamily="65" charset="-120"/>
                </a:defRPr>
              </a:lvl4pPr>
              <a:lvl5pPr marL="2057400" indent="-228600" eaLnBrk="0" hangingPunct="0">
                <a:defRPr kumimoji="1">
                  <a:solidFill>
                    <a:schemeClr val="tx1"/>
                  </a:solidFill>
                  <a:latin typeface="Arial" charset="0"/>
                  <a:ea typeface="標楷體" pitchFamily="65" charset="-120"/>
                </a:defRPr>
              </a:lvl5pPr>
              <a:lvl6pPr marL="2514600" indent="-228600" algn="ctr" eaLnBrk="0" fontAlgn="base" hangingPunct="0">
                <a:spcBef>
                  <a:spcPct val="0"/>
                </a:spcBef>
                <a:spcAft>
                  <a:spcPct val="0"/>
                </a:spcAft>
                <a:defRPr kumimoji="1">
                  <a:solidFill>
                    <a:schemeClr val="tx1"/>
                  </a:solidFill>
                  <a:latin typeface="Arial" charset="0"/>
                  <a:ea typeface="標楷體" pitchFamily="65" charset="-120"/>
                </a:defRPr>
              </a:lvl6pPr>
              <a:lvl7pPr marL="2971800" indent="-228600" algn="ctr" eaLnBrk="0" fontAlgn="base" hangingPunct="0">
                <a:spcBef>
                  <a:spcPct val="0"/>
                </a:spcBef>
                <a:spcAft>
                  <a:spcPct val="0"/>
                </a:spcAft>
                <a:defRPr kumimoji="1">
                  <a:solidFill>
                    <a:schemeClr val="tx1"/>
                  </a:solidFill>
                  <a:latin typeface="Arial" charset="0"/>
                  <a:ea typeface="標楷體" pitchFamily="65" charset="-120"/>
                </a:defRPr>
              </a:lvl7pPr>
              <a:lvl8pPr marL="3429000" indent="-228600" algn="ctr" eaLnBrk="0" fontAlgn="base" hangingPunct="0">
                <a:spcBef>
                  <a:spcPct val="0"/>
                </a:spcBef>
                <a:spcAft>
                  <a:spcPct val="0"/>
                </a:spcAft>
                <a:defRPr kumimoji="1">
                  <a:solidFill>
                    <a:schemeClr val="tx1"/>
                  </a:solidFill>
                  <a:latin typeface="Arial" charset="0"/>
                  <a:ea typeface="標楷體" pitchFamily="65" charset="-120"/>
                </a:defRPr>
              </a:lvl8pPr>
              <a:lvl9pPr marL="3886200" indent="-228600" algn="ctr" eaLnBrk="0" fontAlgn="base" hangingPunct="0">
                <a:spcBef>
                  <a:spcPct val="0"/>
                </a:spcBef>
                <a:spcAft>
                  <a:spcPct val="0"/>
                </a:spcAft>
                <a:defRPr kumimoji="1">
                  <a:solidFill>
                    <a:schemeClr val="tx1"/>
                  </a:solidFill>
                  <a:latin typeface="Arial" charset="0"/>
                  <a:ea typeface="標楷體" pitchFamily="65" charset="-120"/>
                </a:defRPr>
              </a:lvl9pPr>
            </a:lstStyle>
            <a:p>
              <a:pPr>
                <a:spcBef>
                  <a:spcPct val="50000"/>
                </a:spcBef>
              </a:pPr>
              <a:r>
                <a:rPr lang="en-US" altLang="zh-TW" b="1">
                  <a:latin typeface="Times New Roman" pitchFamily="18" charset="0"/>
                  <a:ea typeface="新細明體" pitchFamily="18" charset="-120"/>
                </a:rPr>
                <a:t>“</a:t>
              </a:r>
              <a:r>
                <a:rPr lang="en-US" altLang="zh-TW" b="1">
                  <a:ea typeface="新細明體" pitchFamily="18" charset="-120"/>
                </a:rPr>
                <a:t>Data</a:t>
              </a:r>
              <a:r>
                <a:rPr lang="en-US" altLang="zh-TW" sz="2000" b="1">
                  <a:latin typeface="Times New Roman" pitchFamily="18" charset="0"/>
                  <a:ea typeface="新細明體" pitchFamily="18" charset="-120"/>
                </a:rPr>
                <a:t> </a:t>
              </a:r>
              <a:r>
                <a:rPr lang="en-US" altLang="zh-TW" b="1">
                  <a:ea typeface="新細明體" pitchFamily="18" charset="-120"/>
                </a:rPr>
                <a:t>Pile</a:t>
              </a:r>
              <a:r>
                <a:rPr lang="en-US" altLang="zh-TW">
                  <a:latin typeface="Times New Roman" pitchFamily="18" charset="0"/>
                  <a:ea typeface="新細明體" pitchFamily="18" charset="-120"/>
                </a:rPr>
                <a:t>” </a:t>
              </a:r>
            </a:p>
          </p:txBody>
        </p:sp>
        <p:sp>
          <p:nvSpPr>
            <p:cNvPr id="22566" name="Line 184"/>
            <p:cNvSpPr>
              <a:spLocks noChangeShapeType="1"/>
            </p:cNvSpPr>
            <p:nvPr/>
          </p:nvSpPr>
          <p:spPr bwMode="auto">
            <a:xfrm>
              <a:off x="1578" y="1048"/>
              <a:ext cx="0" cy="20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2567" name="Line 186"/>
            <p:cNvSpPr>
              <a:spLocks noChangeShapeType="1"/>
            </p:cNvSpPr>
            <p:nvPr/>
          </p:nvSpPr>
          <p:spPr bwMode="auto">
            <a:xfrm>
              <a:off x="4209" y="1040"/>
              <a:ext cx="0" cy="20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grpSp>
      <p:sp>
        <p:nvSpPr>
          <p:cNvPr id="22552" name="Rectangle 190"/>
          <p:cNvSpPr>
            <a:spLocks noChangeArrowheads="1"/>
          </p:cNvSpPr>
          <p:nvPr/>
        </p:nvSpPr>
        <p:spPr bwMode="auto">
          <a:xfrm>
            <a:off x="6026150" y="5465763"/>
            <a:ext cx="1409700" cy="28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l" eaLnBrk="0" hangingPunct="0">
              <a:lnSpc>
                <a:spcPct val="70000"/>
              </a:lnSpc>
              <a:spcBef>
                <a:spcPct val="50000"/>
              </a:spcBef>
            </a:pPr>
            <a:r>
              <a:rPr lang="en-US" altLang="zh-TW" b="1">
                <a:latin typeface="Times New Roman" pitchFamily="18" charset="0"/>
                <a:ea typeface="新細明體" pitchFamily="18" charset="-120"/>
              </a:rPr>
              <a:t>Student</a:t>
            </a:r>
          </a:p>
        </p:txBody>
      </p:sp>
      <p:sp>
        <p:nvSpPr>
          <p:cNvPr id="22553" name="Rectangle 191"/>
          <p:cNvSpPr>
            <a:spLocks noChangeArrowheads="1"/>
          </p:cNvSpPr>
          <p:nvPr/>
        </p:nvSpPr>
        <p:spPr bwMode="auto">
          <a:xfrm>
            <a:off x="261938" y="4073525"/>
            <a:ext cx="1409700"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l" eaLnBrk="0" hangingPunct="0">
              <a:lnSpc>
                <a:spcPct val="70000"/>
              </a:lnSpc>
              <a:spcBef>
                <a:spcPct val="50000"/>
              </a:spcBef>
            </a:pPr>
            <a:r>
              <a:rPr lang="en-US" altLang="zh-TW" b="1">
                <a:latin typeface="Times New Roman" pitchFamily="18" charset="0"/>
                <a:ea typeface="新細明體" pitchFamily="18" charset="-120"/>
              </a:rPr>
              <a:t>PreReq</a:t>
            </a:r>
          </a:p>
        </p:txBody>
      </p:sp>
      <p:sp>
        <p:nvSpPr>
          <p:cNvPr id="66" name="Rectangle 6"/>
          <p:cNvSpPr>
            <a:spLocks noGrp="1" noChangeArrowheads="1"/>
          </p:cNvSpPr>
          <p:nvPr>
            <p:ph type="sldNum" sz="quarter" idx="4294967295"/>
          </p:nvPr>
        </p:nvSpPr>
        <p:spPr>
          <a:xfrm>
            <a:off x="68580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r"/>
            <a:r>
              <a:rPr lang="en-US" altLang="zh-TW" sz="1400">
                <a:latin typeface="+mn-lt"/>
                <a:ea typeface="新細明體" pitchFamily="18" charset="-120"/>
              </a:rPr>
              <a:t>1-</a:t>
            </a:r>
            <a:fld id="{3F2E2E06-15BD-4A87-9FFF-C630AB1E31CF}" type="slidenum">
              <a:rPr lang="en-US" altLang="zh-TW" sz="1400">
                <a:latin typeface="+mn-lt"/>
                <a:ea typeface="新細明體" pitchFamily="18" charset="-120"/>
              </a:rPr>
              <a:pPr algn="r"/>
              <a:t>48</a:t>
            </a:fld>
            <a:endParaRPr lang="en-US" altLang="zh-TW" sz="1400">
              <a:latin typeface="+mn-lt"/>
              <a:ea typeface="新細明體" pitchFamily="18" charset="-120"/>
            </a:endParaRPr>
          </a:p>
        </p:txBody>
      </p:sp>
    </p:spTree>
    <p:extLst>
      <p:ext uri="{BB962C8B-B14F-4D97-AF65-F5344CB8AC3E}">
        <p14:creationId xmlns:p14="http://schemas.microsoft.com/office/powerpoint/2010/main" val="302674440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9"/>
          <p:cNvSpPr>
            <a:spLocks noChangeArrowheads="1"/>
          </p:cNvSpPr>
          <p:nvPr/>
        </p:nvSpPr>
        <p:spPr bwMode="auto">
          <a:xfrm>
            <a:off x="1489075" y="415925"/>
            <a:ext cx="57340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buClr>
                <a:srgbClr val="009900"/>
              </a:buClr>
              <a:buSzPct val="70000"/>
              <a:buFont typeface="Wingdings" pitchFamily="2" charset="2"/>
              <a:buNone/>
            </a:pPr>
            <a:r>
              <a:rPr lang="en-US" altLang="zh-TW" sz="3600" b="1">
                <a:latin typeface="Times New Roman" pitchFamily="18" charset="0"/>
                <a:ea typeface="華康行書體(P)" pitchFamily="66" charset="-120"/>
              </a:rPr>
              <a:t>Network Data Model</a:t>
            </a:r>
            <a:endParaRPr lang="en-US" altLang="zh-TW" b="1">
              <a:latin typeface="Times New Roman" pitchFamily="18" charset="0"/>
              <a:ea typeface="華康行書體(P)" pitchFamily="66" charset="-120"/>
            </a:endParaRPr>
          </a:p>
        </p:txBody>
      </p:sp>
      <p:sp>
        <p:nvSpPr>
          <p:cNvPr id="23556" name="Rectangle 42"/>
          <p:cNvSpPr>
            <a:spLocks noChangeArrowheads="1"/>
          </p:cNvSpPr>
          <p:nvPr/>
        </p:nvSpPr>
        <p:spPr bwMode="auto">
          <a:xfrm>
            <a:off x="5133975" y="2185988"/>
            <a:ext cx="1447800" cy="368300"/>
          </a:xfrm>
          <a:prstGeom prst="rect">
            <a:avLst/>
          </a:prstGeom>
          <a:solidFill>
            <a:schemeClr val="bg1"/>
          </a:solidFill>
          <a:ln w="12700">
            <a:solidFill>
              <a:schemeClr val="tx1"/>
            </a:solidFill>
            <a:miter lim="800000"/>
            <a:headEnd/>
            <a:tailEnd/>
          </a:ln>
        </p:spPr>
        <p:txBody>
          <a:bodyPr wrap="none" anchor="ctr"/>
          <a:lstStyle/>
          <a:p>
            <a:endParaRPr lang="zh-TW" altLang="en-US"/>
          </a:p>
        </p:txBody>
      </p:sp>
      <p:sp>
        <p:nvSpPr>
          <p:cNvPr id="23557" name="Line 43"/>
          <p:cNvSpPr>
            <a:spLocks noChangeShapeType="1"/>
          </p:cNvSpPr>
          <p:nvPr/>
        </p:nvSpPr>
        <p:spPr bwMode="auto">
          <a:xfrm>
            <a:off x="5413375" y="2201863"/>
            <a:ext cx="0" cy="3524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3558" name="Line 44"/>
          <p:cNvSpPr>
            <a:spLocks noChangeShapeType="1"/>
          </p:cNvSpPr>
          <p:nvPr/>
        </p:nvSpPr>
        <p:spPr bwMode="auto">
          <a:xfrm>
            <a:off x="5702300" y="2201863"/>
            <a:ext cx="0" cy="3524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3559" name="Line 45"/>
          <p:cNvSpPr>
            <a:spLocks noChangeShapeType="1"/>
          </p:cNvSpPr>
          <p:nvPr/>
        </p:nvSpPr>
        <p:spPr bwMode="auto">
          <a:xfrm>
            <a:off x="5991225" y="2201863"/>
            <a:ext cx="0" cy="3524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3560" name="Line 46"/>
          <p:cNvSpPr>
            <a:spLocks noChangeShapeType="1"/>
          </p:cNvSpPr>
          <p:nvPr/>
        </p:nvSpPr>
        <p:spPr bwMode="auto">
          <a:xfrm>
            <a:off x="6280150" y="2201863"/>
            <a:ext cx="0" cy="3524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3561" name="Rectangle 47"/>
          <p:cNvSpPr>
            <a:spLocks noChangeArrowheads="1"/>
          </p:cNvSpPr>
          <p:nvPr/>
        </p:nvSpPr>
        <p:spPr bwMode="auto">
          <a:xfrm>
            <a:off x="2908300" y="2185988"/>
            <a:ext cx="1447800" cy="368300"/>
          </a:xfrm>
          <a:prstGeom prst="rect">
            <a:avLst/>
          </a:prstGeom>
          <a:solidFill>
            <a:schemeClr val="bg1"/>
          </a:solidFill>
          <a:ln w="12700">
            <a:solidFill>
              <a:schemeClr val="tx1"/>
            </a:solidFill>
            <a:miter lim="800000"/>
            <a:headEnd/>
            <a:tailEnd/>
          </a:ln>
        </p:spPr>
        <p:txBody>
          <a:bodyPr wrap="none" anchor="ctr"/>
          <a:lstStyle/>
          <a:p>
            <a:endParaRPr lang="zh-TW" altLang="en-US"/>
          </a:p>
        </p:txBody>
      </p:sp>
      <p:sp>
        <p:nvSpPr>
          <p:cNvPr id="23562" name="Line 48"/>
          <p:cNvSpPr>
            <a:spLocks noChangeShapeType="1"/>
          </p:cNvSpPr>
          <p:nvPr/>
        </p:nvSpPr>
        <p:spPr bwMode="auto">
          <a:xfrm>
            <a:off x="3263900" y="2201863"/>
            <a:ext cx="0" cy="3524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3563" name="Line 49"/>
          <p:cNvSpPr>
            <a:spLocks noChangeShapeType="1"/>
          </p:cNvSpPr>
          <p:nvPr/>
        </p:nvSpPr>
        <p:spPr bwMode="auto">
          <a:xfrm>
            <a:off x="3616325" y="2185988"/>
            <a:ext cx="0" cy="3524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3564" name="Line 50"/>
          <p:cNvSpPr>
            <a:spLocks noChangeShapeType="1"/>
          </p:cNvSpPr>
          <p:nvPr/>
        </p:nvSpPr>
        <p:spPr bwMode="auto">
          <a:xfrm>
            <a:off x="3981450" y="2201863"/>
            <a:ext cx="0" cy="3524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3565" name="Rectangle 51"/>
          <p:cNvSpPr>
            <a:spLocks noChangeArrowheads="1"/>
          </p:cNvSpPr>
          <p:nvPr/>
        </p:nvSpPr>
        <p:spPr bwMode="auto">
          <a:xfrm>
            <a:off x="2871788" y="1816100"/>
            <a:ext cx="65087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l" eaLnBrk="0" hangingPunct="0">
              <a:spcBef>
                <a:spcPct val="50000"/>
              </a:spcBef>
            </a:pPr>
            <a:r>
              <a:rPr lang="en-US" altLang="zh-TW" sz="2000" b="1">
                <a:latin typeface="Times New Roman" pitchFamily="18" charset="0"/>
                <a:ea typeface="新細明體" pitchFamily="18" charset="-120"/>
              </a:rPr>
              <a:t>S</a:t>
            </a:r>
          </a:p>
        </p:txBody>
      </p:sp>
      <p:sp>
        <p:nvSpPr>
          <p:cNvPr id="23566" name="Rectangle 52"/>
          <p:cNvSpPr>
            <a:spLocks noChangeArrowheads="1"/>
          </p:cNvSpPr>
          <p:nvPr/>
        </p:nvSpPr>
        <p:spPr bwMode="auto">
          <a:xfrm>
            <a:off x="5062538" y="1847850"/>
            <a:ext cx="73025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l" eaLnBrk="0" hangingPunct="0">
              <a:spcBef>
                <a:spcPct val="50000"/>
              </a:spcBef>
            </a:pPr>
            <a:r>
              <a:rPr lang="en-US" altLang="zh-TW" sz="2000" b="1">
                <a:latin typeface="Times New Roman" pitchFamily="18" charset="0"/>
                <a:ea typeface="新細明體" pitchFamily="18" charset="-120"/>
              </a:rPr>
              <a:t>P</a:t>
            </a:r>
          </a:p>
        </p:txBody>
      </p:sp>
      <p:sp>
        <p:nvSpPr>
          <p:cNvPr id="23567" name="Oval 53"/>
          <p:cNvSpPr>
            <a:spLocks noChangeArrowheads="1"/>
          </p:cNvSpPr>
          <p:nvPr/>
        </p:nvSpPr>
        <p:spPr bwMode="auto">
          <a:xfrm>
            <a:off x="3105150" y="3405188"/>
            <a:ext cx="1343025" cy="552450"/>
          </a:xfrm>
          <a:prstGeom prst="ellipse">
            <a:avLst/>
          </a:prstGeom>
          <a:solidFill>
            <a:schemeClr val="bg1"/>
          </a:solidFill>
          <a:ln w="12700">
            <a:solidFill>
              <a:schemeClr val="tx1"/>
            </a:solidFill>
            <a:round/>
            <a:headEnd/>
            <a:tailEnd/>
          </a:ln>
        </p:spPr>
        <p:txBody>
          <a:bodyPr wrap="none" lIns="90488" tIns="44450" rIns="90488" bIns="44450" anchor="ctr"/>
          <a:lstStyle/>
          <a:p>
            <a:pPr eaLnBrk="0" hangingPunct="0"/>
            <a:r>
              <a:rPr lang="en-US" altLang="zh-TW" b="1">
                <a:latin typeface="Times New Roman" pitchFamily="18" charset="0"/>
                <a:ea typeface="新細明體" pitchFamily="18" charset="-120"/>
              </a:rPr>
              <a:t>S-SP</a:t>
            </a:r>
          </a:p>
        </p:txBody>
      </p:sp>
      <p:sp>
        <p:nvSpPr>
          <p:cNvPr id="23568" name="Oval 54"/>
          <p:cNvSpPr>
            <a:spLocks noChangeArrowheads="1"/>
          </p:cNvSpPr>
          <p:nvPr/>
        </p:nvSpPr>
        <p:spPr bwMode="auto">
          <a:xfrm>
            <a:off x="4854575" y="3389313"/>
            <a:ext cx="1343025" cy="552450"/>
          </a:xfrm>
          <a:prstGeom prst="ellipse">
            <a:avLst/>
          </a:prstGeom>
          <a:solidFill>
            <a:schemeClr val="bg1"/>
          </a:solidFill>
          <a:ln w="12700">
            <a:solidFill>
              <a:schemeClr val="tx1"/>
            </a:solidFill>
            <a:round/>
            <a:headEnd/>
            <a:tailEnd/>
          </a:ln>
        </p:spPr>
        <p:txBody>
          <a:bodyPr wrap="none" lIns="90488" tIns="44450" rIns="90488" bIns="44450" anchor="ctr"/>
          <a:lstStyle/>
          <a:p>
            <a:pPr eaLnBrk="0" hangingPunct="0"/>
            <a:r>
              <a:rPr lang="en-US" altLang="zh-TW" b="1">
                <a:latin typeface="Times New Roman" pitchFamily="18" charset="0"/>
                <a:ea typeface="新細明體" pitchFamily="18" charset="-120"/>
              </a:rPr>
              <a:t>P-SP</a:t>
            </a:r>
          </a:p>
        </p:txBody>
      </p:sp>
      <p:sp>
        <p:nvSpPr>
          <p:cNvPr id="23569" name="Line 55"/>
          <p:cNvSpPr>
            <a:spLocks noChangeShapeType="1"/>
          </p:cNvSpPr>
          <p:nvPr/>
        </p:nvSpPr>
        <p:spPr bwMode="auto">
          <a:xfrm>
            <a:off x="3343275" y="2586038"/>
            <a:ext cx="403225" cy="790575"/>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3570" name="Line 56"/>
          <p:cNvSpPr>
            <a:spLocks noChangeShapeType="1"/>
          </p:cNvSpPr>
          <p:nvPr/>
        </p:nvSpPr>
        <p:spPr bwMode="auto">
          <a:xfrm flipH="1">
            <a:off x="5543550" y="2595563"/>
            <a:ext cx="350838" cy="76835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3571" name="Rectangle 57"/>
          <p:cNvSpPr>
            <a:spLocks noChangeArrowheads="1"/>
          </p:cNvSpPr>
          <p:nvPr/>
        </p:nvSpPr>
        <p:spPr bwMode="auto">
          <a:xfrm>
            <a:off x="4395788" y="4635500"/>
            <a:ext cx="647700" cy="404813"/>
          </a:xfrm>
          <a:prstGeom prst="rect">
            <a:avLst/>
          </a:prstGeom>
          <a:solidFill>
            <a:schemeClr val="bg1"/>
          </a:solidFill>
          <a:ln w="12700">
            <a:solidFill>
              <a:schemeClr val="tx1"/>
            </a:solidFill>
            <a:miter lim="800000"/>
            <a:headEnd/>
            <a:tailEnd/>
          </a:ln>
        </p:spPr>
        <p:txBody>
          <a:bodyPr wrap="none" lIns="90488" tIns="44450" rIns="90488" bIns="44450" anchor="ctr"/>
          <a:lstStyle/>
          <a:p>
            <a:pPr eaLnBrk="0" hangingPunct="0"/>
            <a:r>
              <a:rPr lang="en-US" altLang="zh-TW" sz="1600">
                <a:ea typeface="新細明體" pitchFamily="18" charset="-120"/>
              </a:rPr>
              <a:t>QTY</a:t>
            </a:r>
          </a:p>
        </p:txBody>
      </p:sp>
      <p:sp>
        <p:nvSpPr>
          <p:cNvPr id="23572" name="Line 58"/>
          <p:cNvSpPr>
            <a:spLocks noChangeShapeType="1"/>
          </p:cNvSpPr>
          <p:nvPr/>
        </p:nvSpPr>
        <p:spPr bwMode="auto">
          <a:xfrm>
            <a:off x="4095750" y="3948113"/>
            <a:ext cx="504825" cy="67945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3573" name="Line 59"/>
          <p:cNvSpPr>
            <a:spLocks noChangeShapeType="1"/>
          </p:cNvSpPr>
          <p:nvPr/>
        </p:nvSpPr>
        <p:spPr bwMode="auto">
          <a:xfrm flipH="1">
            <a:off x="4873625" y="3944938"/>
            <a:ext cx="436563" cy="682625"/>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3574" name="Rectangle 60"/>
          <p:cNvSpPr>
            <a:spLocks noChangeArrowheads="1"/>
          </p:cNvSpPr>
          <p:nvPr/>
        </p:nvSpPr>
        <p:spPr bwMode="auto">
          <a:xfrm>
            <a:off x="6175375" y="3463925"/>
            <a:ext cx="85407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altLang="zh-TW">
                <a:latin typeface="Times New Roman" pitchFamily="18" charset="0"/>
                <a:ea typeface="新細明體" pitchFamily="18" charset="-120"/>
              </a:rPr>
              <a:t>(Links)</a:t>
            </a:r>
          </a:p>
        </p:txBody>
      </p:sp>
      <p:sp>
        <p:nvSpPr>
          <p:cNvPr id="23575" name="Rectangle 61"/>
          <p:cNvSpPr>
            <a:spLocks noChangeArrowheads="1"/>
          </p:cNvSpPr>
          <p:nvPr/>
        </p:nvSpPr>
        <p:spPr bwMode="auto">
          <a:xfrm>
            <a:off x="2865438" y="2265363"/>
            <a:ext cx="1541462"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altLang="zh-TW" sz="1000">
                <a:latin typeface="Times New Roman" pitchFamily="18" charset="0"/>
                <a:ea typeface="新細明體" pitchFamily="18" charset="-120"/>
              </a:rPr>
              <a:t>  </a:t>
            </a:r>
            <a:r>
              <a:rPr lang="en-US" altLang="zh-TW" sz="1400">
                <a:latin typeface="Times New Roman" pitchFamily="18" charset="0"/>
                <a:ea typeface="新細明體" pitchFamily="18" charset="-120"/>
              </a:rPr>
              <a:t>S#</a:t>
            </a:r>
            <a:r>
              <a:rPr lang="en-US" altLang="zh-TW" sz="1000">
                <a:latin typeface="Times New Roman" pitchFamily="18" charset="0"/>
                <a:ea typeface="新細明體" pitchFamily="18" charset="-120"/>
              </a:rPr>
              <a:t>    </a:t>
            </a:r>
            <a:r>
              <a:rPr lang="en-US" altLang="zh-TW" sz="600">
                <a:latin typeface="Times New Roman" pitchFamily="18" charset="0"/>
                <a:ea typeface="新細明體" pitchFamily="18" charset="-120"/>
              </a:rPr>
              <a:t>SNAME     STATUS        CITY</a:t>
            </a:r>
          </a:p>
        </p:txBody>
      </p:sp>
      <p:sp>
        <p:nvSpPr>
          <p:cNvPr id="23576" name="Rectangle 62"/>
          <p:cNvSpPr>
            <a:spLocks noChangeArrowheads="1"/>
          </p:cNvSpPr>
          <p:nvPr/>
        </p:nvSpPr>
        <p:spPr bwMode="auto">
          <a:xfrm>
            <a:off x="3897313" y="4508500"/>
            <a:ext cx="477837"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spcBef>
                <a:spcPct val="50000"/>
              </a:spcBef>
            </a:pPr>
            <a:r>
              <a:rPr lang="en-US" altLang="zh-TW" sz="2000" b="1">
                <a:latin typeface="Times New Roman" pitchFamily="18" charset="0"/>
                <a:ea typeface="新細明體" pitchFamily="18" charset="-120"/>
              </a:rPr>
              <a:t>SP</a:t>
            </a:r>
          </a:p>
        </p:txBody>
      </p:sp>
      <p:sp>
        <p:nvSpPr>
          <p:cNvPr id="25" name="Rectangle 6"/>
          <p:cNvSpPr>
            <a:spLocks noGrp="1" noChangeArrowheads="1"/>
          </p:cNvSpPr>
          <p:nvPr>
            <p:ph type="sldNum" sz="quarter" idx="4294967295"/>
          </p:nvPr>
        </p:nvSpPr>
        <p:spPr>
          <a:xfrm>
            <a:off x="68580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r"/>
            <a:r>
              <a:rPr lang="en-US" altLang="zh-TW" sz="1400">
                <a:latin typeface="+mn-lt"/>
                <a:ea typeface="新細明體" pitchFamily="18" charset="-120"/>
              </a:rPr>
              <a:t>1-</a:t>
            </a:r>
            <a:fld id="{3F2E2E06-15BD-4A87-9FFF-C630AB1E31CF}" type="slidenum">
              <a:rPr lang="en-US" altLang="zh-TW" sz="1400">
                <a:latin typeface="+mn-lt"/>
                <a:ea typeface="新細明體" pitchFamily="18" charset="-120"/>
              </a:rPr>
              <a:pPr algn="r"/>
              <a:t>49</a:t>
            </a:fld>
            <a:endParaRPr lang="en-US" altLang="zh-TW" sz="1400">
              <a:latin typeface="+mn-lt"/>
              <a:ea typeface="新細明體" pitchFamily="18" charset="-120"/>
            </a:endParaRPr>
          </a:p>
        </p:txBody>
      </p:sp>
    </p:spTree>
    <p:extLst>
      <p:ext uri="{BB962C8B-B14F-4D97-AF65-F5344CB8AC3E}">
        <p14:creationId xmlns:p14="http://schemas.microsoft.com/office/powerpoint/2010/main" val="19077371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4"/>
          <p:cNvSpPr>
            <a:spLocks noGrp="1"/>
          </p:cNvSpPr>
          <p:nvPr>
            <p:ph type="sldNum" sz="quarter" idx="11"/>
          </p:nvPr>
        </p:nvSpPr>
        <p:spPr/>
        <p:txBody>
          <a:bodyPr/>
          <a:lstStyle/>
          <a:p>
            <a:r>
              <a:rPr lang="en-US" altLang="zh-TW"/>
              <a:t>1-</a:t>
            </a:r>
            <a:fld id="{7A89D0A6-7473-4D88-B879-362123AD2E0F}" type="slidenum">
              <a:rPr lang="en-US" altLang="zh-TW"/>
              <a:pPr/>
              <a:t>5</a:t>
            </a:fld>
            <a:endParaRPr lang="en-US" altLang="zh-TW"/>
          </a:p>
        </p:txBody>
      </p:sp>
      <p:sp>
        <p:nvSpPr>
          <p:cNvPr id="7170" name="Rectangle 2"/>
          <p:cNvSpPr>
            <a:spLocks noGrp="1" noChangeArrowheads="1"/>
          </p:cNvSpPr>
          <p:nvPr>
            <p:ph type="title"/>
          </p:nvPr>
        </p:nvSpPr>
        <p:spPr>
          <a:xfrm>
            <a:off x="838200" y="533400"/>
            <a:ext cx="7454900" cy="685800"/>
          </a:xfrm>
        </p:spPr>
        <p:txBody>
          <a:bodyPr/>
          <a:lstStyle/>
          <a:p>
            <a:r>
              <a:rPr lang="en-US" altLang="zh-TW" dirty="0">
                <a:solidFill>
                  <a:schemeClr val="tx1"/>
                </a:solidFill>
                <a:ea typeface="新細明體" pitchFamily="18" charset="-120"/>
              </a:rPr>
              <a:t>Outline of Unit 1</a:t>
            </a:r>
          </a:p>
        </p:txBody>
      </p:sp>
      <p:sp>
        <p:nvSpPr>
          <p:cNvPr id="7171" name="Rectangle 3"/>
          <p:cNvSpPr>
            <a:spLocks noGrp="1" noChangeArrowheads="1"/>
          </p:cNvSpPr>
          <p:nvPr>
            <p:ph type="body" idx="1"/>
          </p:nvPr>
        </p:nvSpPr>
        <p:spPr>
          <a:xfrm>
            <a:off x="1907704" y="1412776"/>
            <a:ext cx="5616624" cy="4637112"/>
          </a:xfrm>
        </p:spPr>
        <p:txBody>
          <a:bodyPr/>
          <a:lstStyle/>
          <a:p>
            <a:pPr>
              <a:buFont typeface="Wingdings" pitchFamily="2" charset="2"/>
              <a:buNone/>
            </a:pPr>
            <a:r>
              <a:rPr lang="en-US" altLang="zh-TW" sz="2400" dirty="0" smtClean="0"/>
              <a:t>1.1 </a:t>
            </a:r>
            <a:r>
              <a:rPr lang="en-US" altLang="zh-TW" sz="2400" dirty="0"/>
              <a:t>Information Systems</a:t>
            </a:r>
          </a:p>
          <a:p>
            <a:pPr>
              <a:buFont typeface="Wingdings" pitchFamily="2" charset="2"/>
              <a:buNone/>
            </a:pPr>
            <a:r>
              <a:rPr lang="en-US" altLang="zh-TW" sz="2400" dirty="0"/>
              <a:t>1.2 An Overview of a Database </a:t>
            </a:r>
            <a:r>
              <a:rPr lang="en-US" altLang="zh-TW" sz="2400" dirty="0" smtClean="0"/>
              <a:t>System</a:t>
            </a:r>
          </a:p>
          <a:p>
            <a:pPr>
              <a:buNone/>
            </a:pPr>
            <a:r>
              <a:rPr lang="en-US" altLang="zh-TW" sz="2400" dirty="0"/>
              <a:t>1.3 </a:t>
            </a:r>
            <a:r>
              <a:rPr lang="en-US" altLang="zh-TW" sz="2400" dirty="0">
                <a:latin typeface="Times New Roman" pitchFamily="18" charset="0"/>
                <a:ea typeface="華康行書體(P)" pitchFamily="66" charset="-120"/>
              </a:rPr>
              <a:t>Why Database Systems?</a:t>
            </a:r>
            <a:endParaRPr lang="en-US" altLang="zh-TW" sz="2400" dirty="0"/>
          </a:p>
          <a:p>
            <a:pPr>
              <a:buFont typeface="Wingdings" pitchFamily="2" charset="2"/>
              <a:buNone/>
            </a:pPr>
            <a:r>
              <a:rPr lang="en-US" altLang="zh-TW" sz="2400" dirty="0" smtClean="0"/>
              <a:t>1.4 </a:t>
            </a:r>
            <a:r>
              <a:rPr lang="en-US" altLang="zh-TW" sz="2400" dirty="0"/>
              <a:t>An Architecture for a Database </a:t>
            </a:r>
            <a:r>
              <a:rPr lang="en-US" altLang="zh-TW" sz="2400" dirty="0" smtClean="0"/>
              <a:t>System</a:t>
            </a:r>
          </a:p>
          <a:p>
            <a:pPr>
              <a:buNone/>
            </a:pPr>
            <a:r>
              <a:rPr lang="en-US" altLang="zh-TW" sz="2400" dirty="0"/>
              <a:t>1.5 </a:t>
            </a:r>
            <a:r>
              <a:rPr lang="en-US" altLang="zh-TW" sz="2400" dirty="0">
                <a:latin typeface="Times New Roman" pitchFamily="18" charset="0"/>
                <a:ea typeface="華康行書體(P)" pitchFamily="66" charset="-120"/>
              </a:rPr>
              <a:t>Data </a:t>
            </a:r>
            <a:r>
              <a:rPr lang="en-US" altLang="zh-TW" sz="2400" dirty="0" smtClean="0">
                <a:latin typeface="Times New Roman" pitchFamily="18" charset="0"/>
                <a:ea typeface="華康行書體(P)" pitchFamily="66" charset="-120"/>
              </a:rPr>
              <a:t>Models</a:t>
            </a:r>
          </a:p>
          <a:p>
            <a:pPr>
              <a:buNone/>
            </a:pPr>
            <a:r>
              <a:rPr lang="en-US" altLang="zh-TW" sz="2400" dirty="0"/>
              <a:t>1.6 </a:t>
            </a:r>
            <a:r>
              <a:rPr lang="en-US" altLang="zh-TW" sz="2400" dirty="0">
                <a:latin typeface="Times New Roman" pitchFamily="18" charset="0"/>
                <a:ea typeface="華康行書體(P)" pitchFamily="66" charset="-120"/>
              </a:rPr>
              <a:t>Establish/Design a Database System</a:t>
            </a:r>
            <a:endParaRPr lang="en-US" altLang="zh-TW" sz="2400" dirty="0"/>
          </a:p>
          <a:p>
            <a:pPr>
              <a:buNone/>
            </a:pPr>
            <a:r>
              <a:rPr lang="en-US" altLang="zh-TW" sz="2400" dirty="0"/>
              <a:t>1.7 </a:t>
            </a:r>
            <a:r>
              <a:rPr lang="en-US" altLang="zh-TW" sz="2400" dirty="0">
                <a:latin typeface="Times New Roman" pitchFamily="18" charset="0"/>
                <a:ea typeface="華康行書體(P)" pitchFamily="66" charset="-120"/>
              </a:rPr>
              <a:t>Extending Database </a:t>
            </a:r>
            <a:r>
              <a:rPr lang="en-US" altLang="zh-TW" sz="2400" dirty="0" smtClean="0">
                <a:latin typeface="Times New Roman" pitchFamily="18" charset="0"/>
                <a:ea typeface="華康行書體(P)" pitchFamily="66" charset="-120"/>
              </a:rPr>
              <a:t>Technology</a:t>
            </a:r>
          </a:p>
          <a:p>
            <a:pPr>
              <a:buNone/>
            </a:pPr>
            <a:r>
              <a:rPr lang="en-US" altLang="zh-TW" sz="2400" dirty="0"/>
              <a:t>1.8 </a:t>
            </a:r>
            <a:r>
              <a:rPr lang="en-US" altLang="zh-TW" sz="2400" dirty="0">
                <a:latin typeface="Times New Roman" pitchFamily="18" charset="0"/>
                <a:ea typeface="華康行書體(P)" pitchFamily="66" charset="-120"/>
              </a:rPr>
              <a:t>Discussion and Remarks</a:t>
            </a:r>
            <a:endParaRPr lang="en-US" altLang="zh-TW" sz="2400"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1"/>
          </p:nvPr>
        </p:nvSpPr>
        <p:spPr/>
        <p:txBody>
          <a:bodyPr/>
          <a:lstStyle/>
          <a:p>
            <a:r>
              <a:rPr lang="en-US" altLang="zh-TW" smtClean="0"/>
              <a:t>1-</a:t>
            </a:r>
            <a:fld id="{92A02B47-088B-45F9-936E-A43B867C913B}" type="slidenum">
              <a:rPr lang="en-US" altLang="zh-TW" smtClean="0"/>
              <a:pPr/>
              <a:t>50</a:t>
            </a:fld>
            <a:endParaRPr lang="en-US" altLang="zh-TW"/>
          </a:p>
        </p:txBody>
      </p:sp>
      <p:pic>
        <p:nvPicPr>
          <p:cNvPr id="4813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8264" y="2867752"/>
            <a:ext cx="1440159" cy="2217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13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192" y="5085184"/>
            <a:ext cx="2304256" cy="1224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13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064" y="1772816"/>
            <a:ext cx="6521712" cy="4169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13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0152" y="1617068"/>
            <a:ext cx="2855835" cy="1321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114"/>
          <p:cNvSpPr>
            <a:spLocks noChangeArrowheads="1"/>
          </p:cNvSpPr>
          <p:nvPr/>
        </p:nvSpPr>
        <p:spPr bwMode="auto">
          <a:xfrm>
            <a:off x="838200" y="548680"/>
            <a:ext cx="7543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altLang="zh-TW" sz="3200" b="1" dirty="0">
                <a:latin typeface="Times New Roman" pitchFamily="18" charset="0"/>
                <a:ea typeface="新細明體" pitchFamily="18" charset="-120"/>
              </a:rPr>
              <a:t>The Network Model: Sample Values</a:t>
            </a:r>
            <a:endParaRPr lang="en-US" altLang="zh-TW" sz="3200" dirty="0">
              <a:latin typeface="Times New Roman" pitchFamily="18" charset="0"/>
              <a:ea typeface="新細明體" pitchFamily="18" charset="-120"/>
            </a:endParaRPr>
          </a:p>
        </p:txBody>
      </p:sp>
    </p:spTree>
    <p:extLst>
      <p:ext uri="{BB962C8B-B14F-4D97-AF65-F5344CB8AC3E}">
        <p14:creationId xmlns:p14="http://schemas.microsoft.com/office/powerpoint/2010/main" val="203678008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2"/>
          <p:cNvSpPr>
            <a:spLocks noGrp="1" noChangeArrowheads="1"/>
          </p:cNvSpPr>
          <p:nvPr>
            <p:ph type="body" idx="1"/>
          </p:nvPr>
        </p:nvSpPr>
        <p:spPr>
          <a:xfrm>
            <a:off x="395288" y="1357313"/>
            <a:ext cx="1500187" cy="4648200"/>
          </a:xfrm>
        </p:spPr>
        <p:txBody>
          <a:bodyPr/>
          <a:lstStyle/>
          <a:p>
            <a:pPr eaLnBrk="1" hangingPunct="1">
              <a:buFont typeface="Wingdings" pitchFamily="2" charset="2"/>
              <a:buNone/>
            </a:pPr>
            <a:endParaRPr lang="en-US" altLang="zh-TW" sz="1400" dirty="0" smtClean="0"/>
          </a:p>
          <a:p>
            <a:pPr eaLnBrk="1" hangingPunct="1"/>
            <a:r>
              <a:rPr lang="en-US" altLang="zh-TW" sz="1400" dirty="0" smtClean="0"/>
              <a:t>System R                                                                               </a:t>
            </a:r>
          </a:p>
          <a:p>
            <a:pPr eaLnBrk="1" hangingPunct="1"/>
            <a:r>
              <a:rPr lang="en-US" altLang="zh-TW" sz="1400" dirty="0" smtClean="0"/>
              <a:t>DB2                                                                                    </a:t>
            </a:r>
          </a:p>
          <a:p>
            <a:pPr eaLnBrk="1" hangingPunct="1"/>
            <a:r>
              <a:rPr lang="en-US" altLang="zh-TW" sz="1400" dirty="0" smtClean="0"/>
              <a:t>INGRES</a:t>
            </a:r>
          </a:p>
          <a:p>
            <a:pPr eaLnBrk="1" hangingPunct="1"/>
            <a:r>
              <a:rPr lang="en-US" altLang="zh-TW" sz="1400" dirty="0" smtClean="0"/>
              <a:t>Oracle</a:t>
            </a:r>
          </a:p>
          <a:p>
            <a:pPr eaLnBrk="1" hangingPunct="1"/>
            <a:r>
              <a:rPr lang="en-US" altLang="zh-TW" sz="1400" dirty="0" smtClean="0"/>
              <a:t>Informix</a:t>
            </a:r>
          </a:p>
          <a:p>
            <a:pPr eaLnBrk="1" hangingPunct="1"/>
            <a:r>
              <a:rPr lang="en-US" altLang="zh-TW" sz="1400" dirty="0" smtClean="0"/>
              <a:t>ACCESS</a:t>
            </a:r>
          </a:p>
          <a:p>
            <a:pPr eaLnBrk="1" hangingPunct="1"/>
            <a:r>
              <a:rPr lang="en-US" altLang="zh-TW" sz="1400" dirty="0" err="1" smtClean="0"/>
              <a:t>mySQL</a:t>
            </a:r>
            <a:endParaRPr lang="en-US" altLang="zh-TW" sz="1400" dirty="0" smtClean="0"/>
          </a:p>
          <a:p>
            <a:pPr eaLnBrk="1" hangingPunct="1"/>
            <a:r>
              <a:rPr lang="en-US" altLang="zh-TW" sz="1400" dirty="0" smtClean="0"/>
              <a:t>…</a:t>
            </a:r>
          </a:p>
          <a:p>
            <a:pPr eaLnBrk="1" hangingPunct="1"/>
            <a:endParaRPr lang="en-US" altLang="zh-TW" dirty="0" smtClean="0"/>
          </a:p>
          <a:p>
            <a:pPr eaLnBrk="1" hangingPunct="1"/>
            <a:endParaRPr lang="en-US" altLang="zh-TW" dirty="0" smtClean="0"/>
          </a:p>
        </p:txBody>
      </p:sp>
      <p:sp>
        <p:nvSpPr>
          <p:cNvPr id="4106" name="Rectangle 39"/>
          <p:cNvSpPr>
            <a:spLocks noChangeArrowheads="1"/>
          </p:cNvSpPr>
          <p:nvPr/>
        </p:nvSpPr>
        <p:spPr bwMode="auto">
          <a:xfrm>
            <a:off x="1489075" y="415925"/>
            <a:ext cx="57340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buClr>
                <a:srgbClr val="009900"/>
              </a:buClr>
              <a:buSzPct val="70000"/>
              <a:buFont typeface="Wingdings" pitchFamily="2" charset="2"/>
              <a:buNone/>
            </a:pPr>
            <a:r>
              <a:rPr lang="en-US" altLang="zh-TW" sz="3600" b="1">
                <a:latin typeface="Times New Roman" pitchFamily="18" charset="0"/>
                <a:ea typeface="華康行書體(P)" pitchFamily="66" charset="-120"/>
              </a:rPr>
              <a:t>Relational Data Model</a:t>
            </a:r>
            <a:r>
              <a:rPr lang="en-US" altLang="zh-TW" sz="3600">
                <a:latin typeface="Times New Roman" pitchFamily="18" charset="0"/>
                <a:ea typeface="華康行書體(P)" pitchFamily="66" charset="-120"/>
              </a:rPr>
              <a:t>:</a:t>
            </a:r>
            <a:r>
              <a:rPr lang="en-US" altLang="zh-TW" sz="2800">
                <a:latin typeface="Times New Roman" pitchFamily="18" charset="0"/>
                <a:ea typeface="華康行書體(P)" pitchFamily="66" charset="-120"/>
              </a:rPr>
              <a:t> </a:t>
            </a:r>
            <a:r>
              <a:rPr lang="en-US" altLang="zh-TW" b="1">
                <a:latin typeface="Times New Roman" pitchFamily="18" charset="0"/>
                <a:ea typeface="華康行書體(P)" pitchFamily="66" charset="-120"/>
              </a:rPr>
              <a:t>[Codd70]</a:t>
            </a:r>
          </a:p>
        </p:txBody>
      </p:sp>
      <p:sp>
        <p:nvSpPr>
          <p:cNvPr id="41" name="Text Box 1028"/>
          <p:cNvSpPr txBox="1">
            <a:spLocks noChangeArrowheads="1"/>
          </p:cNvSpPr>
          <p:nvPr/>
        </p:nvSpPr>
        <p:spPr bwMode="auto">
          <a:xfrm>
            <a:off x="2700394" y="1828770"/>
            <a:ext cx="37830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TW" sz="1800" b="1">
                <a:latin typeface="Times New Roman" pitchFamily="18" charset="0"/>
                <a:ea typeface="新細明體" charset="-120"/>
              </a:rPr>
              <a:t>&lt;e.g.&gt;  </a:t>
            </a:r>
            <a:r>
              <a:rPr lang="en-US" altLang="zh-TW" sz="2000">
                <a:latin typeface="Times New Roman" pitchFamily="18" charset="0"/>
                <a:ea typeface="新細明體" charset="-120"/>
              </a:rPr>
              <a:t>Supplier-and-Parts Database</a:t>
            </a:r>
          </a:p>
        </p:txBody>
      </p:sp>
      <p:grpSp>
        <p:nvGrpSpPr>
          <p:cNvPr id="42" name="Group 1030"/>
          <p:cNvGrpSpPr>
            <a:grpSpLocks/>
          </p:cNvGrpSpPr>
          <p:nvPr/>
        </p:nvGrpSpPr>
        <p:grpSpPr bwMode="auto">
          <a:xfrm>
            <a:off x="2641656" y="3733770"/>
            <a:ext cx="3492500" cy="1563688"/>
            <a:chOff x="615" y="2741"/>
            <a:chExt cx="2200" cy="985"/>
          </a:xfrm>
        </p:grpSpPr>
        <p:sp>
          <p:nvSpPr>
            <p:cNvPr id="43" name="Rectangle 1031"/>
            <p:cNvSpPr>
              <a:spLocks noChangeArrowheads="1"/>
            </p:cNvSpPr>
            <p:nvPr/>
          </p:nvSpPr>
          <p:spPr bwMode="auto">
            <a:xfrm>
              <a:off x="830" y="2750"/>
              <a:ext cx="1985" cy="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l" eaLnBrk="0" hangingPunct="0"/>
              <a:r>
                <a:rPr lang="en-US" altLang="zh-TW" sz="1200" dirty="0">
                  <a:latin typeface="Times New Roman" pitchFamily="18" charset="0"/>
                  <a:ea typeface="新細明體" charset="-120"/>
                </a:rPr>
                <a:t>P#   PNAME   COLOR    WEIGHT     CITY</a:t>
              </a:r>
            </a:p>
            <a:p>
              <a:pPr algn="l" eaLnBrk="0" hangingPunct="0"/>
              <a:r>
                <a:rPr lang="en-US" altLang="zh-TW" sz="1200" dirty="0">
                  <a:latin typeface="Times New Roman" pitchFamily="18" charset="0"/>
                  <a:ea typeface="新細明體" charset="-120"/>
                </a:rPr>
                <a:t>P1   Nut           Red                12          London</a:t>
              </a:r>
            </a:p>
            <a:p>
              <a:pPr algn="l" eaLnBrk="0" hangingPunct="0"/>
              <a:r>
                <a:rPr lang="en-US" altLang="zh-TW" sz="1200" dirty="0">
                  <a:latin typeface="Times New Roman" pitchFamily="18" charset="0"/>
                  <a:ea typeface="新細明體" charset="-120"/>
                </a:rPr>
                <a:t>P2   Bolt          Green </a:t>
              </a:r>
              <a:r>
                <a:rPr lang="en-US" altLang="zh-TW" sz="1200" dirty="0" smtClean="0">
                  <a:latin typeface="Times New Roman" pitchFamily="18" charset="0"/>
                  <a:ea typeface="新細明體" charset="-120"/>
                </a:rPr>
                <a:t>            </a:t>
              </a:r>
              <a:r>
                <a:rPr lang="en-US" altLang="zh-TW" sz="1200" dirty="0">
                  <a:latin typeface="Times New Roman" pitchFamily="18" charset="0"/>
                  <a:ea typeface="新細明體" charset="-120"/>
                </a:rPr>
                <a:t>17          Paris</a:t>
              </a:r>
            </a:p>
            <a:p>
              <a:pPr algn="l" eaLnBrk="0" hangingPunct="0"/>
              <a:r>
                <a:rPr lang="en-US" altLang="zh-TW" sz="1200" dirty="0">
                  <a:latin typeface="Times New Roman" pitchFamily="18" charset="0"/>
                  <a:ea typeface="新細明體" charset="-120"/>
                </a:rPr>
                <a:t>P3   Screw       Blue               17          Rome</a:t>
              </a:r>
            </a:p>
            <a:p>
              <a:pPr algn="l" eaLnBrk="0" hangingPunct="0"/>
              <a:r>
                <a:rPr lang="en-US" altLang="zh-TW" sz="1200" dirty="0">
                  <a:latin typeface="Times New Roman" pitchFamily="18" charset="0"/>
                  <a:ea typeface="新細明體" charset="-120"/>
                </a:rPr>
                <a:t>P4   Screw       Red                14          London</a:t>
              </a:r>
            </a:p>
            <a:p>
              <a:pPr algn="l" eaLnBrk="0" hangingPunct="0"/>
              <a:r>
                <a:rPr lang="en-US" altLang="zh-TW" sz="1200" dirty="0">
                  <a:latin typeface="Times New Roman" pitchFamily="18" charset="0"/>
                  <a:ea typeface="新細明體" charset="-120"/>
                </a:rPr>
                <a:t>P5   Cam         Blue               12          Paris</a:t>
              </a:r>
            </a:p>
            <a:p>
              <a:pPr algn="l" eaLnBrk="0" hangingPunct="0"/>
              <a:r>
                <a:rPr lang="en-US" altLang="zh-TW" sz="1200" dirty="0">
                  <a:latin typeface="Times New Roman" pitchFamily="18" charset="0"/>
                  <a:ea typeface="新細明體" charset="-120"/>
                </a:rPr>
                <a:t>P6   Cog          Red                19          London </a:t>
              </a:r>
            </a:p>
            <a:p>
              <a:pPr algn="l" eaLnBrk="0" latinLnBrk="1" hangingPunct="0"/>
              <a:endParaRPr lang="en-US" altLang="zh-TW" sz="1200" dirty="0">
                <a:latin typeface="Times New Roman" pitchFamily="18" charset="0"/>
                <a:ea typeface="新細明體" charset="-120"/>
              </a:endParaRPr>
            </a:p>
          </p:txBody>
        </p:sp>
        <p:sp>
          <p:nvSpPr>
            <p:cNvPr id="44" name="Rectangle 1032"/>
            <p:cNvSpPr>
              <a:spLocks noChangeArrowheads="1"/>
            </p:cNvSpPr>
            <p:nvPr/>
          </p:nvSpPr>
          <p:spPr bwMode="auto">
            <a:xfrm>
              <a:off x="820" y="2770"/>
              <a:ext cx="1959" cy="829"/>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5" name="Line 1033"/>
            <p:cNvSpPr>
              <a:spLocks noChangeShapeType="1"/>
            </p:cNvSpPr>
            <p:nvPr/>
          </p:nvSpPr>
          <p:spPr bwMode="auto">
            <a:xfrm>
              <a:off x="820" y="2890"/>
              <a:ext cx="1959"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6" name="Line 1034"/>
            <p:cNvSpPr>
              <a:spLocks noChangeShapeType="1"/>
            </p:cNvSpPr>
            <p:nvPr/>
          </p:nvSpPr>
          <p:spPr bwMode="auto">
            <a:xfrm>
              <a:off x="820" y="2997"/>
              <a:ext cx="1959"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7" name="Line 1035"/>
            <p:cNvSpPr>
              <a:spLocks noChangeShapeType="1"/>
            </p:cNvSpPr>
            <p:nvPr/>
          </p:nvSpPr>
          <p:spPr bwMode="auto">
            <a:xfrm>
              <a:off x="820" y="3104"/>
              <a:ext cx="1959"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8" name="Line 1036"/>
            <p:cNvSpPr>
              <a:spLocks noChangeShapeType="1"/>
            </p:cNvSpPr>
            <p:nvPr/>
          </p:nvSpPr>
          <p:spPr bwMode="auto">
            <a:xfrm>
              <a:off x="825" y="3226"/>
              <a:ext cx="1959"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9" name="Line 1037"/>
            <p:cNvSpPr>
              <a:spLocks noChangeShapeType="1"/>
            </p:cNvSpPr>
            <p:nvPr/>
          </p:nvSpPr>
          <p:spPr bwMode="auto">
            <a:xfrm>
              <a:off x="820" y="3347"/>
              <a:ext cx="1959"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50" name="Line 1038"/>
            <p:cNvSpPr>
              <a:spLocks noChangeShapeType="1"/>
            </p:cNvSpPr>
            <p:nvPr/>
          </p:nvSpPr>
          <p:spPr bwMode="auto">
            <a:xfrm>
              <a:off x="820" y="3461"/>
              <a:ext cx="1959"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51" name="Line 1039"/>
            <p:cNvSpPr>
              <a:spLocks noChangeShapeType="1"/>
            </p:cNvSpPr>
            <p:nvPr/>
          </p:nvSpPr>
          <p:spPr bwMode="auto">
            <a:xfrm>
              <a:off x="1031" y="2778"/>
              <a:ext cx="0" cy="821"/>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52" name="Line 1040"/>
            <p:cNvSpPr>
              <a:spLocks noChangeShapeType="1"/>
            </p:cNvSpPr>
            <p:nvPr/>
          </p:nvSpPr>
          <p:spPr bwMode="auto">
            <a:xfrm>
              <a:off x="1422" y="2778"/>
              <a:ext cx="0" cy="821"/>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53" name="Line 1041"/>
            <p:cNvSpPr>
              <a:spLocks noChangeShapeType="1"/>
            </p:cNvSpPr>
            <p:nvPr/>
          </p:nvSpPr>
          <p:spPr bwMode="auto">
            <a:xfrm>
              <a:off x="1885" y="2778"/>
              <a:ext cx="0" cy="821"/>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54" name="Line 1042"/>
            <p:cNvSpPr>
              <a:spLocks noChangeShapeType="1"/>
            </p:cNvSpPr>
            <p:nvPr/>
          </p:nvSpPr>
          <p:spPr bwMode="auto">
            <a:xfrm>
              <a:off x="2312" y="2778"/>
              <a:ext cx="0" cy="821"/>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55" name="Rectangle 1043"/>
            <p:cNvSpPr>
              <a:spLocks noChangeArrowheads="1"/>
            </p:cNvSpPr>
            <p:nvPr/>
          </p:nvSpPr>
          <p:spPr bwMode="auto">
            <a:xfrm>
              <a:off x="615" y="2741"/>
              <a:ext cx="176" cy="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0" hangingPunct="0"/>
              <a:r>
                <a:rPr lang="en-US" altLang="zh-TW" sz="1400">
                  <a:latin typeface="Times New Roman" pitchFamily="18" charset="0"/>
                  <a:ea typeface="新細明體" charset="-120"/>
                </a:rPr>
                <a:t>P</a:t>
              </a:r>
            </a:p>
          </p:txBody>
        </p:sp>
      </p:grpSp>
      <p:grpSp>
        <p:nvGrpSpPr>
          <p:cNvPr id="56" name="Group 1044"/>
          <p:cNvGrpSpPr>
            <a:grpSpLocks/>
          </p:cNvGrpSpPr>
          <p:nvPr/>
        </p:nvGrpSpPr>
        <p:grpSpPr bwMode="auto">
          <a:xfrm>
            <a:off x="2609906" y="2306609"/>
            <a:ext cx="2633663" cy="1439863"/>
            <a:chOff x="615" y="1851"/>
            <a:chExt cx="1659" cy="907"/>
          </a:xfrm>
        </p:grpSpPr>
        <p:grpSp>
          <p:nvGrpSpPr>
            <p:cNvPr id="57" name="Group 1045"/>
            <p:cNvGrpSpPr>
              <a:grpSpLocks/>
            </p:cNvGrpSpPr>
            <p:nvPr/>
          </p:nvGrpSpPr>
          <p:grpSpPr bwMode="auto">
            <a:xfrm>
              <a:off x="791" y="1879"/>
              <a:ext cx="1483" cy="879"/>
              <a:chOff x="791" y="1879"/>
              <a:chExt cx="1483" cy="879"/>
            </a:xfrm>
          </p:grpSpPr>
          <p:sp>
            <p:nvSpPr>
              <p:cNvPr id="59" name="Rectangle 1046"/>
              <p:cNvSpPr>
                <a:spLocks noChangeArrowheads="1"/>
              </p:cNvSpPr>
              <p:nvPr/>
            </p:nvSpPr>
            <p:spPr bwMode="auto">
              <a:xfrm>
                <a:off x="791" y="1887"/>
                <a:ext cx="1478" cy="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spAutoFit/>
              </a:bodyPr>
              <a:lstStyle/>
              <a:p>
                <a:pPr algn="l" eaLnBrk="0" hangingPunct="0"/>
                <a:r>
                  <a:rPr lang="en-US" altLang="zh-TW" sz="1200" dirty="0">
                    <a:latin typeface="Times New Roman" pitchFamily="18" charset="0"/>
                    <a:ea typeface="新細明體" charset="-120"/>
                  </a:rPr>
                  <a:t>S#   SNAME    STATUS   </a:t>
                </a:r>
                <a:r>
                  <a:rPr lang="en-US" altLang="zh-TW" sz="1200" dirty="0" smtClean="0">
                    <a:latin typeface="Times New Roman" pitchFamily="18" charset="0"/>
                    <a:ea typeface="新細明體" charset="-120"/>
                  </a:rPr>
                  <a:t>  CITY</a:t>
                </a:r>
                <a:endParaRPr lang="en-US" altLang="zh-TW" sz="1200" dirty="0">
                  <a:latin typeface="Times New Roman" pitchFamily="18" charset="0"/>
                  <a:ea typeface="新細明體" charset="-120"/>
                </a:endParaRPr>
              </a:p>
              <a:p>
                <a:pPr algn="l" eaLnBrk="0" hangingPunct="0"/>
                <a:r>
                  <a:rPr lang="en-US" altLang="zh-TW" sz="1200" dirty="0">
                    <a:latin typeface="Times New Roman" pitchFamily="18" charset="0"/>
                    <a:ea typeface="新細明體" charset="-120"/>
                  </a:rPr>
                  <a:t>S1   Smith            20           London</a:t>
                </a:r>
              </a:p>
              <a:p>
                <a:pPr algn="l" eaLnBrk="0" hangingPunct="0"/>
                <a:r>
                  <a:rPr lang="en-US" altLang="zh-TW" sz="1200" dirty="0">
                    <a:latin typeface="Times New Roman" pitchFamily="18" charset="0"/>
                    <a:ea typeface="新細明體" charset="-120"/>
                  </a:rPr>
                  <a:t>S2   Jones            10            Paris</a:t>
                </a:r>
              </a:p>
              <a:p>
                <a:pPr algn="l" eaLnBrk="0" hangingPunct="0"/>
                <a:r>
                  <a:rPr lang="en-US" altLang="zh-TW" sz="1200" dirty="0">
                    <a:latin typeface="Times New Roman" pitchFamily="18" charset="0"/>
                    <a:ea typeface="新細明體" charset="-120"/>
                  </a:rPr>
                  <a:t>S3   Blake            30            Paris</a:t>
                </a:r>
              </a:p>
              <a:p>
                <a:pPr algn="l" eaLnBrk="0" hangingPunct="0"/>
                <a:r>
                  <a:rPr lang="en-US" altLang="zh-TW" sz="1200" dirty="0">
                    <a:latin typeface="Times New Roman" pitchFamily="18" charset="0"/>
                    <a:ea typeface="新細明體" charset="-120"/>
                  </a:rPr>
                  <a:t>S4   Clark            20           London</a:t>
                </a:r>
              </a:p>
              <a:p>
                <a:pPr algn="l" eaLnBrk="0" hangingPunct="0"/>
                <a:r>
                  <a:rPr lang="en-US" altLang="zh-TW" sz="1200" dirty="0">
                    <a:latin typeface="Times New Roman" pitchFamily="18" charset="0"/>
                    <a:ea typeface="新細明體" charset="-120"/>
                  </a:rPr>
                  <a:t>S5   Adams          30           Athens </a:t>
                </a:r>
              </a:p>
              <a:p>
                <a:pPr algn="l" eaLnBrk="0" latinLnBrk="1" hangingPunct="0"/>
                <a:endParaRPr lang="en-US" altLang="zh-TW" sz="1200" dirty="0">
                  <a:latin typeface="Times New Roman" pitchFamily="18" charset="0"/>
                  <a:ea typeface="新細明體" charset="-120"/>
                </a:endParaRPr>
              </a:p>
            </p:txBody>
          </p:sp>
          <p:sp>
            <p:nvSpPr>
              <p:cNvPr id="60" name="Rectangle 1047"/>
              <p:cNvSpPr>
                <a:spLocks noChangeArrowheads="1"/>
              </p:cNvSpPr>
              <p:nvPr/>
            </p:nvSpPr>
            <p:spPr bwMode="auto">
              <a:xfrm>
                <a:off x="817" y="1879"/>
                <a:ext cx="1457" cy="732"/>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61" name="Line 1048"/>
              <p:cNvSpPr>
                <a:spLocks noChangeShapeType="1"/>
              </p:cNvSpPr>
              <p:nvPr/>
            </p:nvSpPr>
            <p:spPr bwMode="auto">
              <a:xfrm>
                <a:off x="987" y="1879"/>
                <a:ext cx="0" cy="73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62" name="Line 1049"/>
              <p:cNvSpPr>
                <a:spLocks noChangeShapeType="1"/>
              </p:cNvSpPr>
              <p:nvPr/>
            </p:nvSpPr>
            <p:spPr bwMode="auto">
              <a:xfrm>
                <a:off x="1405" y="1879"/>
                <a:ext cx="0" cy="73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63" name="Line 1050"/>
              <p:cNvSpPr>
                <a:spLocks noChangeShapeType="1"/>
              </p:cNvSpPr>
              <p:nvPr/>
            </p:nvSpPr>
            <p:spPr bwMode="auto">
              <a:xfrm>
                <a:off x="1860" y="1879"/>
                <a:ext cx="0" cy="73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64" name="Line 1051"/>
              <p:cNvSpPr>
                <a:spLocks noChangeShapeType="1"/>
              </p:cNvSpPr>
              <p:nvPr/>
            </p:nvSpPr>
            <p:spPr bwMode="auto">
              <a:xfrm>
                <a:off x="817" y="2024"/>
                <a:ext cx="1457"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65" name="Line 1052"/>
              <p:cNvSpPr>
                <a:spLocks noChangeShapeType="1"/>
              </p:cNvSpPr>
              <p:nvPr/>
            </p:nvSpPr>
            <p:spPr bwMode="auto">
              <a:xfrm>
                <a:off x="817" y="2134"/>
                <a:ext cx="1457"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66" name="Line 1053"/>
              <p:cNvSpPr>
                <a:spLocks noChangeShapeType="1"/>
              </p:cNvSpPr>
              <p:nvPr/>
            </p:nvSpPr>
            <p:spPr bwMode="auto">
              <a:xfrm>
                <a:off x="817" y="2245"/>
                <a:ext cx="1457"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67" name="Line 1054"/>
              <p:cNvSpPr>
                <a:spLocks noChangeShapeType="1"/>
              </p:cNvSpPr>
              <p:nvPr/>
            </p:nvSpPr>
            <p:spPr bwMode="auto">
              <a:xfrm>
                <a:off x="817" y="2365"/>
                <a:ext cx="1457"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68" name="Line 1055"/>
              <p:cNvSpPr>
                <a:spLocks noChangeShapeType="1"/>
              </p:cNvSpPr>
              <p:nvPr/>
            </p:nvSpPr>
            <p:spPr bwMode="auto">
              <a:xfrm>
                <a:off x="817" y="2485"/>
                <a:ext cx="1457"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sp>
          <p:nvSpPr>
            <p:cNvPr id="58" name="Rectangle 1056"/>
            <p:cNvSpPr>
              <a:spLocks noChangeArrowheads="1"/>
            </p:cNvSpPr>
            <p:nvPr/>
          </p:nvSpPr>
          <p:spPr bwMode="auto">
            <a:xfrm>
              <a:off x="615" y="1851"/>
              <a:ext cx="176" cy="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0" hangingPunct="0"/>
              <a:r>
                <a:rPr lang="en-US" altLang="zh-TW" sz="1400">
                  <a:latin typeface="Times New Roman" pitchFamily="18" charset="0"/>
                  <a:ea typeface="新細明體" charset="-120"/>
                </a:rPr>
                <a:t>S</a:t>
              </a:r>
            </a:p>
          </p:txBody>
        </p:sp>
      </p:grpSp>
      <p:grpSp>
        <p:nvGrpSpPr>
          <p:cNvPr id="69" name="Group 1057"/>
          <p:cNvGrpSpPr>
            <a:grpSpLocks/>
          </p:cNvGrpSpPr>
          <p:nvPr/>
        </p:nvGrpSpPr>
        <p:grpSpPr bwMode="auto">
          <a:xfrm>
            <a:off x="5810306" y="2306608"/>
            <a:ext cx="1539875" cy="2476500"/>
            <a:chOff x="2631" y="1851"/>
            <a:chExt cx="970" cy="1560"/>
          </a:xfrm>
        </p:grpSpPr>
        <p:grpSp>
          <p:nvGrpSpPr>
            <p:cNvPr id="70" name="Group 1058"/>
            <p:cNvGrpSpPr>
              <a:grpSpLocks/>
            </p:cNvGrpSpPr>
            <p:nvPr/>
          </p:nvGrpSpPr>
          <p:grpSpPr bwMode="auto">
            <a:xfrm>
              <a:off x="2884" y="1883"/>
              <a:ext cx="717" cy="1528"/>
              <a:chOff x="2884" y="1883"/>
              <a:chExt cx="717" cy="1528"/>
            </a:xfrm>
          </p:grpSpPr>
          <p:sp>
            <p:nvSpPr>
              <p:cNvPr id="72" name="Rectangle 1059"/>
              <p:cNvSpPr>
                <a:spLocks noChangeArrowheads="1"/>
              </p:cNvSpPr>
              <p:nvPr/>
            </p:nvSpPr>
            <p:spPr bwMode="auto">
              <a:xfrm>
                <a:off x="2884" y="1883"/>
                <a:ext cx="712" cy="1528"/>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eaLnBrk="0" hangingPunct="0"/>
                <a:r>
                  <a:rPr lang="en-US" altLang="zh-TW" sz="1200">
                    <a:latin typeface="Times New Roman" pitchFamily="18" charset="0"/>
                    <a:ea typeface="新細明體" charset="-120"/>
                  </a:rPr>
                  <a:t>    S#     P#     QTY    </a:t>
                </a:r>
              </a:p>
              <a:p>
                <a:pPr eaLnBrk="0" hangingPunct="0"/>
                <a:r>
                  <a:rPr lang="en-US" altLang="zh-TW" sz="1200">
                    <a:latin typeface="Times New Roman" pitchFamily="18" charset="0"/>
                    <a:ea typeface="新細明體" charset="-120"/>
                  </a:rPr>
                  <a:t>S1     P1     300</a:t>
                </a:r>
              </a:p>
              <a:p>
                <a:pPr eaLnBrk="0" hangingPunct="0"/>
                <a:r>
                  <a:rPr lang="en-US" altLang="zh-TW" sz="1200">
                    <a:latin typeface="Times New Roman" pitchFamily="18" charset="0"/>
                    <a:ea typeface="新細明體" charset="-120"/>
                  </a:rPr>
                  <a:t> S1     P2     200 </a:t>
                </a:r>
              </a:p>
              <a:p>
                <a:pPr eaLnBrk="0" hangingPunct="0"/>
                <a:r>
                  <a:rPr lang="en-US" altLang="zh-TW" sz="1200">
                    <a:latin typeface="Times New Roman" pitchFamily="18" charset="0"/>
                    <a:ea typeface="新細明體" charset="-120"/>
                  </a:rPr>
                  <a:t> S1     P3     400 </a:t>
                </a:r>
              </a:p>
              <a:p>
                <a:pPr eaLnBrk="0" hangingPunct="0"/>
                <a:r>
                  <a:rPr lang="en-US" altLang="zh-TW" sz="1200">
                    <a:latin typeface="Times New Roman" pitchFamily="18" charset="0"/>
                    <a:ea typeface="新細明體" charset="-120"/>
                  </a:rPr>
                  <a:t>S1     P4     200</a:t>
                </a:r>
              </a:p>
              <a:p>
                <a:pPr eaLnBrk="0" hangingPunct="0"/>
                <a:r>
                  <a:rPr lang="en-US" altLang="zh-TW" sz="1200">
                    <a:latin typeface="Times New Roman" pitchFamily="18" charset="0"/>
                    <a:ea typeface="新細明體" charset="-120"/>
                  </a:rPr>
                  <a:t>S1     P5     100</a:t>
                </a:r>
              </a:p>
              <a:p>
                <a:pPr eaLnBrk="0" hangingPunct="0"/>
                <a:r>
                  <a:rPr lang="en-US" altLang="zh-TW" sz="1200">
                    <a:latin typeface="Times New Roman" pitchFamily="18" charset="0"/>
                    <a:ea typeface="新細明體" charset="-120"/>
                  </a:rPr>
                  <a:t>S1     P6     100</a:t>
                </a:r>
              </a:p>
              <a:p>
                <a:pPr eaLnBrk="0" hangingPunct="0"/>
                <a:r>
                  <a:rPr lang="en-US" altLang="zh-TW" sz="1200">
                    <a:latin typeface="Times New Roman" pitchFamily="18" charset="0"/>
                    <a:ea typeface="新細明體" charset="-120"/>
                  </a:rPr>
                  <a:t>S2     P1     300</a:t>
                </a:r>
              </a:p>
              <a:p>
                <a:pPr eaLnBrk="0" hangingPunct="0"/>
                <a:r>
                  <a:rPr lang="en-US" altLang="zh-TW" sz="1200">
                    <a:latin typeface="Times New Roman" pitchFamily="18" charset="0"/>
                    <a:ea typeface="新細明體" charset="-120"/>
                  </a:rPr>
                  <a:t>S2     P2     400</a:t>
                </a:r>
              </a:p>
              <a:p>
                <a:pPr eaLnBrk="0" hangingPunct="0"/>
                <a:r>
                  <a:rPr lang="en-US" altLang="zh-TW" sz="1200">
                    <a:latin typeface="Times New Roman" pitchFamily="18" charset="0"/>
                    <a:ea typeface="新細明體" charset="-120"/>
                  </a:rPr>
                  <a:t>S3     P2     200</a:t>
                </a:r>
              </a:p>
              <a:p>
                <a:pPr eaLnBrk="0" hangingPunct="0"/>
                <a:r>
                  <a:rPr lang="en-US" altLang="zh-TW" sz="1200">
                    <a:latin typeface="Times New Roman" pitchFamily="18" charset="0"/>
                    <a:ea typeface="新細明體" charset="-120"/>
                  </a:rPr>
                  <a:t>S4     P2     200</a:t>
                </a:r>
              </a:p>
              <a:p>
                <a:pPr eaLnBrk="0" hangingPunct="0"/>
                <a:r>
                  <a:rPr lang="en-US" altLang="zh-TW" sz="1200">
                    <a:latin typeface="Times New Roman" pitchFamily="18" charset="0"/>
                    <a:ea typeface="新細明體" charset="-120"/>
                  </a:rPr>
                  <a:t>S4     P4     300</a:t>
                </a:r>
              </a:p>
              <a:p>
                <a:pPr eaLnBrk="0" hangingPunct="0"/>
                <a:r>
                  <a:rPr lang="en-US" altLang="zh-TW" sz="1200">
                    <a:latin typeface="Times New Roman" pitchFamily="18" charset="0"/>
                    <a:ea typeface="新細明體" charset="-120"/>
                  </a:rPr>
                  <a:t>S4     P5     400</a:t>
                </a:r>
              </a:p>
            </p:txBody>
          </p:sp>
          <p:sp>
            <p:nvSpPr>
              <p:cNvPr id="73" name="Line 1060"/>
              <p:cNvSpPr>
                <a:spLocks noChangeShapeType="1"/>
              </p:cNvSpPr>
              <p:nvPr/>
            </p:nvSpPr>
            <p:spPr bwMode="auto">
              <a:xfrm>
                <a:off x="3120" y="1883"/>
                <a:ext cx="0" cy="152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74" name="Line 1061"/>
              <p:cNvSpPr>
                <a:spLocks noChangeShapeType="1"/>
              </p:cNvSpPr>
              <p:nvPr/>
            </p:nvSpPr>
            <p:spPr bwMode="auto">
              <a:xfrm>
                <a:off x="3330" y="1883"/>
                <a:ext cx="0" cy="152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75" name="Line 1062"/>
              <p:cNvSpPr>
                <a:spLocks noChangeShapeType="1"/>
              </p:cNvSpPr>
              <p:nvPr/>
            </p:nvSpPr>
            <p:spPr bwMode="auto">
              <a:xfrm>
                <a:off x="2884" y="2022"/>
                <a:ext cx="71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76" name="Line 1063"/>
              <p:cNvSpPr>
                <a:spLocks noChangeShapeType="1"/>
              </p:cNvSpPr>
              <p:nvPr/>
            </p:nvSpPr>
            <p:spPr bwMode="auto">
              <a:xfrm>
                <a:off x="2884" y="2129"/>
                <a:ext cx="71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77" name="Line 1064"/>
              <p:cNvSpPr>
                <a:spLocks noChangeShapeType="1"/>
              </p:cNvSpPr>
              <p:nvPr/>
            </p:nvSpPr>
            <p:spPr bwMode="auto">
              <a:xfrm>
                <a:off x="2884" y="2236"/>
                <a:ext cx="71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78" name="Line 1065"/>
              <p:cNvSpPr>
                <a:spLocks noChangeShapeType="1"/>
              </p:cNvSpPr>
              <p:nvPr/>
            </p:nvSpPr>
            <p:spPr bwMode="auto">
              <a:xfrm>
                <a:off x="2884" y="2347"/>
                <a:ext cx="71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79" name="Line 1066"/>
              <p:cNvSpPr>
                <a:spLocks noChangeShapeType="1"/>
              </p:cNvSpPr>
              <p:nvPr/>
            </p:nvSpPr>
            <p:spPr bwMode="auto">
              <a:xfrm>
                <a:off x="2884" y="2469"/>
                <a:ext cx="71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80" name="Line 1067"/>
              <p:cNvSpPr>
                <a:spLocks noChangeShapeType="1"/>
              </p:cNvSpPr>
              <p:nvPr/>
            </p:nvSpPr>
            <p:spPr bwMode="auto">
              <a:xfrm>
                <a:off x="2889" y="2582"/>
                <a:ext cx="71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81" name="Line 1068"/>
              <p:cNvSpPr>
                <a:spLocks noChangeShapeType="1"/>
              </p:cNvSpPr>
              <p:nvPr/>
            </p:nvSpPr>
            <p:spPr bwMode="auto">
              <a:xfrm>
                <a:off x="2884" y="2700"/>
                <a:ext cx="71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82" name="Line 1069"/>
              <p:cNvSpPr>
                <a:spLocks noChangeShapeType="1"/>
              </p:cNvSpPr>
              <p:nvPr/>
            </p:nvSpPr>
            <p:spPr bwMode="auto">
              <a:xfrm>
                <a:off x="2884" y="2808"/>
                <a:ext cx="71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83" name="Line 1070"/>
              <p:cNvSpPr>
                <a:spLocks noChangeShapeType="1"/>
              </p:cNvSpPr>
              <p:nvPr/>
            </p:nvSpPr>
            <p:spPr bwMode="auto">
              <a:xfrm>
                <a:off x="2884" y="2924"/>
                <a:ext cx="71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84" name="Line 1071"/>
              <p:cNvSpPr>
                <a:spLocks noChangeShapeType="1"/>
              </p:cNvSpPr>
              <p:nvPr/>
            </p:nvSpPr>
            <p:spPr bwMode="auto">
              <a:xfrm>
                <a:off x="2885" y="3032"/>
                <a:ext cx="71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85" name="Line 1072"/>
              <p:cNvSpPr>
                <a:spLocks noChangeShapeType="1"/>
              </p:cNvSpPr>
              <p:nvPr/>
            </p:nvSpPr>
            <p:spPr bwMode="auto">
              <a:xfrm>
                <a:off x="2884" y="3165"/>
                <a:ext cx="71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86" name="Line 1073"/>
              <p:cNvSpPr>
                <a:spLocks noChangeShapeType="1"/>
              </p:cNvSpPr>
              <p:nvPr/>
            </p:nvSpPr>
            <p:spPr bwMode="auto">
              <a:xfrm>
                <a:off x="2884" y="3272"/>
                <a:ext cx="71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sp>
          <p:nvSpPr>
            <p:cNvPr id="71" name="Rectangle 1074"/>
            <p:cNvSpPr>
              <a:spLocks noChangeArrowheads="1"/>
            </p:cNvSpPr>
            <p:nvPr/>
          </p:nvSpPr>
          <p:spPr bwMode="auto">
            <a:xfrm>
              <a:off x="2631" y="1851"/>
              <a:ext cx="238" cy="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0" hangingPunct="0"/>
              <a:r>
                <a:rPr lang="en-US" altLang="zh-TW" sz="1400">
                  <a:latin typeface="Times New Roman" pitchFamily="18" charset="0"/>
                  <a:ea typeface="新細明體" charset="-120"/>
                </a:rPr>
                <a:t>SP</a:t>
              </a:r>
            </a:p>
          </p:txBody>
        </p:sp>
      </p:grpSp>
      <p:sp>
        <p:nvSpPr>
          <p:cNvPr id="87" name="Rectangle 6"/>
          <p:cNvSpPr>
            <a:spLocks noGrp="1" noChangeArrowheads="1"/>
          </p:cNvSpPr>
          <p:nvPr>
            <p:ph type="sldNum" sz="quarter" idx="4294967295"/>
          </p:nvPr>
        </p:nvSpPr>
        <p:spPr>
          <a:xfrm>
            <a:off x="68580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r"/>
            <a:r>
              <a:rPr lang="en-US" altLang="zh-TW" sz="1400">
                <a:latin typeface="+mn-lt"/>
                <a:ea typeface="新細明體" pitchFamily="18" charset="-120"/>
              </a:rPr>
              <a:t>1-</a:t>
            </a:r>
            <a:fld id="{3F2E2E06-15BD-4A87-9FFF-C630AB1E31CF}" type="slidenum">
              <a:rPr lang="en-US" altLang="zh-TW" sz="1400">
                <a:latin typeface="+mn-lt"/>
                <a:ea typeface="新細明體" pitchFamily="18" charset="-120"/>
              </a:rPr>
              <a:pPr algn="r"/>
              <a:t>51</a:t>
            </a:fld>
            <a:endParaRPr lang="en-US" altLang="zh-TW" sz="1400">
              <a:latin typeface="+mn-lt"/>
              <a:ea typeface="新細明體" pitchFamily="18" charset="-120"/>
            </a:endParaRPr>
          </a:p>
        </p:txBody>
      </p:sp>
    </p:spTree>
    <p:extLst>
      <p:ext uri="{BB962C8B-B14F-4D97-AF65-F5344CB8AC3E}">
        <p14:creationId xmlns:p14="http://schemas.microsoft.com/office/powerpoint/2010/main" val="231535720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8"/>
          <p:cNvSpPr>
            <a:spLocks noChangeArrowheads="1"/>
          </p:cNvSpPr>
          <p:nvPr/>
        </p:nvSpPr>
        <p:spPr bwMode="auto">
          <a:xfrm>
            <a:off x="2516188" y="1374775"/>
            <a:ext cx="8001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63500" tIns="25400" rIns="63500" bIns="25400">
            <a:spAutoFit/>
          </a:bodyPr>
          <a:lstStyle/>
          <a:p>
            <a:pPr algn="l" eaLnBrk="0" hangingPunct="0">
              <a:lnSpc>
                <a:spcPct val="88000"/>
              </a:lnSpc>
            </a:pPr>
            <a:r>
              <a:rPr lang="en-US" altLang="zh-TW" b="1">
                <a:latin typeface="Times New Roman" pitchFamily="18" charset="0"/>
                <a:ea typeface="新細明體" pitchFamily="18" charset="-120"/>
              </a:rPr>
              <a:t>Person</a:t>
            </a:r>
          </a:p>
        </p:txBody>
      </p:sp>
      <p:sp>
        <p:nvSpPr>
          <p:cNvPr id="25604" name="Rectangle 52"/>
          <p:cNvSpPr>
            <a:spLocks noChangeArrowheads="1"/>
          </p:cNvSpPr>
          <p:nvPr/>
        </p:nvSpPr>
        <p:spPr bwMode="auto">
          <a:xfrm>
            <a:off x="1878013" y="500063"/>
            <a:ext cx="5983287"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01600">
                <a:solidFill>
                  <a:srgbClr val="000000"/>
                </a:solidFill>
                <a:miter lim="800000"/>
                <a:headEnd/>
                <a:tailEnd/>
              </a14:hiddenLine>
            </a:ext>
          </a:extLst>
        </p:spPr>
        <p:txBody>
          <a:bodyPr lIns="63500" tIns="25400" rIns="63500" bIns="25400">
            <a:spAutoFit/>
          </a:bodyPr>
          <a:lstStyle/>
          <a:p>
            <a:pPr algn="l" eaLnBrk="0" hangingPunct="0">
              <a:lnSpc>
                <a:spcPct val="85000"/>
              </a:lnSpc>
            </a:pPr>
            <a:r>
              <a:rPr lang="en-US" altLang="zh-TW" sz="3600" b="1">
                <a:latin typeface="Times New Roman" pitchFamily="18" charset="0"/>
                <a:ea typeface="華康行書體(P)" pitchFamily="66" charset="-120"/>
              </a:rPr>
              <a:t>Object-Oriented Data Model</a:t>
            </a:r>
          </a:p>
        </p:txBody>
      </p:sp>
      <p:grpSp>
        <p:nvGrpSpPr>
          <p:cNvPr id="25605" name="Group 56"/>
          <p:cNvGrpSpPr>
            <a:grpSpLocks/>
          </p:cNvGrpSpPr>
          <p:nvPr/>
        </p:nvGrpSpPr>
        <p:grpSpPr bwMode="auto">
          <a:xfrm>
            <a:off x="727075" y="1316038"/>
            <a:ext cx="7881938" cy="4805362"/>
            <a:chOff x="387" y="411"/>
            <a:chExt cx="4848" cy="3202"/>
          </a:xfrm>
        </p:grpSpPr>
        <p:sp>
          <p:nvSpPr>
            <p:cNvPr id="25606" name="Oval 7"/>
            <p:cNvSpPr>
              <a:spLocks noChangeArrowheads="1"/>
            </p:cNvSpPr>
            <p:nvPr/>
          </p:nvSpPr>
          <p:spPr bwMode="auto">
            <a:xfrm>
              <a:off x="1833" y="411"/>
              <a:ext cx="1505" cy="554"/>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25607" name="Line 9"/>
            <p:cNvSpPr>
              <a:spLocks noChangeShapeType="1"/>
            </p:cNvSpPr>
            <p:nvPr/>
          </p:nvSpPr>
          <p:spPr bwMode="auto">
            <a:xfrm flipH="1">
              <a:off x="1107" y="868"/>
              <a:ext cx="767" cy="353"/>
            </a:xfrm>
            <a:prstGeom prst="line">
              <a:avLst/>
            </a:prstGeom>
            <a:noFill/>
            <a:ln w="12700">
              <a:pattFill prst="lgConfetti">
                <a:fgClr>
                  <a:schemeClr val="tx1"/>
                </a:fgClr>
                <a:bgClr>
                  <a:schemeClr val="bg1"/>
                </a:bgClr>
              </a:patt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25608" name="Oval 10"/>
            <p:cNvSpPr>
              <a:spLocks noChangeArrowheads="1"/>
            </p:cNvSpPr>
            <p:nvPr/>
          </p:nvSpPr>
          <p:spPr bwMode="auto">
            <a:xfrm>
              <a:off x="387" y="1107"/>
              <a:ext cx="1506" cy="554"/>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25609" name="Rectangle 11"/>
            <p:cNvSpPr>
              <a:spLocks noChangeArrowheads="1"/>
            </p:cNvSpPr>
            <p:nvPr/>
          </p:nvSpPr>
          <p:spPr bwMode="auto">
            <a:xfrm>
              <a:off x="645" y="868"/>
              <a:ext cx="672"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63500" tIns="25400" rIns="63500" bIns="25400">
              <a:spAutoFit/>
            </a:bodyPr>
            <a:lstStyle/>
            <a:p>
              <a:pPr algn="l" eaLnBrk="0" hangingPunct="0">
                <a:lnSpc>
                  <a:spcPct val="88000"/>
                </a:lnSpc>
              </a:pPr>
              <a:r>
                <a:rPr lang="en-US" altLang="zh-TW" b="1">
                  <a:latin typeface="Times New Roman" pitchFamily="18" charset="0"/>
                  <a:ea typeface="新細明體" pitchFamily="18" charset="-120"/>
                </a:rPr>
                <a:t>Employee</a:t>
              </a:r>
            </a:p>
          </p:txBody>
        </p:sp>
        <p:sp>
          <p:nvSpPr>
            <p:cNvPr id="25610" name="Rectangle 12"/>
            <p:cNvSpPr>
              <a:spLocks noChangeArrowheads="1"/>
            </p:cNvSpPr>
            <p:nvPr/>
          </p:nvSpPr>
          <p:spPr bwMode="auto">
            <a:xfrm>
              <a:off x="570" y="2395"/>
              <a:ext cx="15" cy="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nchor="ctr"/>
            <a:lstStyle/>
            <a:p>
              <a:endParaRPr lang="zh-TW" altLang="en-US"/>
            </a:p>
          </p:txBody>
        </p:sp>
        <p:sp>
          <p:nvSpPr>
            <p:cNvPr id="25611" name="Oval 13"/>
            <p:cNvSpPr>
              <a:spLocks noChangeArrowheads="1"/>
            </p:cNvSpPr>
            <p:nvPr/>
          </p:nvSpPr>
          <p:spPr bwMode="auto">
            <a:xfrm>
              <a:off x="667" y="1279"/>
              <a:ext cx="209" cy="235"/>
            </a:xfrm>
            <a:prstGeom prst="ellipse">
              <a:avLst/>
            </a:prstGeom>
            <a:solidFill>
              <a:schemeClr val="tx1"/>
            </a:solidFill>
            <a:ln w="25400">
              <a:solidFill>
                <a:schemeClr val="bg2"/>
              </a:solidFill>
              <a:round/>
              <a:headEnd/>
              <a:tailEnd/>
            </a:ln>
          </p:spPr>
          <p:txBody>
            <a:bodyPr wrap="none" anchor="ctr"/>
            <a:lstStyle/>
            <a:p>
              <a:endParaRPr lang="zh-TW" altLang="en-US"/>
            </a:p>
          </p:txBody>
        </p:sp>
        <p:sp>
          <p:nvSpPr>
            <p:cNvPr id="25612" name="Oval 14"/>
            <p:cNvSpPr>
              <a:spLocks noChangeArrowheads="1"/>
            </p:cNvSpPr>
            <p:nvPr/>
          </p:nvSpPr>
          <p:spPr bwMode="auto">
            <a:xfrm>
              <a:off x="2746" y="499"/>
              <a:ext cx="209" cy="235"/>
            </a:xfrm>
            <a:prstGeom prst="ellipse">
              <a:avLst/>
            </a:prstGeom>
            <a:pattFill prst="wdDnDiag">
              <a:fgClr>
                <a:schemeClr val="tx1"/>
              </a:fgClr>
              <a:bgClr>
                <a:schemeClr val="bg1"/>
              </a:bgClr>
            </a:pattFill>
            <a:ln w="25400">
              <a:solidFill>
                <a:schemeClr val="bg2"/>
              </a:solidFill>
              <a:round/>
              <a:headEnd/>
              <a:tailEnd/>
            </a:ln>
          </p:spPr>
          <p:txBody>
            <a:bodyPr wrap="none" anchor="ctr"/>
            <a:lstStyle/>
            <a:p>
              <a:endParaRPr lang="zh-TW" altLang="en-US"/>
            </a:p>
          </p:txBody>
        </p:sp>
        <p:sp>
          <p:nvSpPr>
            <p:cNvPr id="25613" name="Oval 15"/>
            <p:cNvSpPr>
              <a:spLocks noChangeArrowheads="1"/>
            </p:cNvSpPr>
            <p:nvPr/>
          </p:nvSpPr>
          <p:spPr bwMode="auto">
            <a:xfrm>
              <a:off x="2090" y="499"/>
              <a:ext cx="209" cy="235"/>
            </a:xfrm>
            <a:prstGeom prst="ellipse">
              <a:avLst/>
            </a:prstGeom>
            <a:solidFill>
              <a:schemeClr val="tx1"/>
            </a:solidFill>
            <a:ln w="25400">
              <a:solidFill>
                <a:schemeClr val="bg2"/>
              </a:solidFill>
              <a:round/>
              <a:headEnd/>
              <a:tailEnd/>
            </a:ln>
          </p:spPr>
          <p:txBody>
            <a:bodyPr wrap="none" anchor="ctr"/>
            <a:lstStyle/>
            <a:p>
              <a:endParaRPr lang="zh-TW" altLang="en-US"/>
            </a:p>
          </p:txBody>
        </p:sp>
        <p:sp>
          <p:nvSpPr>
            <p:cNvPr id="25614" name="Oval 16"/>
            <p:cNvSpPr>
              <a:spLocks noChangeArrowheads="1"/>
            </p:cNvSpPr>
            <p:nvPr/>
          </p:nvSpPr>
          <p:spPr bwMode="auto">
            <a:xfrm>
              <a:off x="2440" y="499"/>
              <a:ext cx="209" cy="235"/>
            </a:xfrm>
            <a:prstGeom prst="ellipse">
              <a:avLst/>
            </a:prstGeom>
            <a:pattFill prst="wdDnDiag">
              <a:fgClr>
                <a:schemeClr val="tx1"/>
              </a:fgClr>
              <a:bgClr>
                <a:schemeClr val="bg1"/>
              </a:bgClr>
            </a:pattFill>
            <a:ln w="25400">
              <a:solidFill>
                <a:schemeClr val="bg2"/>
              </a:solidFill>
              <a:round/>
              <a:headEnd/>
              <a:tailEnd/>
            </a:ln>
          </p:spPr>
          <p:txBody>
            <a:bodyPr wrap="none" anchor="ctr"/>
            <a:lstStyle/>
            <a:p>
              <a:endParaRPr lang="zh-TW" altLang="en-US"/>
            </a:p>
          </p:txBody>
        </p:sp>
        <p:sp>
          <p:nvSpPr>
            <p:cNvPr id="25615" name="Oval 17"/>
            <p:cNvSpPr>
              <a:spLocks noChangeArrowheads="1"/>
            </p:cNvSpPr>
            <p:nvPr/>
          </p:nvSpPr>
          <p:spPr bwMode="auto">
            <a:xfrm>
              <a:off x="1129" y="1288"/>
              <a:ext cx="209" cy="234"/>
            </a:xfrm>
            <a:prstGeom prst="ellipse">
              <a:avLst/>
            </a:prstGeom>
            <a:solidFill>
              <a:schemeClr val="tx1"/>
            </a:solidFill>
            <a:ln w="25400">
              <a:solidFill>
                <a:schemeClr val="bg2"/>
              </a:solidFill>
              <a:round/>
              <a:headEnd/>
              <a:tailEnd/>
            </a:ln>
          </p:spPr>
          <p:txBody>
            <a:bodyPr wrap="none" anchor="ctr"/>
            <a:lstStyle/>
            <a:p>
              <a:endParaRPr lang="zh-TW" altLang="en-US"/>
            </a:p>
          </p:txBody>
        </p:sp>
        <p:sp>
          <p:nvSpPr>
            <p:cNvPr id="25616" name="Oval 18"/>
            <p:cNvSpPr>
              <a:spLocks noChangeArrowheads="1"/>
            </p:cNvSpPr>
            <p:nvPr/>
          </p:nvSpPr>
          <p:spPr bwMode="auto">
            <a:xfrm>
              <a:off x="1006" y="2147"/>
              <a:ext cx="1505" cy="554"/>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25617" name="Rectangle 19"/>
            <p:cNvSpPr>
              <a:spLocks noChangeArrowheads="1"/>
            </p:cNvSpPr>
            <p:nvPr/>
          </p:nvSpPr>
          <p:spPr bwMode="auto">
            <a:xfrm>
              <a:off x="1844" y="1907"/>
              <a:ext cx="726"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63500" tIns="25400" rIns="63500" bIns="25400">
              <a:spAutoFit/>
            </a:bodyPr>
            <a:lstStyle/>
            <a:p>
              <a:pPr algn="l" eaLnBrk="0" hangingPunct="0">
                <a:lnSpc>
                  <a:spcPct val="88000"/>
                </a:lnSpc>
              </a:pPr>
              <a:r>
                <a:rPr lang="en-US" altLang="zh-TW" b="1">
                  <a:latin typeface="Times New Roman" pitchFamily="18" charset="0"/>
                  <a:ea typeface="新細明體" pitchFamily="18" charset="-120"/>
                </a:rPr>
                <a:t>face-image</a:t>
              </a:r>
            </a:p>
          </p:txBody>
        </p:sp>
        <p:sp>
          <p:nvSpPr>
            <p:cNvPr id="25618" name="Oval 20"/>
            <p:cNvSpPr>
              <a:spLocks noChangeArrowheads="1"/>
            </p:cNvSpPr>
            <p:nvPr/>
          </p:nvSpPr>
          <p:spPr bwMode="auto">
            <a:xfrm>
              <a:off x="1420" y="2345"/>
              <a:ext cx="208" cy="234"/>
            </a:xfrm>
            <a:prstGeom prst="ellipse">
              <a:avLst/>
            </a:prstGeom>
            <a:solidFill>
              <a:schemeClr val="tx1"/>
            </a:solidFill>
            <a:ln w="25400">
              <a:solidFill>
                <a:schemeClr val="bg2"/>
              </a:solidFill>
              <a:round/>
              <a:headEnd/>
              <a:tailEnd/>
            </a:ln>
          </p:spPr>
          <p:txBody>
            <a:bodyPr wrap="none" anchor="ctr"/>
            <a:lstStyle/>
            <a:p>
              <a:endParaRPr lang="zh-TW" altLang="en-US"/>
            </a:p>
          </p:txBody>
        </p:sp>
        <p:sp>
          <p:nvSpPr>
            <p:cNvPr id="25619" name="Oval 21"/>
            <p:cNvSpPr>
              <a:spLocks noChangeArrowheads="1"/>
            </p:cNvSpPr>
            <p:nvPr/>
          </p:nvSpPr>
          <p:spPr bwMode="auto">
            <a:xfrm>
              <a:off x="1904" y="2328"/>
              <a:ext cx="208" cy="235"/>
            </a:xfrm>
            <a:prstGeom prst="ellipse">
              <a:avLst/>
            </a:prstGeom>
            <a:pattFill prst="lgConfetti">
              <a:fgClr>
                <a:schemeClr val="tx1"/>
              </a:fgClr>
              <a:bgClr>
                <a:schemeClr val="bg1"/>
              </a:bgClr>
            </a:pattFill>
            <a:ln w="25400">
              <a:solidFill>
                <a:schemeClr val="bg2"/>
              </a:solidFill>
              <a:round/>
              <a:headEnd/>
              <a:tailEnd/>
            </a:ln>
          </p:spPr>
          <p:txBody>
            <a:bodyPr wrap="none" anchor="ctr"/>
            <a:lstStyle/>
            <a:p>
              <a:endParaRPr lang="zh-TW" altLang="en-US"/>
            </a:p>
          </p:txBody>
        </p:sp>
        <p:sp>
          <p:nvSpPr>
            <p:cNvPr id="25620" name="Oval 22"/>
            <p:cNvSpPr>
              <a:spLocks noChangeArrowheads="1"/>
            </p:cNvSpPr>
            <p:nvPr/>
          </p:nvSpPr>
          <p:spPr bwMode="auto">
            <a:xfrm>
              <a:off x="3666" y="1283"/>
              <a:ext cx="1505" cy="554"/>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25621" name="Rectangle 23"/>
            <p:cNvSpPr>
              <a:spLocks noChangeArrowheads="1"/>
            </p:cNvSpPr>
            <p:nvPr/>
          </p:nvSpPr>
          <p:spPr bwMode="auto">
            <a:xfrm>
              <a:off x="3923" y="1044"/>
              <a:ext cx="523"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63500" tIns="25400" rIns="63500" bIns="25400">
              <a:spAutoFit/>
            </a:bodyPr>
            <a:lstStyle/>
            <a:p>
              <a:pPr algn="l" eaLnBrk="0" hangingPunct="0">
                <a:lnSpc>
                  <a:spcPct val="88000"/>
                </a:lnSpc>
              </a:pPr>
              <a:r>
                <a:rPr lang="en-US" altLang="zh-TW" b="1">
                  <a:latin typeface="Times New Roman" pitchFamily="18" charset="0"/>
                  <a:ea typeface="新細明體" pitchFamily="18" charset="-120"/>
                </a:rPr>
                <a:t>Vehicle</a:t>
              </a:r>
            </a:p>
          </p:txBody>
        </p:sp>
        <p:sp>
          <p:nvSpPr>
            <p:cNvPr id="25622" name="Oval 24"/>
            <p:cNvSpPr>
              <a:spLocks noChangeArrowheads="1"/>
            </p:cNvSpPr>
            <p:nvPr/>
          </p:nvSpPr>
          <p:spPr bwMode="auto">
            <a:xfrm>
              <a:off x="4251" y="1481"/>
              <a:ext cx="209" cy="234"/>
            </a:xfrm>
            <a:prstGeom prst="ellipse">
              <a:avLst/>
            </a:prstGeom>
            <a:solidFill>
              <a:schemeClr val="tx1"/>
            </a:solidFill>
            <a:ln w="25400">
              <a:solidFill>
                <a:schemeClr val="bg2"/>
              </a:solidFill>
              <a:round/>
              <a:headEnd/>
              <a:tailEnd/>
            </a:ln>
          </p:spPr>
          <p:txBody>
            <a:bodyPr wrap="none" anchor="ctr"/>
            <a:lstStyle/>
            <a:p>
              <a:endParaRPr lang="zh-TW" altLang="en-US"/>
            </a:p>
          </p:txBody>
        </p:sp>
        <p:sp>
          <p:nvSpPr>
            <p:cNvPr id="25623" name="Oval 25"/>
            <p:cNvSpPr>
              <a:spLocks noChangeArrowheads="1"/>
            </p:cNvSpPr>
            <p:nvPr/>
          </p:nvSpPr>
          <p:spPr bwMode="auto">
            <a:xfrm>
              <a:off x="4586" y="1514"/>
              <a:ext cx="209" cy="235"/>
            </a:xfrm>
            <a:prstGeom prst="ellipse">
              <a:avLst/>
            </a:prstGeom>
            <a:pattFill prst="wdDnDiag">
              <a:fgClr>
                <a:schemeClr val="tx1"/>
              </a:fgClr>
              <a:bgClr>
                <a:schemeClr val="bg1"/>
              </a:bgClr>
            </a:pattFill>
            <a:ln w="25400">
              <a:solidFill>
                <a:schemeClr val="bg2"/>
              </a:solidFill>
              <a:round/>
              <a:headEnd/>
              <a:tailEnd/>
            </a:ln>
          </p:spPr>
          <p:txBody>
            <a:bodyPr wrap="none" anchor="ctr"/>
            <a:lstStyle/>
            <a:p>
              <a:endParaRPr lang="zh-TW" altLang="en-US"/>
            </a:p>
          </p:txBody>
        </p:sp>
        <p:sp>
          <p:nvSpPr>
            <p:cNvPr id="25624" name="Oval 26"/>
            <p:cNvSpPr>
              <a:spLocks noChangeArrowheads="1"/>
            </p:cNvSpPr>
            <p:nvPr/>
          </p:nvSpPr>
          <p:spPr bwMode="auto">
            <a:xfrm>
              <a:off x="3644" y="2869"/>
              <a:ext cx="1505" cy="553"/>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25625" name="Rectangle 27"/>
            <p:cNvSpPr>
              <a:spLocks noChangeArrowheads="1"/>
            </p:cNvSpPr>
            <p:nvPr/>
          </p:nvSpPr>
          <p:spPr bwMode="auto">
            <a:xfrm>
              <a:off x="4571" y="2621"/>
              <a:ext cx="664"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63500" tIns="25400" rIns="63500" bIns="25400">
              <a:spAutoFit/>
            </a:bodyPr>
            <a:lstStyle/>
            <a:p>
              <a:pPr algn="l" eaLnBrk="0" hangingPunct="0">
                <a:lnSpc>
                  <a:spcPct val="88000"/>
                </a:lnSpc>
              </a:pPr>
              <a:r>
                <a:rPr lang="en-US" altLang="zh-TW" b="1">
                  <a:latin typeface="Times New Roman" pitchFamily="18" charset="0"/>
                  <a:ea typeface="新細明體" pitchFamily="18" charset="-120"/>
                </a:rPr>
                <a:t>Company</a:t>
              </a:r>
            </a:p>
          </p:txBody>
        </p:sp>
        <p:sp>
          <p:nvSpPr>
            <p:cNvPr id="25626" name="Oval 28"/>
            <p:cNvSpPr>
              <a:spLocks noChangeArrowheads="1"/>
            </p:cNvSpPr>
            <p:nvPr/>
          </p:nvSpPr>
          <p:spPr bwMode="auto">
            <a:xfrm>
              <a:off x="4057" y="3066"/>
              <a:ext cx="209" cy="235"/>
            </a:xfrm>
            <a:prstGeom prst="ellipse">
              <a:avLst/>
            </a:prstGeom>
            <a:solidFill>
              <a:schemeClr val="tx1"/>
            </a:solidFill>
            <a:ln w="25400">
              <a:solidFill>
                <a:schemeClr val="bg2"/>
              </a:solidFill>
              <a:round/>
              <a:headEnd/>
              <a:tailEnd/>
            </a:ln>
          </p:spPr>
          <p:txBody>
            <a:bodyPr wrap="none" anchor="ctr"/>
            <a:lstStyle/>
            <a:p>
              <a:endParaRPr lang="zh-TW" altLang="en-US"/>
            </a:p>
          </p:txBody>
        </p:sp>
        <p:sp>
          <p:nvSpPr>
            <p:cNvPr id="25627" name="Oval 29"/>
            <p:cNvSpPr>
              <a:spLocks noChangeArrowheads="1"/>
            </p:cNvSpPr>
            <p:nvPr/>
          </p:nvSpPr>
          <p:spPr bwMode="auto">
            <a:xfrm>
              <a:off x="4564" y="3099"/>
              <a:ext cx="209" cy="235"/>
            </a:xfrm>
            <a:prstGeom prst="ellipse">
              <a:avLst/>
            </a:prstGeom>
            <a:solidFill>
              <a:schemeClr val="tx1"/>
            </a:solidFill>
            <a:ln w="25400">
              <a:solidFill>
                <a:schemeClr val="bg2"/>
              </a:solidFill>
              <a:round/>
              <a:headEnd/>
              <a:tailEnd/>
            </a:ln>
          </p:spPr>
          <p:txBody>
            <a:bodyPr wrap="none" anchor="ctr"/>
            <a:lstStyle/>
            <a:p>
              <a:endParaRPr lang="zh-TW" altLang="en-US"/>
            </a:p>
          </p:txBody>
        </p:sp>
        <p:sp>
          <p:nvSpPr>
            <p:cNvPr id="25628" name="Rectangle 30"/>
            <p:cNvSpPr>
              <a:spLocks noChangeArrowheads="1"/>
            </p:cNvSpPr>
            <p:nvPr/>
          </p:nvSpPr>
          <p:spPr bwMode="auto">
            <a:xfrm>
              <a:off x="600" y="1506"/>
              <a:ext cx="355"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63500" tIns="25400" rIns="63500" bIns="25400">
              <a:spAutoFit/>
            </a:bodyPr>
            <a:lstStyle/>
            <a:p>
              <a:pPr algn="l" eaLnBrk="0" hangingPunct="0">
                <a:lnSpc>
                  <a:spcPct val="88000"/>
                </a:lnSpc>
              </a:pPr>
              <a:r>
                <a:rPr lang="en-US" altLang="zh-TW">
                  <a:latin typeface="Times New Roman" pitchFamily="18" charset="0"/>
                  <a:ea typeface="新細明體" pitchFamily="18" charset="-120"/>
                </a:rPr>
                <a:t>dept.</a:t>
              </a:r>
            </a:p>
          </p:txBody>
        </p:sp>
        <p:sp>
          <p:nvSpPr>
            <p:cNvPr id="25629" name="Rectangle 31"/>
            <p:cNvSpPr>
              <a:spLocks noChangeArrowheads="1"/>
            </p:cNvSpPr>
            <p:nvPr/>
          </p:nvSpPr>
          <p:spPr bwMode="auto">
            <a:xfrm>
              <a:off x="1092" y="1539"/>
              <a:ext cx="414"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63500" tIns="25400" rIns="63500" bIns="25400">
              <a:spAutoFit/>
            </a:bodyPr>
            <a:lstStyle/>
            <a:p>
              <a:pPr algn="l" eaLnBrk="0" hangingPunct="0">
                <a:lnSpc>
                  <a:spcPct val="88000"/>
                </a:lnSpc>
              </a:pPr>
              <a:r>
                <a:rPr lang="en-US" altLang="zh-TW">
                  <a:latin typeface="Times New Roman" pitchFamily="18" charset="0"/>
                  <a:ea typeface="新細明體" pitchFamily="18" charset="-120"/>
                </a:rPr>
                <a:t>salary</a:t>
              </a:r>
            </a:p>
          </p:txBody>
        </p:sp>
        <p:sp>
          <p:nvSpPr>
            <p:cNvPr id="25630" name="Line 32"/>
            <p:cNvSpPr>
              <a:spLocks noChangeShapeType="1"/>
            </p:cNvSpPr>
            <p:nvPr/>
          </p:nvSpPr>
          <p:spPr bwMode="auto">
            <a:xfrm flipH="1">
              <a:off x="1651" y="768"/>
              <a:ext cx="909" cy="139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25631" name="Line 33"/>
            <p:cNvSpPr>
              <a:spLocks noChangeShapeType="1"/>
            </p:cNvSpPr>
            <p:nvPr/>
          </p:nvSpPr>
          <p:spPr bwMode="auto">
            <a:xfrm>
              <a:off x="2940" y="700"/>
              <a:ext cx="894" cy="671"/>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25632" name="Line 34"/>
            <p:cNvSpPr>
              <a:spLocks noChangeShapeType="1"/>
            </p:cNvSpPr>
            <p:nvPr/>
          </p:nvSpPr>
          <p:spPr bwMode="auto">
            <a:xfrm flipH="1">
              <a:off x="4437" y="1757"/>
              <a:ext cx="231" cy="12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25633" name="Rectangle 35"/>
            <p:cNvSpPr>
              <a:spLocks noChangeArrowheads="1"/>
            </p:cNvSpPr>
            <p:nvPr/>
          </p:nvSpPr>
          <p:spPr bwMode="auto">
            <a:xfrm>
              <a:off x="1986" y="700"/>
              <a:ext cx="383"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63500" tIns="25400" rIns="63500" bIns="25400">
              <a:spAutoFit/>
            </a:bodyPr>
            <a:lstStyle/>
            <a:p>
              <a:pPr algn="l" eaLnBrk="0" hangingPunct="0">
                <a:lnSpc>
                  <a:spcPct val="88000"/>
                </a:lnSpc>
              </a:pPr>
              <a:r>
                <a:rPr lang="en-US" altLang="zh-TW">
                  <a:latin typeface="Times New Roman" pitchFamily="18" charset="0"/>
                  <a:ea typeface="新細明體" pitchFamily="18" charset="-120"/>
                </a:rPr>
                <a:t>name</a:t>
              </a:r>
            </a:p>
          </p:txBody>
        </p:sp>
        <p:sp>
          <p:nvSpPr>
            <p:cNvPr id="25634" name="Rectangle 36"/>
            <p:cNvSpPr>
              <a:spLocks noChangeArrowheads="1"/>
            </p:cNvSpPr>
            <p:nvPr/>
          </p:nvSpPr>
          <p:spPr bwMode="auto">
            <a:xfrm>
              <a:off x="3990" y="3360"/>
              <a:ext cx="383"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63500" tIns="25400" rIns="63500" bIns="25400">
              <a:spAutoFit/>
            </a:bodyPr>
            <a:lstStyle/>
            <a:p>
              <a:pPr algn="l" eaLnBrk="0" hangingPunct="0">
                <a:lnSpc>
                  <a:spcPct val="88000"/>
                </a:lnSpc>
              </a:pPr>
              <a:r>
                <a:rPr lang="en-US" altLang="zh-TW">
                  <a:latin typeface="Times New Roman" pitchFamily="18" charset="0"/>
                  <a:ea typeface="新細明體" pitchFamily="18" charset="-120"/>
                </a:rPr>
                <a:t>name</a:t>
              </a:r>
            </a:p>
          </p:txBody>
        </p:sp>
        <p:sp>
          <p:nvSpPr>
            <p:cNvPr id="25635" name="Rectangle 37"/>
            <p:cNvSpPr>
              <a:spLocks noChangeArrowheads="1"/>
            </p:cNvSpPr>
            <p:nvPr/>
          </p:nvSpPr>
          <p:spPr bwMode="auto">
            <a:xfrm>
              <a:off x="4639" y="3418"/>
              <a:ext cx="531"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63500" tIns="25400" rIns="63500" bIns="25400">
              <a:spAutoFit/>
            </a:bodyPr>
            <a:lstStyle/>
            <a:p>
              <a:pPr algn="l" eaLnBrk="0" hangingPunct="0">
                <a:lnSpc>
                  <a:spcPct val="88000"/>
                </a:lnSpc>
              </a:pPr>
              <a:r>
                <a:rPr lang="en-US" altLang="zh-TW">
                  <a:latin typeface="Times New Roman" pitchFamily="18" charset="0"/>
                  <a:ea typeface="新細明體" pitchFamily="18" charset="-120"/>
                </a:rPr>
                <a:t>location</a:t>
              </a:r>
            </a:p>
          </p:txBody>
        </p:sp>
        <p:sp>
          <p:nvSpPr>
            <p:cNvPr id="25636" name="Rectangle 38"/>
            <p:cNvSpPr>
              <a:spLocks noChangeArrowheads="1"/>
            </p:cNvSpPr>
            <p:nvPr/>
          </p:nvSpPr>
          <p:spPr bwMode="auto">
            <a:xfrm>
              <a:off x="4147" y="1783"/>
              <a:ext cx="43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63500" tIns="25400" rIns="63500" bIns="25400">
              <a:spAutoFit/>
            </a:bodyPr>
            <a:lstStyle/>
            <a:p>
              <a:pPr algn="l" eaLnBrk="0" hangingPunct="0">
                <a:lnSpc>
                  <a:spcPct val="88000"/>
                </a:lnSpc>
              </a:pPr>
              <a:r>
                <a:rPr lang="en-US" altLang="zh-TW">
                  <a:latin typeface="Times New Roman" pitchFamily="18" charset="0"/>
                  <a:ea typeface="新細明體" pitchFamily="18" charset="-120"/>
                </a:rPr>
                <a:t>model</a:t>
              </a:r>
            </a:p>
          </p:txBody>
        </p:sp>
        <p:sp>
          <p:nvSpPr>
            <p:cNvPr id="25637" name="Rectangle 39"/>
            <p:cNvSpPr>
              <a:spLocks noChangeArrowheads="1"/>
            </p:cNvSpPr>
            <p:nvPr/>
          </p:nvSpPr>
          <p:spPr bwMode="auto">
            <a:xfrm>
              <a:off x="1963" y="2630"/>
              <a:ext cx="633"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63500" tIns="25400" rIns="63500" bIns="25400">
              <a:spAutoFit/>
            </a:bodyPr>
            <a:lstStyle/>
            <a:p>
              <a:pPr algn="l" eaLnBrk="0" hangingPunct="0">
                <a:lnSpc>
                  <a:spcPct val="88000"/>
                </a:lnSpc>
              </a:pPr>
              <a:r>
                <a:rPr lang="en-US" altLang="zh-TW">
                  <a:latin typeface="Times New Roman" pitchFamily="18" charset="0"/>
                  <a:ea typeface="新細明體" pitchFamily="18" charset="-120"/>
                </a:rPr>
                <a:t>hair-color</a:t>
              </a:r>
            </a:p>
          </p:txBody>
        </p:sp>
        <p:sp>
          <p:nvSpPr>
            <p:cNvPr id="25638" name="Rectangle 40"/>
            <p:cNvSpPr>
              <a:spLocks noChangeArrowheads="1"/>
            </p:cNvSpPr>
            <p:nvPr/>
          </p:nvSpPr>
          <p:spPr bwMode="auto">
            <a:xfrm>
              <a:off x="1330" y="2621"/>
              <a:ext cx="383"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63500" tIns="25400" rIns="63500" bIns="25400">
              <a:spAutoFit/>
            </a:bodyPr>
            <a:lstStyle/>
            <a:p>
              <a:pPr algn="l" eaLnBrk="0" hangingPunct="0">
                <a:lnSpc>
                  <a:spcPct val="88000"/>
                </a:lnSpc>
              </a:pPr>
              <a:r>
                <a:rPr lang="en-US" altLang="zh-TW">
                  <a:latin typeface="Times New Roman" pitchFamily="18" charset="0"/>
                  <a:ea typeface="新細明體" pitchFamily="18" charset="-120"/>
                </a:rPr>
                <a:t>name</a:t>
              </a:r>
            </a:p>
          </p:txBody>
        </p:sp>
        <p:sp>
          <p:nvSpPr>
            <p:cNvPr id="25639" name="Rectangle 41"/>
            <p:cNvSpPr>
              <a:spLocks noChangeArrowheads="1"/>
            </p:cNvSpPr>
            <p:nvPr/>
          </p:nvSpPr>
          <p:spPr bwMode="auto">
            <a:xfrm>
              <a:off x="4028" y="1791"/>
              <a:ext cx="14" cy="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nchor="ctr"/>
            <a:lstStyle/>
            <a:p>
              <a:endParaRPr lang="zh-TW" altLang="en-US"/>
            </a:p>
          </p:txBody>
        </p:sp>
        <p:sp>
          <p:nvSpPr>
            <p:cNvPr id="25640" name="Rectangle 42"/>
            <p:cNvSpPr>
              <a:spLocks noChangeArrowheads="1"/>
            </p:cNvSpPr>
            <p:nvPr/>
          </p:nvSpPr>
          <p:spPr bwMode="auto">
            <a:xfrm>
              <a:off x="2805" y="776"/>
              <a:ext cx="375"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63500" tIns="25400" rIns="63500" bIns="25400">
              <a:spAutoFit/>
            </a:bodyPr>
            <a:lstStyle/>
            <a:p>
              <a:pPr algn="l" eaLnBrk="0" hangingPunct="0">
                <a:lnSpc>
                  <a:spcPct val="88000"/>
                </a:lnSpc>
              </a:pPr>
              <a:r>
                <a:rPr lang="en-US" altLang="zh-TW">
                  <a:latin typeface="Times New Roman" pitchFamily="18" charset="0"/>
                  <a:ea typeface="新細明體" pitchFamily="18" charset="-120"/>
                </a:rPr>
                <a:t>owns</a:t>
              </a:r>
            </a:p>
          </p:txBody>
        </p:sp>
        <p:sp>
          <p:nvSpPr>
            <p:cNvPr id="25641" name="Rectangle 43"/>
            <p:cNvSpPr>
              <a:spLocks noChangeArrowheads="1"/>
            </p:cNvSpPr>
            <p:nvPr/>
          </p:nvSpPr>
          <p:spPr bwMode="auto">
            <a:xfrm>
              <a:off x="2388" y="969"/>
              <a:ext cx="398"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63500" tIns="25400" rIns="63500" bIns="25400">
              <a:spAutoFit/>
            </a:bodyPr>
            <a:lstStyle/>
            <a:p>
              <a:pPr algn="l" eaLnBrk="0" hangingPunct="0">
                <a:lnSpc>
                  <a:spcPct val="88000"/>
                </a:lnSpc>
              </a:pPr>
              <a:r>
                <a:rPr lang="en-US" altLang="zh-TW">
                  <a:latin typeface="Times New Roman" pitchFamily="18" charset="0"/>
                  <a:ea typeface="新細明體" pitchFamily="18" charset="-120"/>
                </a:rPr>
                <a:t>photo</a:t>
              </a:r>
            </a:p>
          </p:txBody>
        </p:sp>
        <p:sp>
          <p:nvSpPr>
            <p:cNvPr id="25642" name="Rectangle 44"/>
            <p:cNvSpPr>
              <a:spLocks noChangeArrowheads="1"/>
            </p:cNvSpPr>
            <p:nvPr/>
          </p:nvSpPr>
          <p:spPr bwMode="auto">
            <a:xfrm>
              <a:off x="4728" y="1757"/>
              <a:ext cx="426"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63500" tIns="25400" rIns="63500" bIns="25400">
              <a:spAutoFit/>
            </a:bodyPr>
            <a:lstStyle/>
            <a:p>
              <a:pPr algn="l" eaLnBrk="0" hangingPunct="0">
                <a:lnSpc>
                  <a:spcPct val="88000"/>
                </a:lnSpc>
              </a:pPr>
              <a:r>
                <a:rPr lang="en-US" altLang="zh-TW">
                  <a:latin typeface="Times New Roman" pitchFamily="18" charset="0"/>
                  <a:ea typeface="新細明體" pitchFamily="18" charset="-120"/>
                </a:rPr>
                <a:t>manu.</a:t>
              </a:r>
            </a:p>
          </p:txBody>
        </p:sp>
        <p:sp>
          <p:nvSpPr>
            <p:cNvPr id="25643" name="Oval 45"/>
            <p:cNvSpPr>
              <a:spLocks noChangeArrowheads="1"/>
            </p:cNvSpPr>
            <p:nvPr/>
          </p:nvSpPr>
          <p:spPr bwMode="auto">
            <a:xfrm>
              <a:off x="2720" y="2240"/>
              <a:ext cx="1505" cy="553"/>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25644" name="Rectangle 46"/>
            <p:cNvSpPr>
              <a:spLocks noChangeArrowheads="1"/>
            </p:cNvSpPr>
            <p:nvPr/>
          </p:nvSpPr>
          <p:spPr bwMode="auto">
            <a:xfrm>
              <a:off x="3036" y="2001"/>
              <a:ext cx="641"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63500" tIns="25400" rIns="63500" bIns="25400">
              <a:spAutoFit/>
            </a:bodyPr>
            <a:lstStyle/>
            <a:p>
              <a:pPr algn="l" eaLnBrk="0" hangingPunct="0">
                <a:lnSpc>
                  <a:spcPct val="88000"/>
                </a:lnSpc>
              </a:pPr>
              <a:r>
                <a:rPr lang="en-US" altLang="zh-TW" b="1">
                  <a:latin typeface="Times New Roman" pitchFamily="18" charset="0"/>
                  <a:ea typeface="新細明體" pitchFamily="18" charset="-120"/>
                </a:rPr>
                <a:t>car-video</a:t>
              </a:r>
            </a:p>
          </p:txBody>
        </p:sp>
        <p:sp>
          <p:nvSpPr>
            <p:cNvPr id="25645" name="Oval 47"/>
            <p:cNvSpPr>
              <a:spLocks noChangeArrowheads="1"/>
            </p:cNvSpPr>
            <p:nvPr/>
          </p:nvSpPr>
          <p:spPr bwMode="auto">
            <a:xfrm>
              <a:off x="3208" y="2403"/>
              <a:ext cx="209" cy="235"/>
            </a:xfrm>
            <a:prstGeom prst="ellipse">
              <a:avLst/>
            </a:prstGeom>
            <a:solidFill>
              <a:schemeClr val="tx1"/>
            </a:solidFill>
            <a:ln w="25400">
              <a:solidFill>
                <a:schemeClr val="bg2"/>
              </a:solidFill>
              <a:round/>
              <a:headEnd/>
              <a:tailEnd/>
            </a:ln>
          </p:spPr>
          <p:txBody>
            <a:bodyPr wrap="none" anchor="ctr"/>
            <a:lstStyle/>
            <a:p>
              <a:endParaRPr lang="zh-TW" altLang="en-US"/>
            </a:p>
          </p:txBody>
        </p:sp>
        <p:sp>
          <p:nvSpPr>
            <p:cNvPr id="25646" name="Rectangle 48"/>
            <p:cNvSpPr>
              <a:spLocks noChangeArrowheads="1"/>
            </p:cNvSpPr>
            <p:nvPr/>
          </p:nvSpPr>
          <p:spPr bwMode="auto">
            <a:xfrm>
              <a:off x="3074" y="2730"/>
              <a:ext cx="15"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nchor="ctr"/>
            <a:lstStyle/>
            <a:p>
              <a:endParaRPr lang="zh-TW" altLang="en-US"/>
            </a:p>
          </p:txBody>
        </p:sp>
        <p:sp>
          <p:nvSpPr>
            <p:cNvPr id="25647" name="Oval 49"/>
            <p:cNvSpPr>
              <a:spLocks noChangeArrowheads="1"/>
            </p:cNvSpPr>
            <p:nvPr/>
          </p:nvSpPr>
          <p:spPr bwMode="auto">
            <a:xfrm>
              <a:off x="3841" y="1472"/>
              <a:ext cx="209" cy="235"/>
            </a:xfrm>
            <a:prstGeom prst="ellipse">
              <a:avLst/>
            </a:prstGeom>
            <a:solidFill>
              <a:schemeClr val="tx1"/>
            </a:solidFill>
            <a:ln w="25400">
              <a:solidFill>
                <a:schemeClr val="bg2"/>
              </a:solidFill>
              <a:round/>
              <a:headEnd/>
              <a:tailEnd/>
            </a:ln>
          </p:spPr>
          <p:txBody>
            <a:bodyPr wrap="none" anchor="ctr"/>
            <a:lstStyle/>
            <a:p>
              <a:endParaRPr lang="zh-TW" altLang="en-US"/>
            </a:p>
          </p:txBody>
        </p:sp>
        <p:sp>
          <p:nvSpPr>
            <p:cNvPr id="25648" name="Rectangle 50"/>
            <p:cNvSpPr>
              <a:spLocks noChangeArrowheads="1"/>
            </p:cNvSpPr>
            <p:nvPr/>
          </p:nvSpPr>
          <p:spPr bwMode="auto">
            <a:xfrm>
              <a:off x="3446" y="1522"/>
              <a:ext cx="391"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63500" tIns="25400" rIns="63500" bIns="25400">
              <a:spAutoFit/>
            </a:bodyPr>
            <a:lstStyle/>
            <a:p>
              <a:pPr algn="l" eaLnBrk="0" hangingPunct="0">
                <a:lnSpc>
                  <a:spcPct val="88000"/>
                </a:lnSpc>
              </a:pPr>
              <a:r>
                <a:rPr lang="en-US" altLang="zh-TW">
                  <a:latin typeface="Times New Roman" pitchFamily="18" charset="0"/>
                  <a:ea typeface="新細明體" pitchFamily="18" charset="-120"/>
                </a:rPr>
                <a:t>video</a:t>
              </a:r>
            </a:p>
          </p:txBody>
        </p:sp>
        <p:sp>
          <p:nvSpPr>
            <p:cNvPr id="25649" name="Line 51"/>
            <p:cNvSpPr>
              <a:spLocks noChangeShapeType="1"/>
            </p:cNvSpPr>
            <p:nvPr/>
          </p:nvSpPr>
          <p:spPr bwMode="auto">
            <a:xfrm flipH="1">
              <a:off x="3543" y="1699"/>
              <a:ext cx="335" cy="687"/>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25650" name="Line 53"/>
            <p:cNvSpPr>
              <a:spLocks noChangeShapeType="1"/>
            </p:cNvSpPr>
            <p:nvPr/>
          </p:nvSpPr>
          <p:spPr bwMode="auto">
            <a:xfrm>
              <a:off x="749" y="3116"/>
              <a:ext cx="723"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25651" name="Line 54"/>
            <p:cNvSpPr>
              <a:spLocks noChangeShapeType="1"/>
            </p:cNvSpPr>
            <p:nvPr/>
          </p:nvSpPr>
          <p:spPr bwMode="auto">
            <a:xfrm>
              <a:off x="749" y="3393"/>
              <a:ext cx="700" cy="0"/>
            </a:xfrm>
            <a:prstGeom prst="line">
              <a:avLst/>
            </a:prstGeom>
            <a:noFill/>
            <a:ln w="12700">
              <a:pattFill prst="pct70">
                <a:fgClr>
                  <a:schemeClr val="tx1"/>
                </a:fgClr>
                <a:bgClr>
                  <a:schemeClr val="bg1"/>
                </a:bgClr>
              </a:patt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25652" name="Rectangle 55"/>
            <p:cNvSpPr>
              <a:spLocks noChangeArrowheads="1"/>
            </p:cNvSpPr>
            <p:nvPr/>
          </p:nvSpPr>
          <p:spPr bwMode="auto">
            <a:xfrm>
              <a:off x="1606" y="3007"/>
              <a:ext cx="789" cy="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63500" tIns="25400" rIns="63500" bIns="25400">
              <a:spAutoFit/>
            </a:bodyPr>
            <a:lstStyle/>
            <a:p>
              <a:pPr algn="l" eaLnBrk="0" hangingPunct="0">
                <a:lnSpc>
                  <a:spcPct val="88000"/>
                </a:lnSpc>
              </a:pPr>
              <a:r>
                <a:rPr lang="en-US" altLang="zh-TW" b="1">
                  <a:latin typeface="Times New Roman" pitchFamily="18" charset="0"/>
                  <a:ea typeface="新細明體" pitchFamily="18" charset="-120"/>
                </a:rPr>
                <a:t>aggregation</a:t>
              </a:r>
            </a:p>
            <a:p>
              <a:pPr algn="l" eaLnBrk="0" hangingPunct="0">
                <a:lnSpc>
                  <a:spcPct val="88000"/>
                </a:lnSpc>
              </a:pPr>
              <a:endParaRPr lang="en-US" altLang="zh-TW" b="1">
                <a:latin typeface="Times New Roman" pitchFamily="18" charset="0"/>
                <a:ea typeface="新細明體" pitchFamily="18" charset="-120"/>
              </a:endParaRPr>
            </a:p>
            <a:p>
              <a:pPr algn="l" eaLnBrk="0" hangingPunct="0">
                <a:lnSpc>
                  <a:spcPct val="88000"/>
                </a:lnSpc>
              </a:pPr>
              <a:r>
                <a:rPr lang="en-US" altLang="zh-TW" b="1">
                  <a:latin typeface="Times New Roman" pitchFamily="18" charset="0"/>
                  <a:ea typeface="新細明體" pitchFamily="18" charset="-120"/>
                </a:rPr>
                <a:t>inheritance</a:t>
              </a:r>
            </a:p>
          </p:txBody>
        </p:sp>
      </p:grpSp>
      <p:sp>
        <p:nvSpPr>
          <p:cNvPr id="53" name="Rectangle 6"/>
          <p:cNvSpPr>
            <a:spLocks noGrp="1" noChangeArrowheads="1"/>
          </p:cNvSpPr>
          <p:nvPr>
            <p:ph type="sldNum" sz="quarter" idx="4294967295"/>
          </p:nvPr>
        </p:nvSpPr>
        <p:spPr>
          <a:xfrm>
            <a:off x="68580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r"/>
            <a:r>
              <a:rPr lang="en-US" altLang="zh-TW" sz="1400">
                <a:latin typeface="+mn-lt"/>
                <a:ea typeface="新細明體" pitchFamily="18" charset="-120"/>
              </a:rPr>
              <a:t>1-</a:t>
            </a:r>
            <a:fld id="{3F2E2E06-15BD-4A87-9FFF-C630AB1E31CF}" type="slidenum">
              <a:rPr lang="en-US" altLang="zh-TW" sz="1400">
                <a:latin typeface="+mn-lt"/>
                <a:ea typeface="新細明體" pitchFamily="18" charset="-120"/>
              </a:rPr>
              <a:pPr algn="r"/>
              <a:t>52</a:t>
            </a:fld>
            <a:endParaRPr lang="en-US" altLang="zh-TW" sz="1400">
              <a:latin typeface="+mn-lt"/>
              <a:ea typeface="新細明體" pitchFamily="18" charset="-120"/>
            </a:endParaRPr>
          </a:p>
        </p:txBody>
      </p:sp>
    </p:spTree>
    <p:extLst>
      <p:ext uri="{BB962C8B-B14F-4D97-AF65-F5344CB8AC3E}">
        <p14:creationId xmlns:p14="http://schemas.microsoft.com/office/powerpoint/2010/main" val="3872099489"/>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投影片編號版面配置區 4"/>
          <p:cNvSpPr>
            <a:spLocks noGrp="1"/>
          </p:cNvSpPr>
          <p:nvPr>
            <p:ph type="sldNum" sz="quarter" idx="11"/>
          </p:nvPr>
        </p:nvSpPr>
        <p:spPr/>
        <p:txBody>
          <a:bodyPr/>
          <a:lstStyle/>
          <a:p>
            <a:r>
              <a:rPr lang="en-US" altLang="zh-TW" dirty="0"/>
              <a:t>1-</a:t>
            </a:r>
            <a:fld id="{0662760E-68DD-4384-AF07-030AED76C5F1}" type="slidenum">
              <a:rPr lang="en-US" altLang="zh-TW"/>
              <a:pPr/>
              <a:t>53</a:t>
            </a:fld>
            <a:endParaRPr lang="en-US" altLang="zh-TW" dirty="0"/>
          </a:p>
        </p:txBody>
      </p:sp>
      <p:grpSp>
        <p:nvGrpSpPr>
          <p:cNvPr id="28716" name="Group 44"/>
          <p:cNvGrpSpPr>
            <a:grpSpLocks/>
          </p:cNvGrpSpPr>
          <p:nvPr/>
        </p:nvGrpSpPr>
        <p:grpSpPr bwMode="auto">
          <a:xfrm>
            <a:off x="685800" y="1447800"/>
            <a:ext cx="7924800" cy="4548188"/>
            <a:chOff x="624" y="912"/>
            <a:chExt cx="4656" cy="2865"/>
          </a:xfrm>
        </p:grpSpPr>
        <p:sp>
          <p:nvSpPr>
            <p:cNvPr id="28677" name="Rectangle 5"/>
            <p:cNvSpPr>
              <a:spLocks noChangeArrowheads="1"/>
            </p:cNvSpPr>
            <p:nvPr/>
          </p:nvSpPr>
          <p:spPr bwMode="auto">
            <a:xfrm>
              <a:off x="1375" y="975"/>
              <a:ext cx="789" cy="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eaLnBrk="0" hangingPunct="0">
                <a:spcBef>
                  <a:spcPct val="50000"/>
                </a:spcBef>
              </a:pPr>
              <a:r>
                <a:rPr lang="en-US" altLang="zh-TW" sz="1400" b="1">
                  <a:ea typeface="新細明體" pitchFamily="18" charset="-120"/>
                </a:rPr>
                <a:t>1960s to</a:t>
              </a:r>
            </a:p>
            <a:p>
              <a:pPr eaLnBrk="0" hangingPunct="0">
                <a:lnSpc>
                  <a:spcPct val="60000"/>
                </a:lnSpc>
                <a:spcBef>
                  <a:spcPct val="50000"/>
                </a:spcBef>
              </a:pPr>
              <a:r>
                <a:rPr lang="en-US" altLang="zh-TW" sz="1400" b="1">
                  <a:ea typeface="新細明體" pitchFamily="18" charset="-120"/>
                </a:rPr>
                <a:t>Mid-1970s</a:t>
              </a:r>
            </a:p>
          </p:txBody>
        </p:sp>
        <p:sp>
          <p:nvSpPr>
            <p:cNvPr id="28678" name="Rectangle 6"/>
            <p:cNvSpPr>
              <a:spLocks noChangeArrowheads="1"/>
            </p:cNvSpPr>
            <p:nvPr/>
          </p:nvSpPr>
          <p:spPr bwMode="auto">
            <a:xfrm>
              <a:off x="2146" y="980"/>
              <a:ext cx="789" cy="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eaLnBrk="0" hangingPunct="0">
                <a:spcBef>
                  <a:spcPct val="50000"/>
                </a:spcBef>
              </a:pPr>
              <a:r>
                <a:rPr lang="en-US" altLang="zh-TW" sz="1400" b="1">
                  <a:ea typeface="新細明體" pitchFamily="18" charset="-120"/>
                </a:rPr>
                <a:t>1970s to</a:t>
              </a:r>
            </a:p>
            <a:p>
              <a:pPr eaLnBrk="0" hangingPunct="0">
                <a:lnSpc>
                  <a:spcPct val="60000"/>
                </a:lnSpc>
                <a:spcBef>
                  <a:spcPct val="50000"/>
                </a:spcBef>
              </a:pPr>
              <a:r>
                <a:rPr lang="en-US" altLang="zh-TW" sz="1400" b="1">
                  <a:ea typeface="新細明體" pitchFamily="18" charset="-120"/>
                </a:rPr>
                <a:t>Mid-1980s</a:t>
              </a:r>
            </a:p>
          </p:txBody>
        </p:sp>
        <p:sp>
          <p:nvSpPr>
            <p:cNvPr id="28679" name="Rectangle 7"/>
            <p:cNvSpPr>
              <a:spLocks noChangeArrowheads="1"/>
            </p:cNvSpPr>
            <p:nvPr/>
          </p:nvSpPr>
          <p:spPr bwMode="auto">
            <a:xfrm>
              <a:off x="3263" y="1000"/>
              <a:ext cx="395" cy="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zh-TW" sz="1400" b="1">
                  <a:ea typeface="新細明體" pitchFamily="18" charset="-120"/>
                </a:rPr>
                <a:t>Late</a:t>
              </a:r>
            </a:p>
            <a:p>
              <a:pPr eaLnBrk="0" hangingPunct="0"/>
              <a:r>
                <a:rPr lang="en-US" altLang="zh-TW" sz="1400" b="1">
                  <a:ea typeface="新細明體" pitchFamily="18" charset="-120"/>
                </a:rPr>
                <a:t>1980s</a:t>
              </a:r>
            </a:p>
          </p:txBody>
        </p:sp>
        <p:sp>
          <p:nvSpPr>
            <p:cNvPr id="28680" name="Rectangle 8"/>
            <p:cNvSpPr>
              <a:spLocks noChangeArrowheads="1"/>
            </p:cNvSpPr>
            <p:nvPr/>
          </p:nvSpPr>
          <p:spPr bwMode="auto">
            <a:xfrm>
              <a:off x="4353" y="1056"/>
              <a:ext cx="430" cy="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zh-TW" sz="1400" b="1">
                  <a:ea typeface="新細明體" pitchFamily="18" charset="-120"/>
                </a:rPr>
                <a:t>Future</a:t>
              </a:r>
            </a:p>
          </p:txBody>
        </p:sp>
        <p:sp>
          <p:nvSpPr>
            <p:cNvPr id="28681" name="Rectangle 9"/>
            <p:cNvSpPr>
              <a:spLocks noChangeArrowheads="1"/>
            </p:cNvSpPr>
            <p:nvPr/>
          </p:nvSpPr>
          <p:spPr bwMode="auto">
            <a:xfrm>
              <a:off x="635" y="1524"/>
              <a:ext cx="661" cy="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0" hangingPunct="0"/>
              <a:r>
                <a:rPr lang="en-US" altLang="zh-TW" sz="1400" b="1">
                  <a:ea typeface="新細明體" pitchFamily="18" charset="-120"/>
                </a:rPr>
                <a:t>Data Model</a:t>
              </a:r>
            </a:p>
          </p:txBody>
        </p:sp>
        <p:sp>
          <p:nvSpPr>
            <p:cNvPr id="28682" name="Rectangle 10"/>
            <p:cNvSpPr>
              <a:spLocks noChangeArrowheads="1"/>
            </p:cNvSpPr>
            <p:nvPr/>
          </p:nvSpPr>
          <p:spPr bwMode="auto">
            <a:xfrm>
              <a:off x="643" y="1971"/>
              <a:ext cx="598" cy="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0" hangingPunct="0"/>
              <a:r>
                <a:rPr lang="en-US" altLang="zh-TW" sz="1400" b="1">
                  <a:ea typeface="新細明體" pitchFamily="18" charset="-120"/>
                </a:rPr>
                <a:t>Database </a:t>
              </a:r>
            </a:p>
            <a:p>
              <a:pPr algn="l" eaLnBrk="0" hangingPunct="0"/>
              <a:r>
                <a:rPr lang="en-US" altLang="zh-TW" sz="1400" b="1">
                  <a:ea typeface="新細明體" pitchFamily="18" charset="-120"/>
                </a:rPr>
                <a:t>Hardware</a:t>
              </a:r>
            </a:p>
          </p:txBody>
        </p:sp>
        <p:sp>
          <p:nvSpPr>
            <p:cNvPr id="28683" name="Rectangle 11"/>
            <p:cNvSpPr>
              <a:spLocks noChangeArrowheads="1"/>
            </p:cNvSpPr>
            <p:nvPr/>
          </p:nvSpPr>
          <p:spPr bwMode="auto">
            <a:xfrm>
              <a:off x="651" y="2433"/>
              <a:ext cx="540" cy="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0" hangingPunct="0"/>
              <a:r>
                <a:rPr lang="en-US" altLang="zh-TW" sz="1400" b="1">
                  <a:ea typeface="新細明體" pitchFamily="18" charset="-120"/>
                </a:rPr>
                <a:t>User</a:t>
              </a:r>
            </a:p>
            <a:p>
              <a:pPr algn="l" eaLnBrk="0" hangingPunct="0"/>
              <a:r>
                <a:rPr lang="en-US" altLang="zh-TW" sz="1400" b="1">
                  <a:ea typeface="新細明體" pitchFamily="18" charset="-120"/>
                </a:rPr>
                <a:t>Interface</a:t>
              </a:r>
            </a:p>
          </p:txBody>
        </p:sp>
        <p:sp>
          <p:nvSpPr>
            <p:cNvPr id="28684" name="Rectangle 12"/>
            <p:cNvSpPr>
              <a:spLocks noChangeArrowheads="1"/>
            </p:cNvSpPr>
            <p:nvPr/>
          </p:nvSpPr>
          <p:spPr bwMode="auto">
            <a:xfrm>
              <a:off x="644" y="2822"/>
              <a:ext cx="540" cy="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0" hangingPunct="0"/>
              <a:r>
                <a:rPr lang="en-US" altLang="zh-TW" sz="1400" b="1">
                  <a:ea typeface="新細明體" pitchFamily="18" charset="-120"/>
                </a:rPr>
                <a:t>Program</a:t>
              </a:r>
            </a:p>
            <a:p>
              <a:pPr algn="l" eaLnBrk="0" hangingPunct="0"/>
              <a:r>
                <a:rPr lang="en-US" altLang="zh-TW" sz="1400" b="1">
                  <a:ea typeface="新細明體" pitchFamily="18" charset="-120"/>
                </a:rPr>
                <a:t>Interface</a:t>
              </a:r>
            </a:p>
          </p:txBody>
        </p:sp>
        <p:sp>
          <p:nvSpPr>
            <p:cNvPr id="28685" name="Rectangle 13"/>
            <p:cNvSpPr>
              <a:spLocks noChangeArrowheads="1"/>
            </p:cNvSpPr>
            <p:nvPr/>
          </p:nvSpPr>
          <p:spPr bwMode="auto">
            <a:xfrm>
              <a:off x="624" y="3278"/>
              <a:ext cx="737" cy="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0" hangingPunct="0"/>
              <a:r>
                <a:rPr lang="en-US" altLang="zh-TW" sz="1400" b="1">
                  <a:ea typeface="新細明體" pitchFamily="18" charset="-120"/>
                </a:rPr>
                <a:t>Presentation</a:t>
              </a:r>
            </a:p>
            <a:p>
              <a:pPr algn="l" eaLnBrk="0" hangingPunct="0"/>
              <a:r>
                <a:rPr lang="en-US" altLang="zh-TW" sz="1400" b="1">
                  <a:ea typeface="新細明體" pitchFamily="18" charset="-120"/>
                </a:rPr>
                <a:t>and display</a:t>
              </a:r>
            </a:p>
            <a:p>
              <a:pPr algn="l" eaLnBrk="0" hangingPunct="0"/>
              <a:r>
                <a:rPr lang="en-US" altLang="zh-TW" sz="1400" b="1">
                  <a:ea typeface="新細明體" pitchFamily="18" charset="-120"/>
                </a:rPr>
                <a:t>processing</a:t>
              </a:r>
            </a:p>
          </p:txBody>
        </p:sp>
        <p:sp>
          <p:nvSpPr>
            <p:cNvPr id="28686" name="Rectangle 14"/>
            <p:cNvSpPr>
              <a:spLocks noChangeArrowheads="1"/>
            </p:cNvSpPr>
            <p:nvPr/>
          </p:nvSpPr>
          <p:spPr bwMode="auto">
            <a:xfrm>
              <a:off x="1437" y="1483"/>
              <a:ext cx="577" cy="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0" hangingPunct="0"/>
              <a:r>
                <a:rPr lang="en-US" altLang="zh-TW" sz="1200">
                  <a:ea typeface="新細明體" pitchFamily="18" charset="-120"/>
                </a:rPr>
                <a:t>Network</a:t>
              </a:r>
            </a:p>
            <a:p>
              <a:pPr algn="l" eaLnBrk="0" hangingPunct="0"/>
              <a:r>
                <a:rPr lang="en-US" altLang="zh-TW" sz="1200">
                  <a:ea typeface="新細明體" pitchFamily="18" charset="-120"/>
                </a:rPr>
                <a:t>Hierarchical</a:t>
              </a:r>
            </a:p>
          </p:txBody>
        </p:sp>
        <p:sp>
          <p:nvSpPr>
            <p:cNvPr id="28687" name="Rectangle 15"/>
            <p:cNvSpPr>
              <a:spLocks noChangeArrowheads="1"/>
            </p:cNvSpPr>
            <p:nvPr/>
          </p:nvSpPr>
          <p:spPr bwMode="auto">
            <a:xfrm>
              <a:off x="1427" y="2029"/>
              <a:ext cx="781" cy="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l" eaLnBrk="0" hangingPunct="0"/>
              <a:r>
                <a:rPr lang="en-US" altLang="zh-TW" sz="1200">
                  <a:ea typeface="新細明體" pitchFamily="18" charset="-120"/>
                </a:rPr>
                <a:t>Mainframes</a:t>
              </a:r>
            </a:p>
          </p:txBody>
        </p:sp>
        <p:sp>
          <p:nvSpPr>
            <p:cNvPr id="28688" name="Rectangle 16"/>
            <p:cNvSpPr>
              <a:spLocks noChangeArrowheads="1"/>
            </p:cNvSpPr>
            <p:nvPr/>
          </p:nvSpPr>
          <p:spPr bwMode="auto">
            <a:xfrm>
              <a:off x="1443" y="2446"/>
              <a:ext cx="360" cy="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0" hangingPunct="0"/>
              <a:r>
                <a:rPr lang="en-US" altLang="zh-TW" sz="1200">
                  <a:ea typeface="新細明體" pitchFamily="18" charset="-120"/>
                </a:rPr>
                <a:t>None</a:t>
              </a:r>
            </a:p>
            <a:p>
              <a:pPr algn="l" eaLnBrk="0" hangingPunct="0"/>
              <a:r>
                <a:rPr lang="en-US" altLang="zh-TW" sz="1200">
                  <a:ea typeface="新細明體" pitchFamily="18" charset="-120"/>
                </a:rPr>
                <a:t>Forms</a:t>
              </a:r>
            </a:p>
          </p:txBody>
        </p:sp>
        <p:sp>
          <p:nvSpPr>
            <p:cNvPr id="28689" name="Rectangle 17"/>
            <p:cNvSpPr>
              <a:spLocks noChangeArrowheads="1"/>
            </p:cNvSpPr>
            <p:nvPr/>
          </p:nvSpPr>
          <p:spPr bwMode="auto">
            <a:xfrm>
              <a:off x="1437" y="2889"/>
              <a:ext cx="538" cy="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0" hangingPunct="0"/>
              <a:r>
                <a:rPr lang="en-US" altLang="zh-TW" sz="1200">
                  <a:ea typeface="新細明體" pitchFamily="18" charset="-120"/>
                </a:rPr>
                <a:t>Procedural</a:t>
              </a:r>
            </a:p>
          </p:txBody>
        </p:sp>
        <p:sp>
          <p:nvSpPr>
            <p:cNvPr id="28690" name="Rectangle 18"/>
            <p:cNvSpPr>
              <a:spLocks noChangeArrowheads="1"/>
            </p:cNvSpPr>
            <p:nvPr/>
          </p:nvSpPr>
          <p:spPr bwMode="auto">
            <a:xfrm>
              <a:off x="1444" y="3295"/>
              <a:ext cx="547" cy="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0" hangingPunct="0"/>
              <a:r>
                <a:rPr lang="en-US" altLang="zh-TW" sz="1200">
                  <a:ea typeface="新細明體" pitchFamily="18" charset="-120"/>
                </a:rPr>
                <a:t>Reports</a:t>
              </a:r>
            </a:p>
            <a:p>
              <a:pPr algn="l" eaLnBrk="0" hangingPunct="0"/>
              <a:r>
                <a:rPr lang="en-US" altLang="zh-TW" sz="1200">
                  <a:ea typeface="新細明體" pitchFamily="18" charset="-120"/>
                </a:rPr>
                <a:t>Processing</a:t>
              </a:r>
            </a:p>
            <a:p>
              <a:pPr algn="l" eaLnBrk="0" hangingPunct="0"/>
              <a:r>
                <a:rPr lang="en-US" altLang="zh-TW" sz="1200">
                  <a:ea typeface="新細明體" pitchFamily="18" charset="-120"/>
                </a:rPr>
                <a:t>data</a:t>
              </a:r>
            </a:p>
          </p:txBody>
        </p:sp>
        <p:sp>
          <p:nvSpPr>
            <p:cNvPr id="28691" name="Rectangle 19"/>
            <p:cNvSpPr>
              <a:spLocks noChangeArrowheads="1"/>
            </p:cNvSpPr>
            <p:nvPr/>
          </p:nvSpPr>
          <p:spPr bwMode="auto">
            <a:xfrm>
              <a:off x="2145" y="1520"/>
              <a:ext cx="502" cy="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0" hangingPunct="0"/>
              <a:r>
                <a:rPr lang="en-US" altLang="zh-TW" sz="1200">
                  <a:ea typeface="新細明體" pitchFamily="18" charset="-120"/>
                </a:rPr>
                <a:t>Relational</a:t>
              </a:r>
            </a:p>
          </p:txBody>
        </p:sp>
        <p:sp>
          <p:nvSpPr>
            <p:cNvPr id="28692" name="Rectangle 20"/>
            <p:cNvSpPr>
              <a:spLocks noChangeArrowheads="1"/>
            </p:cNvSpPr>
            <p:nvPr/>
          </p:nvSpPr>
          <p:spPr bwMode="auto">
            <a:xfrm>
              <a:off x="2160" y="1872"/>
              <a:ext cx="573" cy="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0" hangingPunct="0"/>
              <a:r>
                <a:rPr lang="en-US" altLang="zh-TW" sz="1200">
                  <a:ea typeface="新細明體" pitchFamily="18" charset="-120"/>
                </a:rPr>
                <a:t>Mainframes</a:t>
              </a:r>
            </a:p>
            <a:p>
              <a:pPr algn="l" eaLnBrk="0" hangingPunct="0"/>
              <a:r>
                <a:rPr lang="en-US" altLang="zh-TW" sz="1200">
                  <a:ea typeface="新細明體" pitchFamily="18" charset="-120"/>
                </a:rPr>
                <a:t>Minis</a:t>
              </a:r>
            </a:p>
            <a:p>
              <a:pPr algn="l" eaLnBrk="0" hangingPunct="0"/>
              <a:r>
                <a:rPr lang="en-US" altLang="zh-TW" sz="1200">
                  <a:ea typeface="新細明體" pitchFamily="18" charset="-120"/>
                </a:rPr>
                <a:t>PCs</a:t>
              </a:r>
            </a:p>
          </p:txBody>
        </p:sp>
        <p:sp>
          <p:nvSpPr>
            <p:cNvPr id="28693" name="Rectangle 21"/>
            <p:cNvSpPr>
              <a:spLocks noChangeArrowheads="1"/>
            </p:cNvSpPr>
            <p:nvPr/>
          </p:nvSpPr>
          <p:spPr bwMode="auto">
            <a:xfrm>
              <a:off x="2162" y="2361"/>
              <a:ext cx="634" cy="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0" hangingPunct="0"/>
              <a:r>
                <a:rPr lang="en-US" altLang="zh-TW" sz="1200">
                  <a:ea typeface="新細明體" pitchFamily="18" charset="-120"/>
                </a:rPr>
                <a:t>Query </a:t>
              </a:r>
            </a:p>
            <a:p>
              <a:pPr algn="l" eaLnBrk="0" hangingPunct="0"/>
              <a:r>
                <a:rPr lang="en-US" altLang="zh-TW" sz="1200">
                  <a:ea typeface="新細明體" pitchFamily="18" charset="-120"/>
                </a:rPr>
                <a:t>languages</a:t>
              </a:r>
            </a:p>
            <a:p>
              <a:pPr algn="l" eaLnBrk="0" hangingPunct="0"/>
              <a:r>
                <a:rPr lang="en-US" altLang="zh-TW" sz="1200">
                  <a:ea typeface="新細明體" pitchFamily="18" charset="-120"/>
                </a:rPr>
                <a:t>- SQL, QUEL</a:t>
              </a:r>
            </a:p>
          </p:txBody>
        </p:sp>
        <p:sp>
          <p:nvSpPr>
            <p:cNvPr id="28694" name="Rectangle 22"/>
            <p:cNvSpPr>
              <a:spLocks noChangeArrowheads="1"/>
            </p:cNvSpPr>
            <p:nvPr/>
          </p:nvSpPr>
          <p:spPr bwMode="auto">
            <a:xfrm>
              <a:off x="2154" y="2795"/>
              <a:ext cx="537" cy="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0" hangingPunct="0"/>
              <a:r>
                <a:rPr lang="en-US" altLang="zh-TW" sz="1200">
                  <a:ea typeface="新細明體" pitchFamily="18" charset="-120"/>
                </a:rPr>
                <a:t>Embedded</a:t>
              </a:r>
            </a:p>
            <a:p>
              <a:pPr algn="l" eaLnBrk="0" hangingPunct="0"/>
              <a:r>
                <a:rPr lang="en-US" altLang="zh-TW" sz="1200">
                  <a:ea typeface="新細明體" pitchFamily="18" charset="-120"/>
                </a:rPr>
                <a:t>query</a:t>
              </a:r>
            </a:p>
            <a:p>
              <a:pPr algn="l" eaLnBrk="0" hangingPunct="0"/>
              <a:r>
                <a:rPr lang="en-US" altLang="zh-TW" sz="1200">
                  <a:ea typeface="新細明體" pitchFamily="18" charset="-120"/>
                </a:rPr>
                <a:t>language</a:t>
              </a:r>
            </a:p>
          </p:txBody>
        </p:sp>
        <p:sp>
          <p:nvSpPr>
            <p:cNvPr id="28695" name="Rectangle 23"/>
            <p:cNvSpPr>
              <a:spLocks noChangeArrowheads="1"/>
            </p:cNvSpPr>
            <p:nvPr/>
          </p:nvSpPr>
          <p:spPr bwMode="auto">
            <a:xfrm>
              <a:off x="2118" y="3146"/>
              <a:ext cx="716" cy="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0" hangingPunct="0"/>
              <a:r>
                <a:rPr lang="en-US" altLang="zh-TW" sz="1200" dirty="0">
                  <a:ea typeface="新細明體" pitchFamily="18" charset="-120"/>
                </a:rPr>
                <a:t>Report</a:t>
              </a:r>
            </a:p>
            <a:p>
              <a:pPr algn="l" eaLnBrk="0" hangingPunct="0"/>
              <a:r>
                <a:rPr lang="en-US" altLang="zh-TW" sz="1200" dirty="0">
                  <a:ea typeface="新細明體" pitchFamily="18" charset="-120"/>
                </a:rPr>
                <a:t>generators</a:t>
              </a:r>
            </a:p>
            <a:p>
              <a:pPr algn="l" eaLnBrk="0" hangingPunct="0"/>
              <a:r>
                <a:rPr lang="en-US" altLang="zh-TW" sz="1200" dirty="0">
                  <a:ea typeface="新細明體" pitchFamily="18" charset="-120"/>
                </a:rPr>
                <a:t>Information</a:t>
              </a:r>
            </a:p>
            <a:p>
              <a:pPr algn="l" eaLnBrk="0" hangingPunct="0"/>
              <a:r>
                <a:rPr lang="en-US" altLang="zh-TW" sz="1200" dirty="0">
                  <a:ea typeface="新細明體" pitchFamily="18" charset="-120"/>
                </a:rPr>
                <a:t>and transaction</a:t>
              </a:r>
            </a:p>
            <a:p>
              <a:pPr algn="l" eaLnBrk="0" hangingPunct="0"/>
              <a:r>
                <a:rPr lang="en-US" altLang="zh-TW" sz="1200" dirty="0">
                  <a:ea typeface="新細明體" pitchFamily="18" charset="-120"/>
                </a:rPr>
                <a:t>processing</a:t>
              </a:r>
            </a:p>
          </p:txBody>
        </p:sp>
        <p:sp>
          <p:nvSpPr>
            <p:cNvPr id="28696" name="Rectangle 24"/>
            <p:cNvSpPr>
              <a:spLocks noChangeArrowheads="1"/>
            </p:cNvSpPr>
            <p:nvPr/>
          </p:nvSpPr>
          <p:spPr bwMode="auto">
            <a:xfrm>
              <a:off x="2954" y="1432"/>
              <a:ext cx="716" cy="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0" hangingPunct="0"/>
              <a:r>
                <a:rPr lang="en-US" altLang="zh-TW" sz="1200">
                  <a:ea typeface="新細明體" pitchFamily="18" charset="-120"/>
                </a:rPr>
                <a:t>Semantic</a:t>
              </a:r>
            </a:p>
            <a:p>
              <a:pPr algn="l" eaLnBrk="0" hangingPunct="0"/>
              <a:r>
                <a:rPr lang="en-US" altLang="zh-TW" sz="1200">
                  <a:ea typeface="新細明體" pitchFamily="18" charset="-120"/>
                </a:rPr>
                <a:t>Object-oriented</a:t>
              </a:r>
            </a:p>
            <a:p>
              <a:pPr algn="l" eaLnBrk="0" hangingPunct="0"/>
              <a:r>
                <a:rPr lang="en-US" altLang="zh-TW" sz="1200">
                  <a:ea typeface="新細明體" pitchFamily="18" charset="-120"/>
                </a:rPr>
                <a:t>Logic</a:t>
              </a:r>
            </a:p>
          </p:txBody>
        </p:sp>
        <p:sp>
          <p:nvSpPr>
            <p:cNvPr id="28697" name="Rectangle 25"/>
            <p:cNvSpPr>
              <a:spLocks noChangeArrowheads="1"/>
            </p:cNvSpPr>
            <p:nvPr/>
          </p:nvSpPr>
          <p:spPr bwMode="auto">
            <a:xfrm>
              <a:off x="2943" y="1904"/>
              <a:ext cx="959" cy="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l" eaLnBrk="0" hangingPunct="0"/>
              <a:r>
                <a:rPr lang="en-US" altLang="zh-TW" sz="1200">
                  <a:ea typeface="新細明體" pitchFamily="18" charset="-120"/>
                </a:rPr>
                <a:t>Faster PCs</a:t>
              </a:r>
            </a:p>
            <a:p>
              <a:pPr algn="l" eaLnBrk="0" hangingPunct="0"/>
              <a:r>
                <a:rPr lang="en-US" altLang="zh-TW" sz="1200">
                  <a:ea typeface="新細明體" pitchFamily="18" charset="-120"/>
                </a:rPr>
                <a:t>Workstations</a:t>
              </a:r>
            </a:p>
            <a:p>
              <a:pPr algn="l" eaLnBrk="0" hangingPunct="0"/>
              <a:r>
                <a:rPr lang="en-US" altLang="zh-TW" sz="1200">
                  <a:ea typeface="新細明體" pitchFamily="18" charset="-120"/>
                </a:rPr>
                <a:t>Database machines</a:t>
              </a:r>
            </a:p>
          </p:txBody>
        </p:sp>
        <p:sp>
          <p:nvSpPr>
            <p:cNvPr id="28698" name="Rectangle 26"/>
            <p:cNvSpPr>
              <a:spLocks noChangeArrowheads="1"/>
            </p:cNvSpPr>
            <p:nvPr/>
          </p:nvSpPr>
          <p:spPr bwMode="auto">
            <a:xfrm>
              <a:off x="2948" y="2403"/>
              <a:ext cx="728" cy="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0" hangingPunct="0"/>
              <a:r>
                <a:rPr lang="en-US" altLang="zh-TW" sz="1200">
                  <a:ea typeface="新細明體" pitchFamily="18" charset="-120"/>
                </a:rPr>
                <a:t>Graphics</a:t>
              </a:r>
            </a:p>
            <a:p>
              <a:pPr algn="l" eaLnBrk="0" hangingPunct="0"/>
              <a:r>
                <a:rPr lang="en-US" altLang="zh-TW" sz="1200">
                  <a:ea typeface="新細明體" pitchFamily="18" charset="-120"/>
                </a:rPr>
                <a:t>Menus</a:t>
              </a:r>
            </a:p>
            <a:p>
              <a:pPr algn="l" eaLnBrk="0" hangingPunct="0"/>
              <a:r>
                <a:rPr lang="en-US" altLang="zh-TW" sz="1200">
                  <a:ea typeface="新細明體" pitchFamily="18" charset="-120"/>
                </a:rPr>
                <a:t>Query-by-forms</a:t>
              </a:r>
            </a:p>
          </p:txBody>
        </p:sp>
        <p:sp>
          <p:nvSpPr>
            <p:cNvPr id="28699" name="Rectangle 27"/>
            <p:cNvSpPr>
              <a:spLocks noChangeArrowheads="1"/>
            </p:cNvSpPr>
            <p:nvPr/>
          </p:nvSpPr>
          <p:spPr bwMode="auto">
            <a:xfrm>
              <a:off x="2948" y="2861"/>
              <a:ext cx="870" cy="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0" hangingPunct="0"/>
              <a:r>
                <a:rPr lang="en-US" altLang="zh-TW" sz="1200">
                  <a:ea typeface="新細明體" pitchFamily="18" charset="-120"/>
                </a:rPr>
                <a:t>4GL</a:t>
              </a:r>
            </a:p>
            <a:p>
              <a:pPr algn="l" eaLnBrk="0" hangingPunct="0"/>
              <a:r>
                <a:rPr lang="en-US" altLang="zh-TW" sz="1200">
                  <a:ea typeface="新細明體" pitchFamily="18" charset="-120"/>
                </a:rPr>
                <a:t>Logic programming</a:t>
              </a:r>
            </a:p>
          </p:txBody>
        </p:sp>
        <p:sp>
          <p:nvSpPr>
            <p:cNvPr id="28700" name="Rectangle 28"/>
            <p:cNvSpPr>
              <a:spLocks noChangeArrowheads="1"/>
            </p:cNvSpPr>
            <p:nvPr/>
          </p:nvSpPr>
          <p:spPr bwMode="auto">
            <a:xfrm>
              <a:off x="2949" y="3180"/>
              <a:ext cx="830" cy="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0" hangingPunct="0"/>
              <a:r>
                <a:rPr lang="en-US" altLang="zh-TW" sz="1200">
                  <a:ea typeface="新細明體" pitchFamily="18" charset="-120"/>
                </a:rPr>
                <a:t>Business graphics</a:t>
              </a:r>
            </a:p>
            <a:p>
              <a:pPr algn="l" eaLnBrk="0" hangingPunct="0"/>
              <a:r>
                <a:rPr lang="en-US" altLang="zh-TW" sz="1200">
                  <a:ea typeface="新細明體" pitchFamily="18" charset="-120"/>
                </a:rPr>
                <a:t>Image output</a:t>
              </a:r>
            </a:p>
            <a:p>
              <a:pPr algn="l" eaLnBrk="0" hangingPunct="0"/>
              <a:r>
                <a:rPr lang="en-US" altLang="zh-TW" sz="1200">
                  <a:ea typeface="新細明體" pitchFamily="18" charset="-120"/>
                </a:rPr>
                <a:t>Knowledge</a:t>
              </a:r>
            </a:p>
            <a:p>
              <a:pPr algn="l" eaLnBrk="0" hangingPunct="0"/>
              <a:r>
                <a:rPr lang="en-US" altLang="zh-TW" sz="1200">
                  <a:ea typeface="新細明體" pitchFamily="18" charset="-120"/>
                </a:rPr>
                <a:t>processing</a:t>
              </a:r>
            </a:p>
          </p:txBody>
        </p:sp>
        <p:sp>
          <p:nvSpPr>
            <p:cNvPr id="28701" name="Rectangle 29"/>
            <p:cNvSpPr>
              <a:spLocks noChangeArrowheads="1"/>
            </p:cNvSpPr>
            <p:nvPr/>
          </p:nvSpPr>
          <p:spPr bwMode="auto">
            <a:xfrm>
              <a:off x="4033" y="1352"/>
              <a:ext cx="1247" cy="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l" eaLnBrk="0" hangingPunct="0"/>
              <a:r>
                <a:rPr lang="en-US" altLang="zh-TW" sz="1200">
                  <a:ea typeface="新細明體" pitchFamily="18" charset="-120"/>
                </a:rPr>
                <a:t>Merging data models, knowledge representation,</a:t>
              </a:r>
            </a:p>
            <a:p>
              <a:pPr algn="l" eaLnBrk="0" hangingPunct="0"/>
              <a:r>
                <a:rPr lang="en-US" altLang="zh-TW" sz="1200">
                  <a:ea typeface="新細明體" pitchFamily="18" charset="-120"/>
                </a:rPr>
                <a:t>and programming</a:t>
              </a:r>
            </a:p>
            <a:p>
              <a:pPr algn="l" eaLnBrk="0" hangingPunct="0"/>
              <a:r>
                <a:rPr lang="en-US" altLang="zh-TW" sz="1200">
                  <a:ea typeface="新細明體" pitchFamily="18" charset="-120"/>
                </a:rPr>
                <a:t>languages</a:t>
              </a:r>
            </a:p>
          </p:txBody>
        </p:sp>
        <p:sp>
          <p:nvSpPr>
            <p:cNvPr id="28702" name="Rectangle 30"/>
            <p:cNvSpPr>
              <a:spLocks noChangeArrowheads="1"/>
            </p:cNvSpPr>
            <p:nvPr/>
          </p:nvSpPr>
          <p:spPr bwMode="auto">
            <a:xfrm>
              <a:off x="4080" y="2017"/>
              <a:ext cx="859" cy="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0" hangingPunct="0"/>
              <a:r>
                <a:rPr lang="en-US" altLang="zh-TW" sz="1200">
                  <a:ea typeface="新細明體" pitchFamily="18" charset="-120"/>
                </a:rPr>
                <a:t>Parallel processing</a:t>
              </a:r>
            </a:p>
            <a:p>
              <a:pPr algn="l" eaLnBrk="0" hangingPunct="0"/>
              <a:r>
                <a:rPr lang="en-US" altLang="zh-TW" sz="1200">
                  <a:ea typeface="新細明體" pitchFamily="18" charset="-120"/>
                </a:rPr>
                <a:t>Optical memories</a:t>
              </a:r>
            </a:p>
          </p:txBody>
        </p:sp>
        <p:sp>
          <p:nvSpPr>
            <p:cNvPr id="28703" name="Rectangle 31"/>
            <p:cNvSpPr>
              <a:spLocks noChangeArrowheads="1"/>
            </p:cNvSpPr>
            <p:nvPr/>
          </p:nvSpPr>
          <p:spPr bwMode="auto">
            <a:xfrm>
              <a:off x="4052" y="2454"/>
              <a:ext cx="784" cy="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0" hangingPunct="0"/>
              <a:r>
                <a:rPr lang="en-US" altLang="zh-TW" sz="1200">
                  <a:ea typeface="新細明體" pitchFamily="18" charset="-120"/>
                </a:rPr>
                <a:t>Natural language</a:t>
              </a:r>
            </a:p>
            <a:p>
              <a:pPr algn="l" eaLnBrk="0" hangingPunct="0"/>
              <a:r>
                <a:rPr lang="en-US" altLang="zh-TW" sz="1200">
                  <a:ea typeface="新細明體" pitchFamily="18" charset="-120"/>
                </a:rPr>
                <a:t>Speech input</a:t>
              </a:r>
            </a:p>
          </p:txBody>
        </p:sp>
        <p:sp>
          <p:nvSpPr>
            <p:cNvPr id="28704" name="Rectangle 32"/>
            <p:cNvSpPr>
              <a:spLocks noChangeArrowheads="1"/>
            </p:cNvSpPr>
            <p:nvPr/>
          </p:nvSpPr>
          <p:spPr bwMode="auto">
            <a:xfrm>
              <a:off x="4045" y="2808"/>
              <a:ext cx="900" cy="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0" hangingPunct="0"/>
              <a:r>
                <a:rPr lang="en-US" altLang="zh-TW" sz="1200">
                  <a:ea typeface="新細明體" pitchFamily="18" charset="-120"/>
                </a:rPr>
                <a:t>Integrated database</a:t>
              </a:r>
            </a:p>
            <a:p>
              <a:pPr algn="l" eaLnBrk="0" hangingPunct="0"/>
              <a:r>
                <a:rPr lang="en-US" altLang="zh-TW" sz="1200">
                  <a:ea typeface="新細明體" pitchFamily="18" charset="-120"/>
                </a:rPr>
                <a:t>and programming</a:t>
              </a:r>
            </a:p>
            <a:p>
              <a:pPr algn="l" eaLnBrk="0" hangingPunct="0"/>
              <a:r>
                <a:rPr lang="en-US" altLang="zh-TW" sz="1200">
                  <a:ea typeface="新細明體" pitchFamily="18" charset="-120"/>
                </a:rPr>
                <a:t>language</a:t>
              </a:r>
            </a:p>
          </p:txBody>
        </p:sp>
        <p:sp>
          <p:nvSpPr>
            <p:cNvPr id="28705" name="Rectangle 33"/>
            <p:cNvSpPr>
              <a:spLocks noChangeArrowheads="1"/>
            </p:cNvSpPr>
            <p:nvPr/>
          </p:nvSpPr>
          <p:spPr bwMode="auto">
            <a:xfrm>
              <a:off x="4043" y="3187"/>
              <a:ext cx="1237" cy="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l" eaLnBrk="0" hangingPunct="0"/>
              <a:r>
                <a:rPr lang="en-US" altLang="zh-TW" sz="1200">
                  <a:ea typeface="新細明體" pitchFamily="18" charset="-120"/>
                </a:rPr>
                <a:t>Generalized display</a:t>
              </a:r>
            </a:p>
            <a:p>
              <a:pPr algn="l" eaLnBrk="0" hangingPunct="0"/>
              <a:r>
                <a:rPr lang="en-US" altLang="zh-TW" sz="1200">
                  <a:ea typeface="新細明體" pitchFamily="18" charset="-120"/>
                </a:rPr>
                <a:t>managers</a:t>
              </a:r>
            </a:p>
            <a:p>
              <a:pPr algn="l" eaLnBrk="0" hangingPunct="0"/>
              <a:r>
                <a:rPr lang="en-US" altLang="zh-TW" sz="1200">
                  <a:ea typeface="新細明體" pitchFamily="18" charset="-120"/>
                </a:rPr>
                <a:t>Distributed knowledge</a:t>
              </a:r>
            </a:p>
            <a:p>
              <a:pPr algn="l" eaLnBrk="0" hangingPunct="0"/>
              <a:r>
                <a:rPr lang="en-US" altLang="zh-TW" sz="1200">
                  <a:ea typeface="新細明體" pitchFamily="18" charset="-120"/>
                </a:rPr>
                <a:t>processing</a:t>
              </a:r>
            </a:p>
          </p:txBody>
        </p:sp>
        <p:sp>
          <p:nvSpPr>
            <p:cNvPr id="28706" name="Rectangle 34"/>
            <p:cNvSpPr>
              <a:spLocks noChangeArrowheads="1"/>
            </p:cNvSpPr>
            <p:nvPr/>
          </p:nvSpPr>
          <p:spPr bwMode="auto">
            <a:xfrm>
              <a:off x="655" y="912"/>
              <a:ext cx="4481" cy="2842"/>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8707" name="Line 35"/>
            <p:cNvSpPr>
              <a:spLocks noChangeShapeType="1"/>
            </p:cNvSpPr>
            <p:nvPr/>
          </p:nvSpPr>
          <p:spPr bwMode="auto">
            <a:xfrm>
              <a:off x="655" y="1301"/>
              <a:ext cx="445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8708" name="Line 36"/>
            <p:cNvSpPr>
              <a:spLocks noChangeShapeType="1"/>
            </p:cNvSpPr>
            <p:nvPr/>
          </p:nvSpPr>
          <p:spPr bwMode="auto">
            <a:xfrm>
              <a:off x="655" y="1852"/>
              <a:ext cx="445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8709" name="Line 37"/>
            <p:cNvSpPr>
              <a:spLocks noChangeShapeType="1"/>
            </p:cNvSpPr>
            <p:nvPr/>
          </p:nvSpPr>
          <p:spPr bwMode="auto">
            <a:xfrm>
              <a:off x="653" y="2352"/>
              <a:ext cx="445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8710" name="Line 38"/>
            <p:cNvSpPr>
              <a:spLocks noChangeShapeType="1"/>
            </p:cNvSpPr>
            <p:nvPr/>
          </p:nvSpPr>
          <p:spPr bwMode="auto">
            <a:xfrm>
              <a:off x="668" y="2776"/>
              <a:ext cx="445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8711" name="Line 39"/>
            <p:cNvSpPr>
              <a:spLocks noChangeShapeType="1"/>
            </p:cNvSpPr>
            <p:nvPr/>
          </p:nvSpPr>
          <p:spPr bwMode="auto">
            <a:xfrm>
              <a:off x="653" y="3168"/>
              <a:ext cx="445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8712" name="Line 40"/>
            <p:cNvSpPr>
              <a:spLocks noChangeShapeType="1"/>
            </p:cNvSpPr>
            <p:nvPr/>
          </p:nvSpPr>
          <p:spPr bwMode="auto">
            <a:xfrm>
              <a:off x="1414" y="912"/>
              <a:ext cx="0" cy="284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8713" name="Line 41"/>
            <p:cNvSpPr>
              <a:spLocks noChangeShapeType="1"/>
            </p:cNvSpPr>
            <p:nvPr/>
          </p:nvSpPr>
          <p:spPr bwMode="auto">
            <a:xfrm>
              <a:off x="2061" y="921"/>
              <a:ext cx="0" cy="282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8714" name="Line 42"/>
            <p:cNvSpPr>
              <a:spLocks noChangeShapeType="1"/>
            </p:cNvSpPr>
            <p:nvPr/>
          </p:nvSpPr>
          <p:spPr bwMode="auto">
            <a:xfrm>
              <a:off x="2957" y="921"/>
              <a:ext cx="0" cy="282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8715" name="Line 43"/>
            <p:cNvSpPr>
              <a:spLocks noChangeShapeType="1"/>
            </p:cNvSpPr>
            <p:nvPr/>
          </p:nvSpPr>
          <p:spPr bwMode="auto">
            <a:xfrm>
              <a:off x="4008" y="912"/>
              <a:ext cx="0" cy="284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sp>
        <p:nvSpPr>
          <p:cNvPr id="28717" name="Rectangle 45"/>
          <p:cNvSpPr>
            <a:spLocks noChangeArrowheads="1"/>
          </p:cNvSpPr>
          <p:nvPr/>
        </p:nvSpPr>
        <p:spPr bwMode="auto">
          <a:xfrm>
            <a:off x="936625" y="381000"/>
            <a:ext cx="726916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TW" sz="4000" b="1" dirty="0" smtClean="0">
                <a:solidFill>
                  <a:schemeClr val="tx2"/>
                </a:solidFill>
                <a:latin typeface="Times New Roman" pitchFamily="18" charset="0"/>
                <a:ea typeface="華康行書體(P)" pitchFamily="66" charset="-120"/>
              </a:rPr>
              <a:t>Database </a:t>
            </a:r>
            <a:r>
              <a:rPr lang="en-US" altLang="zh-TW" sz="4000" b="1" dirty="0">
                <a:solidFill>
                  <a:schemeClr val="tx2"/>
                </a:solidFill>
                <a:latin typeface="Times New Roman" pitchFamily="18" charset="0"/>
                <a:ea typeface="華康行書體(P)" pitchFamily="66" charset="-120"/>
              </a:rPr>
              <a:t>Technology Trends</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a:spLocks noGrp="1" noChangeArrowheads="1"/>
          </p:cNvSpPr>
          <p:nvPr>
            <p:ph type="sldNum" sz="quarter" idx="4"/>
          </p:nvPr>
        </p:nvSpPr>
        <p:spPr/>
        <p:txBody>
          <a:bodyPr/>
          <a:lstStyle/>
          <a:p>
            <a:r>
              <a:rPr lang="en-US" altLang="zh-TW" dirty="0"/>
              <a:t>1-</a:t>
            </a:r>
            <a:fld id="{3F2E2E06-15BD-4A87-9FFF-C630AB1E31CF}" type="slidenum">
              <a:rPr lang="en-US" altLang="zh-TW"/>
              <a:pPr/>
              <a:t>54</a:t>
            </a:fld>
            <a:endParaRPr lang="en-US" altLang="zh-TW" dirty="0"/>
          </a:p>
        </p:txBody>
      </p:sp>
      <p:sp>
        <p:nvSpPr>
          <p:cNvPr id="23554" name="Rectangle 2"/>
          <p:cNvSpPr>
            <a:spLocks noGrp="1" noChangeArrowheads="1"/>
          </p:cNvSpPr>
          <p:nvPr>
            <p:ph type="ctrTitle"/>
          </p:nvPr>
        </p:nvSpPr>
        <p:spPr>
          <a:xfrm>
            <a:off x="685800" y="2286000"/>
            <a:ext cx="7772400" cy="1143000"/>
          </a:xfrm>
        </p:spPr>
        <p:txBody>
          <a:bodyPr/>
          <a:lstStyle/>
          <a:p>
            <a:r>
              <a:rPr lang="en-US" altLang="zh-TW" dirty="0" smtClean="0"/>
              <a:t>1.6 </a:t>
            </a:r>
            <a:r>
              <a:rPr lang="en-US" altLang="zh-TW" dirty="0" smtClean="0">
                <a:latin typeface="Times New Roman" pitchFamily="18" charset="0"/>
                <a:ea typeface="華康行書體(P)" pitchFamily="66" charset="-120"/>
              </a:rPr>
              <a:t>Establish/Design a </a:t>
            </a:r>
            <a:r>
              <a:rPr lang="en-US" altLang="zh-TW" dirty="0">
                <a:latin typeface="Times New Roman" pitchFamily="18" charset="0"/>
                <a:ea typeface="華康行書體(P)" pitchFamily="66" charset="-120"/>
              </a:rPr>
              <a:t>Database </a:t>
            </a:r>
            <a:r>
              <a:rPr lang="en-US" altLang="zh-TW" dirty="0" smtClean="0">
                <a:latin typeface="Times New Roman" pitchFamily="18" charset="0"/>
                <a:ea typeface="華康行書體(P)" pitchFamily="66" charset="-120"/>
              </a:rPr>
              <a:t>System</a:t>
            </a:r>
            <a:endParaRPr lang="en-US" altLang="zh-TW" dirty="0"/>
          </a:p>
        </p:txBody>
      </p:sp>
    </p:spTree>
    <p:extLst>
      <p:ext uri="{BB962C8B-B14F-4D97-AF65-F5344CB8AC3E}">
        <p14:creationId xmlns:p14="http://schemas.microsoft.com/office/powerpoint/2010/main" val="128505227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51520" y="381000"/>
            <a:ext cx="8640960" cy="838200"/>
          </a:xfrm>
        </p:spPr>
        <p:txBody>
          <a:bodyPr/>
          <a:lstStyle/>
          <a:p>
            <a:r>
              <a:rPr lang="en-US" altLang="zh-TW" dirty="0"/>
              <a:t>PART II: </a:t>
            </a:r>
            <a:r>
              <a:rPr lang="zh-TW" altLang="zh-TW" dirty="0"/>
              <a:t>資料庫</a:t>
            </a:r>
            <a:r>
              <a:rPr lang="zh-TW" altLang="zh-TW" dirty="0" smtClean="0"/>
              <a:t>設計</a:t>
            </a:r>
            <a:r>
              <a:rPr lang="en-US" altLang="zh-TW" dirty="0" smtClean="0"/>
              <a:t> (</a:t>
            </a:r>
            <a:r>
              <a:rPr lang="en-US" altLang="zh-TW" dirty="0"/>
              <a:t>Database Design</a:t>
            </a:r>
            <a:r>
              <a:rPr lang="en-US" altLang="zh-TW" dirty="0" smtClean="0"/>
              <a:t>)</a:t>
            </a:r>
            <a:endParaRPr lang="zh-TW" altLang="en-US" dirty="0"/>
          </a:p>
        </p:txBody>
      </p:sp>
      <p:sp>
        <p:nvSpPr>
          <p:cNvPr id="3" name="內容版面配置區 2"/>
          <p:cNvSpPr>
            <a:spLocks noGrp="1"/>
          </p:cNvSpPr>
          <p:nvPr>
            <p:ph idx="1"/>
          </p:nvPr>
        </p:nvSpPr>
        <p:spPr>
          <a:xfrm>
            <a:off x="899592" y="1412776"/>
            <a:ext cx="7632848" cy="4648200"/>
          </a:xfrm>
        </p:spPr>
        <p:txBody>
          <a:bodyPr/>
          <a:lstStyle/>
          <a:p>
            <a:pPr lvl="0"/>
            <a:r>
              <a:rPr lang="zh-TW" altLang="zh-TW" sz="1800" dirty="0"/>
              <a:t>資料庫問題分析</a:t>
            </a:r>
            <a:r>
              <a:rPr lang="zh-TW" altLang="zh-TW" sz="1800" dirty="0" smtClean="0"/>
              <a:t>與</a:t>
            </a:r>
            <a:r>
              <a:rPr lang="zh-TW" altLang="en-US" sz="1800" dirty="0" smtClean="0"/>
              <a:t>架構規劃</a:t>
            </a:r>
            <a:r>
              <a:rPr lang="en-US" altLang="zh-TW" sz="1800" dirty="0" smtClean="0"/>
              <a:t>: </a:t>
            </a:r>
            <a:endParaRPr lang="en-US" altLang="zh-TW" sz="1800" dirty="0"/>
          </a:p>
          <a:p>
            <a:pPr lvl="1"/>
            <a:r>
              <a:rPr lang="zh-TW" altLang="zh-TW" sz="1400" dirty="0">
                <a:cs typeface="+mn-cs"/>
              </a:rPr>
              <a:t>若有一大量資料想利用</a:t>
            </a:r>
            <a:r>
              <a:rPr lang="en-US" altLang="zh-TW" sz="1400" dirty="0">
                <a:cs typeface="+mn-cs"/>
              </a:rPr>
              <a:t>DBMS</a:t>
            </a:r>
            <a:r>
              <a:rPr lang="zh-TW" altLang="zh-TW" sz="1400" dirty="0">
                <a:cs typeface="+mn-cs"/>
              </a:rPr>
              <a:t>建資料庫來管理。第一步要分析問題，找到使用者</a:t>
            </a:r>
            <a:r>
              <a:rPr lang="zh-TW" altLang="zh-TW" sz="1400" dirty="0" smtClean="0">
                <a:cs typeface="+mn-cs"/>
              </a:rPr>
              <a:t>需求</a:t>
            </a:r>
            <a:endParaRPr lang="en-US" altLang="zh-TW" sz="1400" dirty="0" smtClean="0">
              <a:cs typeface="+mn-cs"/>
            </a:endParaRPr>
          </a:p>
          <a:p>
            <a:pPr lvl="1"/>
            <a:r>
              <a:rPr lang="zh-TW" altLang="zh-TW" sz="1400" dirty="0" smtClean="0">
                <a:cs typeface="+mn-cs"/>
              </a:rPr>
              <a:t>實體</a:t>
            </a:r>
            <a:r>
              <a:rPr lang="en-US" altLang="zh-TW" sz="1400" dirty="0">
                <a:cs typeface="+mn-cs"/>
              </a:rPr>
              <a:t>-</a:t>
            </a:r>
            <a:r>
              <a:rPr lang="zh-TW" altLang="zh-TW" sz="1400" dirty="0">
                <a:cs typeface="+mn-cs"/>
              </a:rPr>
              <a:t>關係模型</a:t>
            </a:r>
            <a:r>
              <a:rPr lang="en-US" altLang="zh-TW" sz="1400" dirty="0">
                <a:cs typeface="+mn-cs"/>
              </a:rPr>
              <a:t>(Entity-Relationship Model,</a:t>
            </a:r>
            <a:r>
              <a:rPr lang="zh-TW" altLang="zh-TW" sz="1400" dirty="0">
                <a:cs typeface="+mn-cs"/>
              </a:rPr>
              <a:t>簡稱</a:t>
            </a:r>
            <a:r>
              <a:rPr lang="en-US" altLang="zh-TW" sz="1400" dirty="0">
                <a:cs typeface="+mn-cs"/>
              </a:rPr>
              <a:t>E-R Model)</a:t>
            </a:r>
            <a:r>
              <a:rPr lang="zh-TW" altLang="zh-TW" sz="1400" dirty="0">
                <a:cs typeface="+mn-cs"/>
              </a:rPr>
              <a:t>是一套資料庫的設計工具。我們可以利用</a:t>
            </a:r>
            <a:r>
              <a:rPr lang="en-US" altLang="zh-TW" sz="1400" dirty="0">
                <a:cs typeface="+mn-cs"/>
              </a:rPr>
              <a:t>E-R Model</a:t>
            </a:r>
            <a:r>
              <a:rPr lang="zh-TW" altLang="zh-TW" sz="1400" dirty="0">
                <a:cs typeface="+mn-cs"/>
              </a:rPr>
              <a:t>分析資料庫問題。它可以把真實世界中複雜的問題中的事物和關係轉化為資料庫中的資料</a:t>
            </a:r>
            <a:r>
              <a:rPr lang="zh-TW" altLang="zh-TW" sz="1400" dirty="0" smtClean="0">
                <a:cs typeface="+mn-cs"/>
              </a:rPr>
              <a:t>架構</a:t>
            </a:r>
            <a:endParaRPr lang="en-US" altLang="zh-TW" sz="1400" dirty="0" smtClean="0">
              <a:cs typeface="+mn-cs"/>
            </a:endParaRPr>
          </a:p>
          <a:p>
            <a:pPr lvl="1"/>
            <a:r>
              <a:rPr lang="zh-TW" altLang="zh-TW" sz="1400" dirty="0" smtClean="0">
                <a:cs typeface="+mn-cs"/>
              </a:rPr>
              <a:t>由於</a:t>
            </a:r>
            <a:r>
              <a:rPr lang="zh-TW" altLang="zh-TW" sz="1400" dirty="0">
                <a:cs typeface="+mn-cs"/>
              </a:rPr>
              <a:t>利用實體</a:t>
            </a:r>
            <a:r>
              <a:rPr lang="en-US" altLang="zh-TW" sz="1400" dirty="0">
                <a:cs typeface="+mn-cs"/>
              </a:rPr>
              <a:t>-</a:t>
            </a:r>
            <a:r>
              <a:rPr lang="zh-TW" altLang="zh-TW" sz="1400" dirty="0">
                <a:cs typeface="+mn-cs"/>
              </a:rPr>
              <a:t>關係模型設計資料庫時</a:t>
            </a:r>
            <a:r>
              <a:rPr lang="en-US" altLang="zh-TW" sz="1400" dirty="0">
                <a:cs typeface="+mn-cs"/>
              </a:rPr>
              <a:t>, </a:t>
            </a:r>
            <a:r>
              <a:rPr lang="zh-TW" altLang="zh-TW" sz="1400" dirty="0">
                <a:cs typeface="+mn-cs"/>
              </a:rPr>
              <a:t>並不會牽涉到資料庫的操作、儲存方式等複雜的電腦運作。所以</a:t>
            </a:r>
            <a:r>
              <a:rPr lang="en-US" altLang="zh-TW" sz="1400" dirty="0">
                <a:cs typeface="+mn-cs"/>
              </a:rPr>
              <a:t>,</a:t>
            </a:r>
            <a:r>
              <a:rPr lang="zh-TW" altLang="zh-TW" sz="1400" dirty="0">
                <a:cs typeface="+mn-cs"/>
              </a:rPr>
              <a:t>我們會把心力放在需求分析去規劃想要的資料庫，並以實體</a:t>
            </a:r>
            <a:r>
              <a:rPr lang="en-US" altLang="zh-TW" sz="1400" dirty="0">
                <a:cs typeface="+mn-cs"/>
              </a:rPr>
              <a:t>-</a:t>
            </a:r>
            <a:r>
              <a:rPr lang="zh-TW" altLang="zh-TW" sz="1400" dirty="0">
                <a:cs typeface="+mn-cs"/>
              </a:rPr>
              <a:t>關係圖</a:t>
            </a:r>
            <a:r>
              <a:rPr lang="en-US" altLang="zh-TW" sz="1400" dirty="0">
                <a:cs typeface="+mn-cs"/>
              </a:rPr>
              <a:t>(E-R Diagram)</a:t>
            </a:r>
            <a:r>
              <a:rPr lang="zh-TW" altLang="zh-TW" sz="1400" dirty="0">
                <a:cs typeface="+mn-cs"/>
              </a:rPr>
              <a:t>來</a:t>
            </a:r>
            <a:r>
              <a:rPr lang="zh-TW" altLang="zh-TW" sz="1400" dirty="0" smtClean="0">
                <a:cs typeface="+mn-cs"/>
              </a:rPr>
              <a:t>呈現</a:t>
            </a:r>
            <a:endParaRPr lang="zh-TW" altLang="zh-TW" sz="1400" dirty="0">
              <a:cs typeface="+mn-cs"/>
            </a:endParaRPr>
          </a:p>
          <a:p>
            <a:pPr lvl="0"/>
            <a:r>
              <a:rPr lang="zh-TW" altLang="zh-TW" sz="1800" dirty="0"/>
              <a:t>資料庫的表格正規化</a:t>
            </a:r>
            <a:r>
              <a:rPr lang="en-US" altLang="zh-TW" sz="1800" dirty="0"/>
              <a:t>: </a:t>
            </a:r>
            <a:endParaRPr lang="en-US" altLang="zh-TW" sz="1800" dirty="0" smtClean="0"/>
          </a:p>
          <a:p>
            <a:pPr lvl="1"/>
            <a:r>
              <a:rPr lang="zh-TW" altLang="zh-TW" sz="1400" dirty="0" smtClean="0"/>
              <a:t>實體</a:t>
            </a:r>
            <a:r>
              <a:rPr lang="en-US" altLang="zh-TW" sz="1400" dirty="0"/>
              <a:t>-</a:t>
            </a:r>
            <a:r>
              <a:rPr lang="zh-TW" altLang="zh-TW" sz="1400" dirty="0"/>
              <a:t>關係圖很容易轉化為表格</a:t>
            </a:r>
            <a:r>
              <a:rPr lang="en-US" altLang="zh-TW" sz="1400" dirty="0"/>
              <a:t>(Tables)</a:t>
            </a:r>
            <a:r>
              <a:rPr lang="zh-TW" altLang="zh-TW" sz="1400" dirty="0"/>
              <a:t>，而資料庫就是由許多表格</a:t>
            </a:r>
            <a:r>
              <a:rPr lang="en-US" altLang="zh-TW" sz="1400" dirty="0"/>
              <a:t>(tables)</a:t>
            </a:r>
            <a:r>
              <a:rPr lang="zh-TW" altLang="zh-TW" sz="1400" dirty="0"/>
              <a:t>組成</a:t>
            </a:r>
            <a:r>
              <a:rPr lang="zh-TW" altLang="zh-TW" sz="1400" dirty="0" smtClean="0"/>
              <a:t>的</a:t>
            </a:r>
            <a:endParaRPr lang="en-US" altLang="zh-TW" sz="1400" dirty="0" smtClean="0"/>
          </a:p>
          <a:p>
            <a:pPr lvl="1"/>
            <a:r>
              <a:rPr lang="zh-TW" altLang="zh-TW" sz="1400" dirty="0" smtClean="0"/>
              <a:t>這些</a:t>
            </a:r>
            <a:r>
              <a:rPr lang="zh-TW" altLang="zh-TW" sz="1400" dirty="0"/>
              <a:t>表格要正規化</a:t>
            </a:r>
            <a:r>
              <a:rPr lang="en-US" altLang="zh-TW" sz="1400" dirty="0"/>
              <a:t>(Normalization)</a:t>
            </a:r>
            <a:r>
              <a:rPr lang="zh-TW" altLang="zh-TW" sz="1400" dirty="0"/>
              <a:t>才能避免將來操作時的異常現象</a:t>
            </a:r>
            <a:r>
              <a:rPr lang="zh-TW" altLang="zh-TW" sz="1400" dirty="0" smtClean="0"/>
              <a:t>發生</a:t>
            </a:r>
            <a:endParaRPr lang="zh-TW" altLang="zh-TW" sz="1400" dirty="0"/>
          </a:p>
          <a:p>
            <a:pPr lvl="0"/>
            <a:r>
              <a:rPr lang="zh-TW" altLang="zh-TW" sz="1800" dirty="0"/>
              <a:t>設計介面增刪查改資料庫</a:t>
            </a:r>
            <a:r>
              <a:rPr lang="en-US" altLang="zh-TW" sz="1800" dirty="0"/>
              <a:t>: </a:t>
            </a:r>
            <a:endParaRPr lang="en-US" altLang="zh-TW" sz="1800" dirty="0" smtClean="0"/>
          </a:p>
          <a:p>
            <a:pPr lvl="1"/>
            <a:r>
              <a:rPr lang="zh-TW" altLang="zh-TW" sz="1400" dirty="0" smtClean="0"/>
              <a:t>如何</a:t>
            </a:r>
            <a:r>
              <a:rPr lang="zh-TW" altLang="zh-TW" sz="1400" dirty="0"/>
              <a:t>方便、又有效率的管理存取資料庫是使用者最關心的二個</a:t>
            </a:r>
            <a:r>
              <a:rPr lang="zh-TW" altLang="zh-TW" sz="1400" dirty="0" smtClean="0"/>
              <a:t>要素</a:t>
            </a:r>
            <a:endParaRPr lang="en-US" altLang="zh-TW" sz="1400" dirty="0" smtClean="0"/>
          </a:p>
          <a:p>
            <a:pPr lvl="1"/>
            <a:r>
              <a:rPr lang="zh-TW" altLang="zh-TW" sz="1400" dirty="0" smtClean="0"/>
              <a:t>良好</a:t>
            </a:r>
            <a:r>
              <a:rPr lang="zh-TW" altLang="zh-TW" sz="1400" dirty="0"/>
              <a:t>的介面設計，可以讓使用者方便的查詢、方便的新增、方便的刪除、方便的修改的處理</a:t>
            </a:r>
            <a:r>
              <a:rPr lang="zh-TW" altLang="zh-TW" sz="1400" dirty="0" smtClean="0"/>
              <a:t>資料庫</a:t>
            </a:r>
            <a:endParaRPr lang="zh-TW" altLang="zh-TW" sz="1400" dirty="0"/>
          </a:p>
          <a:p>
            <a:endParaRPr lang="zh-TW" altLang="en-US" sz="1800" dirty="0"/>
          </a:p>
        </p:txBody>
      </p:sp>
      <p:sp>
        <p:nvSpPr>
          <p:cNvPr id="8" name="投影片編號版面配置區 1"/>
          <p:cNvSpPr>
            <a:spLocks noGrp="1"/>
          </p:cNvSpPr>
          <p:nvPr>
            <p:ph type="sldNum" sz="quarter" idx="11"/>
          </p:nvPr>
        </p:nvSpPr>
        <p:spPr>
          <a:xfrm>
            <a:off x="6858000" y="6248400"/>
            <a:ext cx="1905000" cy="457200"/>
          </a:xfrm>
        </p:spPr>
        <p:txBody>
          <a:bodyPr/>
          <a:lstStyle/>
          <a:p>
            <a:r>
              <a:rPr lang="en-US" altLang="zh-TW" dirty="0" smtClean="0"/>
              <a:t>1-</a:t>
            </a:r>
            <a:fld id="{92A02B47-088B-45F9-936E-A43B867C913B}" type="slidenum">
              <a:rPr lang="en-US" altLang="zh-TW" smtClean="0"/>
              <a:pPr/>
              <a:t>55</a:t>
            </a:fld>
            <a:endParaRPr lang="en-US" altLang="zh-TW" dirty="0"/>
          </a:p>
        </p:txBody>
      </p:sp>
    </p:spTree>
    <p:extLst>
      <p:ext uri="{BB962C8B-B14F-4D97-AF65-F5344CB8AC3E}">
        <p14:creationId xmlns:p14="http://schemas.microsoft.com/office/powerpoint/2010/main" val="400393387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1"/>
          </p:nvPr>
        </p:nvSpPr>
        <p:spPr/>
        <p:txBody>
          <a:bodyPr/>
          <a:lstStyle/>
          <a:p>
            <a:r>
              <a:rPr lang="en-US" altLang="zh-TW" dirty="0"/>
              <a:t>1</a:t>
            </a:r>
            <a:r>
              <a:rPr lang="en-US" altLang="zh-TW" dirty="0" smtClean="0"/>
              <a:t>-</a:t>
            </a:r>
            <a:fld id="{92A02B47-088B-45F9-936E-A43B867C913B}" type="slidenum">
              <a:rPr lang="en-US" altLang="zh-TW" smtClean="0"/>
              <a:pPr/>
              <a:t>56</a:t>
            </a:fld>
            <a:endParaRPr lang="en-US" altLang="zh-TW" dirty="0"/>
          </a:p>
        </p:txBody>
      </p:sp>
      <p:sp>
        <p:nvSpPr>
          <p:cNvPr id="3" name="Rectangle 2"/>
          <p:cNvSpPr txBox="1">
            <a:spLocks noChangeArrowheads="1"/>
          </p:cNvSpPr>
          <p:nvPr/>
        </p:nvSpPr>
        <p:spPr bwMode="auto">
          <a:xfrm>
            <a:off x="1066800" y="457200"/>
            <a:ext cx="72771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zh-TW"/>
            </a:defPPr>
            <a:lvl1pPr>
              <a:defRPr sz="4000" b="1">
                <a:solidFill>
                  <a:schemeClr val="tx2"/>
                </a:solidFill>
                <a:latin typeface="Times New Roman" pitchFamily="18" charset="0"/>
                <a:ea typeface="華康行書體(P)" pitchFamily="66" charset="-120"/>
              </a:defRPr>
            </a:lvl1pPr>
          </a:lstStyle>
          <a:p>
            <a:r>
              <a:rPr lang="en-US" altLang="zh-TW" dirty="0"/>
              <a:t>Database Design</a:t>
            </a:r>
          </a:p>
        </p:txBody>
      </p:sp>
      <p:sp>
        <p:nvSpPr>
          <p:cNvPr id="4" name="Rectangle 3"/>
          <p:cNvSpPr txBox="1">
            <a:spLocks noChangeArrowheads="1"/>
          </p:cNvSpPr>
          <p:nvPr/>
        </p:nvSpPr>
        <p:spPr bwMode="auto">
          <a:xfrm>
            <a:off x="611560" y="1412775"/>
            <a:ext cx="7559675" cy="528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60000"/>
              <a:buFont typeface="Wingdings" pitchFamily="2" charset="2"/>
              <a:buChar char="n"/>
              <a:defRPr kumimoji="1" sz="2000" b="1">
                <a:solidFill>
                  <a:schemeClr val="tx1"/>
                </a:solidFill>
                <a:latin typeface="+mn-lt"/>
                <a:ea typeface="+mn-ea"/>
                <a:cs typeface="+mn-cs"/>
              </a:defRPr>
            </a:lvl1pPr>
            <a:lvl2pPr marL="742950" indent="-285750" algn="l" rtl="0" eaLnBrk="0" fontAlgn="base" hangingPunct="0">
              <a:lnSpc>
                <a:spcPct val="110000"/>
              </a:lnSpc>
              <a:spcBef>
                <a:spcPct val="20000"/>
              </a:spcBef>
              <a:spcAft>
                <a:spcPct val="0"/>
              </a:spcAft>
              <a:buClr>
                <a:schemeClr val="folHlink"/>
              </a:buClr>
              <a:buSzPct val="55000"/>
              <a:buFont typeface="Wingdings" pitchFamily="2" charset="2"/>
              <a:buChar char="n"/>
              <a:defRPr kumimoji="1" sz="2000">
                <a:solidFill>
                  <a:schemeClr val="tx1"/>
                </a:solidFill>
                <a:latin typeface="+mn-lt"/>
                <a:ea typeface="+mn-ea"/>
              </a:defRPr>
            </a:lvl2pPr>
            <a:lvl3pPr marL="1143000" indent="-228600" algn="l" rtl="0" eaLnBrk="0" fontAlgn="base" hangingPunct="0">
              <a:spcBef>
                <a:spcPct val="20000"/>
              </a:spcBef>
              <a:spcAft>
                <a:spcPct val="0"/>
              </a:spcAft>
              <a:buClr>
                <a:schemeClr val="accent2"/>
              </a:buClr>
              <a:buSzPct val="140000"/>
              <a:buChar char="•"/>
              <a:defRPr kumimoji="1" sz="2000">
                <a:solidFill>
                  <a:schemeClr val="tx1"/>
                </a:solidFill>
                <a:latin typeface="+mn-lt"/>
                <a:ea typeface="+mn-ea"/>
              </a:defRPr>
            </a:lvl3pPr>
            <a:lvl4pPr marL="1600200" indent="-228600" algn="l" rtl="0" eaLnBrk="0" fontAlgn="base" hangingPunct="0">
              <a:spcBef>
                <a:spcPct val="20000"/>
              </a:spcBef>
              <a:spcAft>
                <a:spcPct val="0"/>
              </a:spcAft>
              <a:buClr>
                <a:srgbClr val="008000"/>
              </a:buClr>
              <a:buSzPct val="90000"/>
              <a:buFont typeface="Wingdings" pitchFamily="2" charset="2"/>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45000"/>
              <a:buFont typeface="Wingdings" pitchFamily="2" charset="2"/>
              <a:buChar char="n"/>
              <a:defRPr kumimoji="1" sz="2000">
                <a:solidFill>
                  <a:schemeClr val="tx1"/>
                </a:solidFill>
                <a:latin typeface="+mn-lt"/>
                <a:ea typeface="+mn-ea"/>
              </a:defRPr>
            </a:lvl5pPr>
            <a:lvl6pPr marL="2514600" indent="-228600" algn="l" rtl="0" fontAlgn="base">
              <a:spcBef>
                <a:spcPct val="20000"/>
              </a:spcBef>
              <a:spcAft>
                <a:spcPct val="0"/>
              </a:spcAft>
              <a:buClr>
                <a:schemeClr val="accent1"/>
              </a:buClr>
              <a:buSzPct val="45000"/>
              <a:buFont typeface="Wingdings" pitchFamily="2" charset="2"/>
              <a:buChar char="n"/>
              <a:defRPr kumimoji="1">
                <a:solidFill>
                  <a:schemeClr val="tx1"/>
                </a:solidFill>
                <a:latin typeface="+mn-lt"/>
                <a:ea typeface="+mn-ea"/>
              </a:defRPr>
            </a:lvl6pPr>
            <a:lvl7pPr marL="2971800" indent="-228600" algn="l" rtl="0" fontAlgn="base">
              <a:spcBef>
                <a:spcPct val="20000"/>
              </a:spcBef>
              <a:spcAft>
                <a:spcPct val="0"/>
              </a:spcAft>
              <a:buClr>
                <a:schemeClr val="accent1"/>
              </a:buClr>
              <a:buSzPct val="45000"/>
              <a:buFont typeface="Wingdings" pitchFamily="2" charset="2"/>
              <a:buChar char="n"/>
              <a:defRPr kumimoji="1">
                <a:solidFill>
                  <a:schemeClr val="tx1"/>
                </a:solidFill>
                <a:latin typeface="+mn-lt"/>
                <a:ea typeface="+mn-ea"/>
              </a:defRPr>
            </a:lvl7pPr>
            <a:lvl8pPr marL="3429000" indent="-228600" algn="l" rtl="0" fontAlgn="base">
              <a:spcBef>
                <a:spcPct val="20000"/>
              </a:spcBef>
              <a:spcAft>
                <a:spcPct val="0"/>
              </a:spcAft>
              <a:buClr>
                <a:schemeClr val="accent1"/>
              </a:buClr>
              <a:buSzPct val="45000"/>
              <a:buFont typeface="Wingdings" pitchFamily="2" charset="2"/>
              <a:buChar char="n"/>
              <a:defRPr kumimoji="1">
                <a:solidFill>
                  <a:schemeClr val="tx1"/>
                </a:solidFill>
                <a:latin typeface="+mn-lt"/>
                <a:ea typeface="+mn-ea"/>
              </a:defRPr>
            </a:lvl8pPr>
            <a:lvl9pPr marL="3886200" indent="-228600" algn="l" rtl="0" fontAlgn="base">
              <a:spcBef>
                <a:spcPct val="20000"/>
              </a:spcBef>
              <a:spcAft>
                <a:spcPct val="0"/>
              </a:spcAft>
              <a:buClr>
                <a:schemeClr val="accent1"/>
              </a:buClr>
              <a:buSzPct val="45000"/>
              <a:buFont typeface="Wingdings" pitchFamily="2" charset="2"/>
              <a:buChar char="n"/>
              <a:defRPr kumimoji="1">
                <a:solidFill>
                  <a:schemeClr val="tx1"/>
                </a:solidFill>
                <a:latin typeface="+mn-lt"/>
                <a:ea typeface="+mn-ea"/>
              </a:defRPr>
            </a:lvl9pPr>
          </a:lstStyle>
          <a:p>
            <a:pPr marL="342900" marR="0" lvl="0" indent="-342900" algn="l" defTabSz="914400" rtl="0" eaLnBrk="1" fontAlgn="base" latinLnBrk="0" hangingPunct="1">
              <a:spcBef>
                <a:spcPct val="20000"/>
              </a:spcBef>
              <a:spcAft>
                <a:spcPct val="0"/>
              </a:spcAft>
              <a:buClr>
                <a:srgbClr val="FF0000"/>
              </a:buClr>
              <a:buSzPct val="60000"/>
              <a:buFont typeface="Wingdings" pitchFamily="2" charset="2"/>
              <a:buChar char="n"/>
              <a:tabLst/>
              <a:defRPr/>
            </a:pPr>
            <a:r>
              <a:rPr kumimoji="1" lang="en-US" altLang="zh-TW" sz="2000" b="1" i="0" u="none" strike="noStrike" kern="0" cap="none" spc="0" normalizeH="0" baseline="0" noProof="0" dirty="0" smtClean="0">
                <a:ln>
                  <a:noFill/>
                </a:ln>
                <a:solidFill>
                  <a:srgbClr val="000000"/>
                </a:solidFill>
                <a:effectLst/>
                <a:uLnTx/>
                <a:uFillTx/>
                <a:latin typeface="Times New Roman"/>
                <a:ea typeface="新細明體"/>
                <a:cs typeface="+mn-cs"/>
              </a:rPr>
              <a:t>Database Design - </a:t>
            </a:r>
            <a:r>
              <a:rPr kumimoji="1" lang="en-US" altLang="zh-TW" sz="2000" b="0" i="0" u="none" strike="noStrike" kern="0" cap="none" spc="0" normalizeH="0" baseline="0" noProof="0" dirty="0" smtClean="0">
                <a:ln>
                  <a:noFill/>
                </a:ln>
                <a:solidFill>
                  <a:srgbClr val="000000"/>
                </a:solidFill>
                <a:effectLst/>
                <a:uLnTx/>
                <a:uFillTx/>
                <a:latin typeface="Times New Roman"/>
                <a:ea typeface="新細明體"/>
                <a:cs typeface="+mn-cs"/>
              </a:rPr>
              <a:t>The process of designing the general structure of the database:</a:t>
            </a:r>
          </a:p>
          <a:p>
            <a:pPr marL="742950" marR="0" lvl="1" indent="-285750" algn="l" defTabSz="914400" rtl="0" eaLnBrk="1" fontAlgn="base" latinLnBrk="0" hangingPunct="1">
              <a:lnSpc>
                <a:spcPct val="100000"/>
              </a:lnSpc>
              <a:spcBef>
                <a:spcPct val="20000"/>
              </a:spcBef>
              <a:spcAft>
                <a:spcPct val="0"/>
              </a:spcAft>
              <a:buClr>
                <a:srgbClr val="3333CC"/>
              </a:buClr>
              <a:buSzPct val="55000"/>
              <a:buFont typeface="Wingdings" pitchFamily="2" charset="2"/>
              <a:buChar char="n"/>
              <a:tabLst/>
              <a:defRPr/>
            </a:pPr>
            <a:r>
              <a:rPr kumimoji="1" lang="en-US" altLang="zh-TW" sz="2000" b="0" i="0" u="none" strike="noStrike" kern="0" cap="none" spc="0" normalizeH="0" baseline="0" noProof="0" dirty="0" smtClean="0">
                <a:ln>
                  <a:noFill/>
                </a:ln>
                <a:solidFill>
                  <a:srgbClr val="000000"/>
                </a:solidFill>
                <a:effectLst/>
                <a:uLnTx/>
                <a:uFillTx/>
                <a:latin typeface="Times New Roman"/>
                <a:ea typeface="新細明體"/>
              </a:rPr>
              <a:t>Logical Design</a:t>
            </a:r>
          </a:p>
          <a:p>
            <a:pPr marL="742950" marR="0" lvl="1" indent="-285750" algn="l" defTabSz="914400" rtl="0" eaLnBrk="1" fontAlgn="base" latinLnBrk="0" hangingPunct="1">
              <a:lnSpc>
                <a:spcPct val="100000"/>
              </a:lnSpc>
              <a:spcBef>
                <a:spcPct val="20000"/>
              </a:spcBef>
              <a:spcAft>
                <a:spcPct val="0"/>
              </a:spcAft>
              <a:buClr>
                <a:srgbClr val="3333CC"/>
              </a:buClr>
              <a:buSzPct val="55000"/>
              <a:buFont typeface="Wingdings" pitchFamily="2" charset="2"/>
              <a:buChar char="n"/>
              <a:tabLst/>
              <a:defRPr/>
            </a:pPr>
            <a:r>
              <a:rPr kumimoji="1" lang="en-US" altLang="zh-TW" sz="2000" b="0" i="0" u="none" strike="noStrike" kern="0" cap="none" spc="0" normalizeH="0" baseline="0" noProof="0" dirty="0" smtClean="0">
                <a:ln>
                  <a:noFill/>
                </a:ln>
                <a:solidFill>
                  <a:srgbClr val="000000"/>
                </a:solidFill>
                <a:effectLst/>
                <a:uLnTx/>
                <a:uFillTx/>
                <a:latin typeface="Times New Roman"/>
                <a:ea typeface="新細明體"/>
              </a:rPr>
              <a:t>Physical Design</a:t>
            </a:r>
          </a:p>
          <a:p>
            <a:pPr marL="742950" marR="0" lvl="1" indent="-285750" algn="l" defTabSz="914400" rtl="0" eaLnBrk="1" fontAlgn="base" latinLnBrk="0" hangingPunct="1">
              <a:lnSpc>
                <a:spcPct val="100000"/>
              </a:lnSpc>
              <a:spcBef>
                <a:spcPct val="20000"/>
              </a:spcBef>
              <a:spcAft>
                <a:spcPct val="0"/>
              </a:spcAft>
              <a:buClr>
                <a:srgbClr val="3333CC"/>
              </a:buClr>
              <a:buSzPct val="55000"/>
              <a:buFont typeface="Wingdings" pitchFamily="2" charset="2"/>
              <a:buChar char="n"/>
              <a:tabLst/>
              <a:defRPr/>
            </a:pPr>
            <a:endParaRPr kumimoji="1" lang="en-US" altLang="zh-TW" sz="800" b="0" i="0" u="none" strike="noStrike" kern="0" cap="none" spc="0" normalizeH="0" baseline="0" noProof="0" dirty="0" smtClean="0">
              <a:ln>
                <a:noFill/>
              </a:ln>
              <a:solidFill>
                <a:srgbClr val="000000"/>
              </a:solidFill>
              <a:effectLst/>
              <a:uLnTx/>
              <a:uFillTx/>
              <a:latin typeface="Times New Roman"/>
              <a:ea typeface="新細明體"/>
            </a:endParaRPr>
          </a:p>
          <a:p>
            <a:pPr marL="342900" marR="0" lvl="0" indent="-342900" algn="l" defTabSz="914400" rtl="0" eaLnBrk="1" fontAlgn="base" latinLnBrk="0" hangingPunct="1">
              <a:spcBef>
                <a:spcPct val="20000"/>
              </a:spcBef>
              <a:spcAft>
                <a:spcPct val="0"/>
              </a:spcAft>
              <a:buClr>
                <a:srgbClr val="FF0000"/>
              </a:buClr>
              <a:buSzPct val="60000"/>
              <a:buFont typeface="Wingdings" pitchFamily="2" charset="2"/>
              <a:buChar char="n"/>
              <a:tabLst/>
              <a:defRPr/>
            </a:pPr>
            <a:r>
              <a:rPr kumimoji="1" lang="en-US" altLang="zh-TW" sz="2000" b="1" i="0" u="none" strike="noStrike" kern="0" cap="none" spc="0" normalizeH="0" baseline="0" noProof="0" dirty="0" smtClean="0">
                <a:ln>
                  <a:noFill/>
                </a:ln>
                <a:solidFill>
                  <a:srgbClr val="000000"/>
                </a:solidFill>
                <a:effectLst/>
                <a:uLnTx/>
                <a:uFillTx/>
                <a:latin typeface="Times New Roman"/>
                <a:ea typeface="新細明體"/>
                <a:cs typeface="+mn-cs"/>
              </a:rPr>
              <a:t>Logical Design </a:t>
            </a:r>
            <a:r>
              <a:rPr kumimoji="1" lang="en-US" altLang="zh-TW" sz="2000" b="1" i="0" u="none" strike="noStrike" kern="0" cap="none" spc="0" normalizeH="0" baseline="0" noProof="0" dirty="0" smtClean="0">
                <a:ln>
                  <a:noFill/>
                </a:ln>
                <a:solidFill>
                  <a:srgbClr val="000000"/>
                </a:solidFill>
                <a:effectLst/>
                <a:uLnTx/>
                <a:uFillTx/>
                <a:latin typeface="Helvetica" pitchFamily="34" charset="0"/>
                <a:ea typeface="新細明體"/>
                <a:cs typeface="+mn-cs"/>
              </a:rPr>
              <a:t>–</a:t>
            </a:r>
            <a:r>
              <a:rPr kumimoji="1" lang="en-US" altLang="zh-TW" sz="2000" b="1" i="0" u="none" strike="noStrike" kern="0" cap="none" spc="0" normalizeH="0" baseline="0" noProof="0" dirty="0" smtClean="0">
                <a:ln>
                  <a:noFill/>
                </a:ln>
                <a:solidFill>
                  <a:srgbClr val="000000"/>
                </a:solidFill>
                <a:effectLst/>
                <a:uLnTx/>
                <a:uFillTx/>
                <a:latin typeface="Times New Roman"/>
                <a:ea typeface="新細明體"/>
                <a:cs typeface="+mn-cs"/>
              </a:rPr>
              <a:t>  </a:t>
            </a:r>
            <a:r>
              <a:rPr kumimoji="1" lang="en-US" altLang="zh-TW" sz="2000" b="0" i="0" u="none" strike="noStrike" kern="0" cap="none" spc="0" normalizeH="0" baseline="0" noProof="0" dirty="0" smtClean="0">
                <a:ln>
                  <a:noFill/>
                </a:ln>
                <a:solidFill>
                  <a:srgbClr val="000000"/>
                </a:solidFill>
                <a:effectLst/>
                <a:uLnTx/>
                <a:uFillTx/>
                <a:latin typeface="Times New Roman"/>
                <a:ea typeface="新細明體"/>
                <a:cs typeface="+mn-cs"/>
              </a:rPr>
              <a:t>Deciding on the database schema. </a:t>
            </a:r>
          </a:p>
          <a:p>
            <a:pPr marL="742950" marR="0" lvl="1" indent="-285750" algn="l" defTabSz="914400" rtl="0" eaLnBrk="1" fontAlgn="base" latinLnBrk="0" hangingPunct="1">
              <a:lnSpc>
                <a:spcPct val="100000"/>
              </a:lnSpc>
              <a:spcBef>
                <a:spcPct val="20000"/>
              </a:spcBef>
              <a:spcAft>
                <a:spcPct val="0"/>
              </a:spcAft>
              <a:buClr>
                <a:srgbClr val="3333CC"/>
              </a:buClr>
              <a:buSzPct val="55000"/>
              <a:buFont typeface="Wingdings" pitchFamily="2" charset="2"/>
              <a:buChar char="n"/>
              <a:tabLst/>
              <a:defRPr/>
            </a:pPr>
            <a:r>
              <a:rPr kumimoji="1" lang="en-US" altLang="zh-TW" sz="2000" b="0" i="0" u="none" strike="noStrike" kern="0" cap="none" spc="0" normalizeH="0" baseline="0" noProof="0" dirty="0" smtClean="0">
                <a:ln>
                  <a:noFill/>
                </a:ln>
                <a:solidFill>
                  <a:srgbClr val="000000"/>
                </a:solidFill>
                <a:effectLst/>
                <a:uLnTx/>
                <a:uFillTx/>
                <a:latin typeface="Times New Roman"/>
                <a:ea typeface="新細明體"/>
              </a:rPr>
              <a:t>To find a </a:t>
            </a:r>
            <a:r>
              <a:rPr kumimoji="1" lang="en-US" altLang="zh-TW" sz="2000" b="0" i="0" u="none" strike="noStrike" kern="0" cap="none" spc="0" normalizeH="0" baseline="0" noProof="0" dirty="0" smtClean="0">
                <a:ln>
                  <a:noFill/>
                </a:ln>
                <a:solidFill>
                  <a:srgbClr val="000000"/>
                </a:solidFill>
                <a:effectLst/>
                <a:uLnTx/>
                <a:uFillTx/>
                <a:latin typeface="Helvetica" pitchFamily="34" charset="0"/>
                <a:ea typeface="新細明體"/>
              </a:rPr>
              <a:t>“</a:t>
            </a:r>
            <a:r>
              <a:rPr kumimoji="1" lang="en-US" altLang="zh-TW" sz="2000" b="0" i="0" u="none" strike="noStrike" kern="0" cap="none" spc="0" normalizeH="0" baseline="0" noProof="0" dirty="0" smtClean="0">
                <a:ln>
                  <a:noFill/>
                </a:ln>
                <a:solidFill>
                  <a:srgbClr val="000000"/>
                </a:solidFill>
                <a:effectLst/>
                <a:uLnTx/>
                <a:uFillTx/>
                <a:latin typeface="Times New Roman"/>
                <a:ea typeface="新細明體"/>
              </a:rPr>
              <a:t>good</a:t>
            </a:r>
            <a:r>
              <a:rPr kumimoji="1" lang="en-US" altLang="zh-TW" sz="2000" b="0" i="0" u="none" strike="noStrike" kern="0" cap="none" spc="0" normalizeH="0" baseline="0" noProof="0" dirty="0" smtClean="0">
                <a:ln>
                  <a:noFill/>
                </a:ln>
                <a:solidFill>
                  <a:srgbClr val="000000"/>
                </a:solidFill>
                <a:effectLst/>
                <a:uLnTx/>
                <a:uFillTx/>
                <a:latin typeface="Helvetica" pitchFamily="34" charset="0"/>
                <a:ea typeface="新細明體"/>
              </a:rPr>
              <a:t>”</a:t>
            </a:r>
            <a:r>
              <a:rPr kumimoji="1" lang="en-US" altLang="zh-TW" sz="2000" b="0" i="0" u="none" strike="noStrike" kern="0" cap="none" spc="0" normalizeH="0" baseline="0" noProof="0" dirty="0" smtClean="0">
                <a:ln>
                  <a:noFill/>
                </a:ln>
                <a:solidFill>
                  <a:srgbClr val="000000"/>
                </a:solidFill>
                <a:effectLst/>
                <a:uLnTx/>
                <a:uFillTx/>
                <a:latin typeface="Times New Roman"/>
                <a:ea typeface="新細明體"/>
              </a:rPr>
              <a:t> collection of relation schemas.</a:t>
            </a:r>
          </a:p>
          <a:p>
            <a:pPr marL="742950" marR="0" lvl="1" indent="-285750" algn="l" defTabSz="914400" rtl="0" eaLnBrk="1" fontAlgn="base" latinLnBrk="0" hangingPunct="1">
              <a:lnSpc>
                <a:spcPct val="100000"/>
              </a:lnSpc>
              <a:spcBef>
                <a:spcPct val="20000"/>
              </a:spcBef>
              <a:spcAft>
                <a:spcPct val="0"/>
              </a:spcAft>
              <a:buClr>
                <a:srgbClr val="3333CC"/>
              </a:buClr>
              <a:buSzPct val="55000"/>
              <a:buFont typeface="Wingdings" pitchFamily="2" charset="2"/>
              <a:buChar char="n"/>
              <a:tabLst/>
              <a:defRPr/>
            </a:pPr>
            <a:r>
              <a:rPr kumimoji="1" lang="en-US" altLang="zh-TW" sz="2000" b="0" i="0" u="sng" strike="noStrike" kern="0" cap="none" spc="0" normalizeH="0" baseline="0" noProof="0" dirty="0" smtClean="0">
                <a:ln>
                  <a:noFill/>
                </a:ln>
                <a:solidFill>
                  <a:srgbClr val="000000"/>
                </a:solidFill>
                <a:effectLst/>
                <a:uLnTx/>
                <a:uFillTx/>
                <a:latin typeface="Times New Roman"/>
                <a:ea typeface="新細明體"/>
              </a:rPr>
              <a:t>Business decision</a:t>
            </a:r>
            <a:r>
              <a:rPr kumimoji="1" lang="en-US" altLang="zh-TW" sz="2000" b="0" i="0" u="none" strike="noStrike" kern="0" cap="none" spc="0" normalizeH="0" baseline="0" noProof="0" dirty="0" smtClean="0">
                <a:ln>
                  <a:noFill/>
                </a:ln>
                <a:solidFill>
                  <a:srgbClr val="000000"/>
                </a:solidFill>
                <a:effectLst/>
                <a:uLnTx/>
                <a:uFillTx/>
                <a:latin typeface="Times New Roman"/>
                <a:ea typeface="新細明體"/>
              </a:rPr>
              <a:t> </a:t>
            </a:r>
            <a:r>
              <a:rPr kumimoji="1" lang="en-US" altLang="zh-TW" sz="2000" b="0" i="0" u="none" strike="noStrike" kern="0" cap="none" spc="0" normalizeH="0" baseline="0" noProof="0" dirty="0" smtClean="0">
                <a:ln>
                  <a:noFill/>
                </a:ln>
                <a:solidFill>
                  <a:srgbClr val="000000"/>
                </a:solidFill>
                <a:effectLst/>
                <a:uLnTx/>
                <a:uFillTx/>
                <a:latin typeface="Helvetica" pitchFamily="34" charset="0"/>
                <a:ea typeface="新細明體"/>
              </a:rPr>
              <a:t>–</a:t>
            </a:r>
            <a:r>
              <a:rPr kumimoji="1" lang="en-US" altLang="zh-TW" sz="2000" b="0" i="0" u="none" strike="noStrike" kern="0" cap="none" spc="0" normalizeH="0" baseline="0" noProof="0" dirty="0" smtClean="0">
                <a:ln>
                  <a:noFill/>
                </a:ln>
                <a:solidFill>
                  <a:srgbClr val="000000"/>
                </a:solidFill>
                <a:effectLst/>
                <a:uLnTx/>
                <a:uFillTx/>
                <a:latin typeface="Times New Roman"/>
                <a:ea typeface="新細明體"/>
              </a:rPr>
              <a:t> What attributes should we record in the database?</a:t>
            </a:r>
          </a:p>
          <a:p>
            <a:pPr marL="742950" marR="0" lvl="1" indent="-285750" algn="l" defTabSz="914400" rtl="0" eaLnBrk="1" fontAlgn="base" latinLnBrk="0" hangingPunct="1">
              <a:lnSpc>
                <a:spcPct val="100000"/>
              </a:lnSpc>
              <a:spcBef>
                <a:spcPct val="20000"/>
              </a:spcBef>
              <a:spcAft>
                <a:spcPct val="0"/>
              </a:spcAft>
              <a:buClr>
                <a:srgbClr val="3333CC"/>
              </a:buClr>
              <a:buSzPct val="55000"/>
              <a:buFont typeface="Wingdings" pitchFamily="2" charset="2"/>
              <a:buChar char="n"/>
              <a:tabLst/>
              <a:defRPr/>
            </a:pPr>
            <a:r>
              <a:rPr kumimoji="1" lang="en-US" altLang="zh-TW" sz="2000" b="0" i="0" u="sng" strike="noStrike" kern="0" cap="none" spc="0" normalizeH="0" baseline="0" noProof="0" dirty="0" smtClean="0">
                <a:ln>
                  <a:noFill/>
                </a:ln>
                <a:solidFill>
                  <a:srgbClr val="000000"/>
                </a:solidFill>
                <a:effectLst/>
                <a:uLnTx/>
                <a:uFillTx/>
                <a:latin typeface="Times New Roman"/>
                <a:ea typeface="新細明體"/>
              </a:rPr>
              <a:t>Computer Science  decision</a:t>
            </a:r>
            <a:r>
              <a:rPr kumimoji="1" lang="en-US" altLang="zh-TW" sz="2000" b="0" i="0" u="none" strike="noStrike" kern="0" cap="none" spc="0" normalizeH="0" baseline="0" noProof="0" dirty="0" smtClean="0">
                <a:ln>
                  <a:noFill/>
                </a:ln>
                <a:solidFill>
                  <a:srgbClr val="000000"/>
                </a:solidFill>
                <a:effectLst/>
                <a:uLnTx/>
                <a:uFillTx/>
                <a:latin typeface="Times New Roman"/>
                <a:ea typeface="新細明體"/>
              </a:rPr>
              <a:t> </a:t>
            </a:r>
            <a:r>
              <a:rPr kumimoji="1" lang="en-US" altLang="zh-TW" sz="2000" b="0" i="0" u="none" strike="noStrike" kern="0" cap="none" spc="0" normalizeH="0" baseline="0" noProof="0" dirty="0" smtClean="0">
                <a:ln>
                  <a:noFill/>
                </a:ln>
                <a:solidFill>
                  <a:srgbClr val="000000"/>
                </a:solidFill>
                <a:effectLst/>
                <a:uLnTx/>
                <a:uFillTx/>
                <a:latin typeface="Helvetica" pitchFamily="34" charset="0"/>
                <a:ea typeface="新細明體"/>
              </a:rPr>
              <a:t>–</a:t>
            </a:r>
            <a:r>
              <a:rPr kumimoji="1" lang="en-US" altLang="zh-TW" sz="2000" b="0" i="0" u="none" strike="noStrike" kern="0" cap="none" spc="0" normalizeH="0" baseline="0" noProof="0" dirty="0" smtClean="0">
                <a:ln>
                  <a:noFill/>
                </a:ln>
                <a:solidFill>
                  <a:srgbClr val="000000"/>
                </a:solidFill>
                <a:effectLst/>
                <a:uLnTx/>
                <a:uFillTx/>
                <a:latin typeface="Times New Roman"/>
                <a:ea typeface="新細明體"/>
              </a:rPr>
              <a:t>  What relation schemas should we have and how should the attributes be distributed among the various relation schemas?</a:t>
            </a:r>
          </a:p>
          <a:p>
            <a:pPr marL="742950" marR="0" lvl="1" indent="-285750" algn="l" defTabSz="914400" rtl="0" eaLnBrk="1" fontAlgn="base" latinLnBrk="0" hangingPunct="1">
              <a:lnSpc>
                <a:spcPct val="100000"/>
              </a:lnSpc>
              <a:spcBef>
                <a:spcPct val="20000"/>
              </a:spcBef>
              <a:spcAft>
                <a:spcPct val="0"/>
              </a:spcAft>
              <a:buClr>
                <a:srgbClr val="3333CC"/>
              </a:buClr>
              <a:buSzPct val="55000"/>
              <a:buFont typeface="Wingdings" pitchFamily="2" charset="2"/>
              <a:buChar char="n"/>
              <a:tabLst/>
              <a:defRPr/>
            </a:pPr>
            <a:endParaRPr kumimoji="1" lang="en-US" altLang="zh-TW" sz="900" b="0" i="0" u="none" strike="noStrike" kern="0" cap="none" spc="0" normalizeH="0" baseline="0" noProof="0" dirty="0" smtClean="0">
              <a:ln>
                <a:noFill/>
              </a:ln>
              <a:solidFill>
                <a:srgbClr val="000000"/>
              </a:solidFill>
              <a:effectLst/>
              <a:uLnTx/>
              <a:uFillTx/>
              <a:latin typeface="Times New Roman"/>
              <a:ea typeface="新細明體"/>
            </a:endParaRPr>
          </a:p>
          <a:p>
            <a:pPr marL="342900" marR="0" lvl="0" indent="-342900" algn="l" defTabSz="914400" rtl="0" eaLnBrk="1" fontAlgn="base" latinLnBrk="0" hangingPunct="1">
              <a:spcBef>
                <a:spcPct val="20000"/>
              </a:spcBef>
              <a:spcAft>
                <a:spcPct val="0"/>
              </a:spcAft>
              <a:buClr>
                <a:srgbClr val="FF0000"/>
              </a:buClr>
              <a:buSzPct val="60000"/>
              <a:buFont typeface="Wingdings" pitchFamily="2" charset="2"/>
              <a:buChar char="n"/>
              <a:tabLst/>
              <a:defRPr/>
            </a:pPr>
            <a:r>
              <a:rPr kumimoji="1" lang="en-US" altLang="zh-TW" sz="2000" b="1" i="0" u="none" strike="noStrike" kern="0" cap="none" spc="0" normalizeH="0" baseline="0" noProof="0" dirty="0" smtClean="0">
                <a:ln>
                  <a:noFill/>
                </a:ln>
                <a:solidFill>
                  <a:srgbClr val="000000"/>
                </a:solidFill>
                <a:effectLst/>
                <a:uLnTx/>
                <a:uFillTx/>
                <a:latin typeface="Times New Roman"/>
                <a:ea typeface="新細明體"/>
                <a:cs typeface="+mn-cs"/>
              </a:rPr>
              <a:t>Physical Design </a:t>
            </a:r>
            <a:r>
              <a:rPr kumimoji="1" lang="en-US" altLang="zh-TW" sz="2000" b="1" i="0" u="none" strike="noStrike" kern="0" cap="none" spc="0" normalizeH="0" baseline="0" noProof="0" dirty="0" smtClean="0">
                <a:ln>
                  <a:noFill/>
                </a:ln>
                <a:solidFill>
                  <a:srgbClr val="000000"/>
                </a:solidFill>
                <a:effectLst/>
                <a:uLnTx/>
                <a:uFillTx/>
                <a:latin typeface="Helvetica" pitchFamily="34" charset="0"/>
                <a:ea typeface="新細明體"/>
                <a:cs typeface="+mn-cs"/>
              </a:rPr>
              <a:t>–</a:t>
            </a:r>
            <a:r>
              <a:rPr kumimoji="1" lang="en-US" altLang="zh-TW" sz="2000" b="1" i="0" u="none" strike="noStrike" kern="0" cap="none" spc="0" normalizeH="0" baseline="0" noProof="0" dirty="0" smtClean="0">
                <a:ln>
                  <a:noFill/>
                </a:ln>
                <a:solidFill>
                  <a:srgbClr val="000000"/>
                </a:solidFill>
                <a:effectLst/>
                <a:uLnTx/>
                <a:uFillTx/>
                <a:latin typeface="Times New Roman"/>
                <a:ea typeface="新細明體"/>
                <a:cs typeface="+mn-cs"/>
              </a:rPr>
              <a:t> </a:t>
            </a:r>
            <a:r>
              <a:rPr kumimoji="1" lang="en-US" altLang="zh-TW" sz="2000" b="0" i="0" u="none" strike="noStrike" kern="0" cap="none" spc="0" normalizeH="0" baseline="0" noProof="0" dirty="0" smtClean="0">
                <a:ln>
                  <a:noFill/>
                </a:ln>
                <a:solidFill>
                  <a:srgbClr val="000000"/>
                </a:solidFill>
                <a:effectLst/>
                <a:uLnTx/>
                <a:uFillTx/>
                <a:latin typeface="Times New Roman"/>
                <a:ea typeface="新細明體"/>
                <a:cs typeface="+mn-cs"/>
              </a:rPr>
              <a:t>Deciding on the physical layout of the database </a:t>
            </a:r>
          </a:p>
          <a:p>
            <a:pPr marL="342900" marR="0" lvl="0" indent="-342900" algn="l" defTabSz="914400" rtl="0" eaLnBrk="1" fontAlgn="base" latinLnBrk="0" hangingPunct="1">
              <a:spcBef>
                <a:spcPct val="20000"/>
              </a:spcBef>
              <a:spcAft>
                <a:spcPct val="0"/>
              </a:spcAft>
              <a:buClr>
                <a:srgbClr val="FF0000"/>
              </a:buClr>
              <a:buSzPct val="60000"/>
              <a:buFont typeface="Wingdings" pitchFamily="2" charset="2"/>
              <a:buNone/>
              <a:tabLst/>
              <a:defRPr/>
            </a:pPr>
            <a:r>
              <a:rPr kumimoji="1" lang="en-US" altLang="zh-TW" sz="2000" b="1" i="0" u="none" strike="noStrike" kern="0" cap="none" spc="0" normalizeH="0" baseline="0" noProof="0" dirty="0" smtClean="0">
                <a:ln>
                  <a:noFill/>
                </a:ln>
                <a:solidFill>
                  <a:srgbClr val="000000"/>
                </a:solidFill>
                <a:effectLst/>
                <a:uLnTx/>
                <a:uFillTx/>
                <a:latin typeface="Times New Roman"/>
                <a:ea typeface="新細明體"/>
                <a:cs typeface="+mn-cs"/>
              </a:rPr>
              <a:t>               </a:t>
            </a:r>
          </a:p>
        </p:txBody>
      </p:sp>
    </p:spTree>
    <p:extLst>
      <p:ext uri="{BB962C8B-B14F-4D97-AF65-F5344CB8AC3E}">
        <p14:creationId xmlns:p14="http://schemas.microsoft.com/office/powerpoint/2010/main" val="331149850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1"/>
          </p:nvPr>
        </p:nvSpPr>
        <p:spPr/>
        <p:txBody>
          <a:bodyPr/>
          <a:lstStyle/>
          <a:p>
            <a:r>
              <a:rPr lang="en-US" altLang="zh-TW" dirty="0" smtClean="0"/>
              <a:t>1-</a:t>
            </a:r>
            <a:fld id="{92A02B47-088B-45F9-936E-A43B867C913B}" type="slidenum">
              <a:rPr lang="en-US" altLang="zh-TW" smtClean="0"/>
              <a:pPr/>
              <a:t>57</a:t>
            </a:fld>
            <a:endParaRPr lang="en-US" altLang="zh-TW" dirty="0"/>
          </a:p>
        </p:txBody>
      </p:sp>
      <p:sp>
        <p:nvSpPr>
          <p:cNvPr id="3" name="Rectangle 11"/>
          <p:cNvSpPr txBox="1">
            <a:spLocks noChangeArrowheads="1"/>
          </p:cNvSpPr>
          <p:nvPr/>
        </p:nvSpPr>
        <p:spPr bwMode="auto">
          <a:xfrm>
            <a:off x="1311275" y="1280120"/>
            <a:ext cx="7375525"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60000"/>
              <a:buFont typeface="Wingdings" pitchFamily="2" charset="2"/>
              <a:buChar char="n"/>
              <a:defRPr kumimoji="1" sz="2000" b="1">
                <a:solidFill>
                  <a:schemeClr val="tx1"/>
                </a:solidFill>
                <a:latin typeface="+mn-lt"/>
                <a:ea typeface="+mn-ea"/>
                <a:cs typeface="+mn-cs"/>
              </a:defRPr>
            </a:lvl1pPr>
            <a:lvl2pPr marL="742950" indent="-285750" algn="l" rtl="0" eaLnBrk="0" fontAlgn="base" hangingPunct="0">
              <a:lnSpc>
                <a:spcPct val="110000"/>
              </a:lnSpc>
              <a:spcBef>
                <a:spcPct val="20000"/>
              </a:spcBef>
              <a:spcAft>
                <a:spcPct val="0"/>
              </a:spcAft>
              <a:buClr>
                <a:schemeClr val="folHlink"/>
              </a:buClr>
              <a:buSzPct val="55000"/>
              <a:buFont typeface="Wingdings" pitchFamily="2" charset="2"/>
              <a:buChar char="n"/>
              <a:defRPr kumimoji="1" sz="2000">
                <a:solidFill>
                  <a:schemeClr val="tx1"/>
                </a:solidFill>
                <a:latin typeface="+mn-lt"/>
                <a:ea typeface="+mn-ea"/>
              </a:defRPr>
            </a:lvl2pPr>
            <a:lvl3pPr marL="1143000" indent="-228600" algn="l" rtl="0" eaLnBrk="0" fontAlgn="base" hangingPunct="0">
              <a:spcBef>
                <a:spcPct val="20000"/>
              </a:spcBef>
              <a:spcAft>
                <a:spcPct val="0"/>
              </a:spcAft>
              <a:buClr>
                <a:schemeClr val="accent2"/>
              </a:buClr>
              <a:buSzPct val="140000"/>
              <a:buChar char="•"/>
              <a:defRPr kumimoji="1" sz="2000">
                <a:solidFill>
                  <a:schemeClr val="tx1"/>
                </a:solidFill>
                <a:latin typeface="+mn-lt"/>
                <a:ea typeface="+mn-ea"/>
              </a:defRPr>
            </a:lvl3pPr>
            <a:lvl4pPr marL="1600200" indent="-228600" algn="l" rtl="0" eaLnBrk="0" fontAlgn="base" hangingPunct="0">
              <a:spcBef>
                <a:spcPct val="20000"/>
              </a:spcBef>
              <a:spcAft>
                <a:spcPct val="0"/>
              </a:spcAft>
              <a:buClr>
                <a:srgbClr val="008000"/>
              </a:buClr>
              <a:buSzPct val="90000"/>
              <a:buFont typeface="Wingdings" pitchFamily="2" charset="2"/>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45000"/>
              <a:buFont typeface="Wingdings" pitchFamily="2" charset="2"/>
              <a:buChar char="n"/>
              <a:defRPr kumimoji="1" sz="2000">
                <a:solidFill>
                  <a:schemeClr val="tx1"/>
                </a:solidFill>
                <a:latin typeface="+mn-lt"/>
                <a:ea typeface="+mn-ea"/>
              </a:defRPr>
            </a:lvl5pPr>
            <a:lvl6pPr marL="2514600" indent="-228600" algn="l" rtl="0" fontAlgn="base">
              <a:spcBef>
                <a:spcPct val="20000"/>
              </a:spcBef>
              <a:spcAft>
                <a:spcPct val="0"/>
              </a:spcAft>
              <a:buClr>
                <a:schemeClr val="accent1"/>
              </a:buClr>
              <a:buSzPct val="45000"/>
              <a:buFont typeface="Wingdings" pitchFamily="2" charset="2"/>
              <a:buChar char="n"/>
              <a:defRPr kumimoji="1">
                <a:solidFill>
                  <a:schemeClr val="tx1"/>
                </a:solidFill>
                <a:latin typeface="+mn-lt"/>
                <a:ea typeface="+mn-ea"/>
              </a:defRPr>
            </a:lvl6pPr>
            <a:lvl7pPr marL="2971800" indent="-228600" algn="l" rtl="0" fontAlgn="base">
              <a:spcBef>
                <a:spcPct val="20000"/>
              </a:spcBef>
              <a:spcAft>
                <a:spcPct val="0"/>
              </a:spcAft>
              <a:buClr>
                <a:schemeClr val="accent1"/>
              </a:buClr>
              <a:buSzPct val="45000"/>
              <a:buFont typeface="Wingdings" pitchFamily="2" charset="2"/>
              <a:buChar char="n"/>
              <a:defRPr kumimoji="1">
                <a:solidFill>
                  <a:schemeClr val="tx1"/>
                </a:solidFill>
                <a:latin typeface="+mn-lt"/>
                <a:ea typeface="+mn-ea"/>
              </a:defRPr>
            </a:lvl7pPr>
            <a:lvl8pPr marL="3429000" indent="-228600" algn="l" rtl="0" fontAlgn="base">
              <a:spcBef>
                <a:spcPct val="20000"/>
              </a:spcBef>
              <a:spcAft>
                <a:spcPct val="0"/>
              </a:spcAft>
              <a:buClr>
                <a:schemeClr val="accent1"/>
              </a:buClr>
              <a:buSzPct val="45000"/>
              <a:buFont typeface="Wingdings" pitchFamily="2" charset="2"/>
              <a:buChar char="n"/>
              <a:defRPr kumimoji="1">
                <a:solidFill>
                  <a:schemeClr val="tx1"/>
                </a:solidFill>
                <a:latin typeface="+mn-lt"/>
                <a:ea typeface="+mn-ea"/>
              </a:defRPr>
            </a:lvl8pPr>
            <a:lvl9pPr marL="3886200" indent="-228600" algn="l" rtl="0" fontAlgn="base">
              <a:spcBef>
                <a:spcPct val="20000"/>
              </a:spcBef>
              <a:spcAft>
                <a:spcPct val="0"/>
              </a:spcAft>
              <a:buClr>
                <a:schemeClr val="accent1"/>
              </a:buClr>
              <a:buSzPct val="45000"/>
              <a:buFont typeface="Wingdings" pitchFamily="2" charset="2"/>
              <a:buChar char="n"/>
              <a:defRPr kumimoji="1">
                <a:solidFill>
                  <a:schemeClr val="tx1"/>
                </a:solidFill>
                <a:latin typeface="+mn-lt"/>
                <a:ea typeface="+mn-ea"/>
              </a:defRPr>
            </a:lvl9pPr>
          </a:lstStyle>
          <a:p>
            <a:pPr marL="342900" marR="0" lvl="0" indent="-342900" algn="l" defTabSz="914400" rtl="0" eaLnBrk="1" fontAlgn="base" latinLnBrk="0" hangingPunct="1">
              <a:spcBef>
                <a:spcPct val="20000"/>
              </a:spcBef>
              <a:spcAft>
                <a:spcPct val="0"/>
              </a:spcAft>
              <a:buClr>
                <a:srgbClr val="FF0000"/>
              </a:buClr>
              <a:buSzPct val="60000"/>
              <a:buFont typeface="Wingdings" pitchFamily="2" charset="2"/>
              <a:buChar char="n"/>
              <a:tabLst/>
              <a:defRPr/>
            </a:pPr>
            <a:r>
              <a:rPr kumimoji="1" lang="en-US" altLang="zh-TW" sz="2000" b="1" i="0" u="none" strike="noStrike" kern="0" cap="none" spc="0" normalizeH="0" baseline="0" noProof="0" dirty="0" smtClean="0">
                <a:ln>
                  <a:noFill/>
                </a:ln>
                <a:solidFill>
                  <a:srgbClr val="000000"/>
                </a:solidFill>
                <a:effectLst/>
                <a:uLnTx/>
                <a:uFillTx/>
                <a:latin typeface="Times New Roman"/>
                <a:ea typeface="新細明體"/>
                <a:cs typeface="+mn-cs"/>
              </a:rPr>
              <a:t>Phase I</a:t>
            </a:r>
          </a:p>
          <a:p>
            <a:pPr marL="742950" marR="0" lvl="1" indent="-285750" algn="l" defTabSz="914400" rtl="0" eaLnBrk="1" fontAlgn="base" latinLnBrk="0" hangingPunct="1">
              <a:lnSpc>
                <a:spcPct val="100000"/>
              </a:lnSpc>
              <a:spcBef>
                <a:spcPct val="20000"/>
              </a:spcBef>
              <a:spcAft>
                <a:spcPct val="0"/>
              </a:spcAft>
              <a:buClr>
                <a:srgbClr val="3333CC"/>
              </a:buClr>
              <a:buSzPct val="55000"/>
              <a:buFont typeface="Wingdings" pitchFamily="2" charset="2"/>
              <a:buChar char="n"/>
              <a:tabLst/>
              <a:defRPr/>
            </a:pPr>
            <a:r>
              <a:rPr kumimoji="1" lang="en-US" altLang="zh-TW" sz="2000" b="0" i="0" u="none" strike="noStrike" kern="0" cap="none" spc="0" normalizeH="0" baseline="0" noProof="0" dirty="0" smtClean="0">
                <a:ln>
                  <a:noFill/>
                </a:ln>
                <a:solidFill>
                  <a:srgbClr val="000000"/>
                </a:solidFill>
                <a:effectLst/>
                <a:uLnTx/>
                <a:uFillTx/>
                <a:latin typeface="Times New Roman"/>
                <a:ea typeface="新細明體"/>
              </a:rPr>
              <a:t>Specification of user requirement (with domain experts)</a:t>
            </a:r>
          </a:p>
          <a:p>
            <a:pPr marL="342900" marR="0" lvl="0" indent="-342900" algn="l" defTabSz="914400" rtl="0" eaLnBrk="1" fontAlgn="base" latinLnBrk="0" hangingPunct="1">
              <a:spcBef>
                <a:spcPct val="20000"/>
              </a:spcBef>
              <a:spcAft>
                <a:spcPct val="0"/>
              </a:spcAft>
              <a:buClr>
                <a:srgbClr val="FF0000"/>
              </a:buClr>
              <a:buSzPct val="60000"/>
              <a:buFont typeface="Wingdings" pitchFamily="2" charset="2"/>
              <a:buChar char="n"/>
              <a:tabLst/>
              <a:defRPr/>
            </a:pPr>
            <a:r>
              <a:rPr kumimoji="1" lang="en-US" altLang="zh-TW" sz="2000" b="1" i="0" u="none" strike="noStrike" kern="0" cap="none" spc="0" normalizeH="0" baseline="0" noProof="0" dirty="0" smtClean="0">
                <a:ln>
                  <a:noFill/>
                </a:ln>
                <a:solidFill>
                  <a:srgbClr val="000000"/>
                </a:solidFill>
                <a:effectLst/>
                <a:uLnTx/>
                <a:uFillTx/>
                <a:latin typeface="Times New Roman"/>
                <a:ea typeface="新細明體"/>
                <a:cs typeface="+mn-cs"/>
              </a:rPr>
              <a:t>Phase  II</a:t>
            </a:r>
          </a:p>
          <a:p>
            <a:pPr marL="742950" marR="0" lvl="1" indent="-285750" algn="l" defTabSz="914400" rtl="0" eaLnBrk="1" fontAlgn="base" latinLnBrk="0" hangingPunct="1">
              <a:lnSpc>
                <a:spcPct val="100000"/>
              </a:lnSpc>
              <a:spcBef>
                <a:spcPct val="20000"/>
              </a:spcBef>
              <a:spcAft>
                <a:spcPct val="0"/>
              </a:spcAft>
              <a:buClr>
                <a:srgbClr val="3333CC"/>
              </a:buClr>
              <a:buSzPct val="55000"/>
              <a:buFont typeface="Wingdings" pitchFamily="2" charset="2"/>
              <a:buChar char="n"/>
              <a:tabLst/>
              <a:defRPr/>
            </a:pPr>
            <a:r>
              <a:rPr kumimoji="1" lang="en-US" altLang="zh-TW" sz="2000" b="0" i="0" u="none" strike="noStrike" kern="0" cap="none" spc="0" normalizeH="0" baseline="0" noProof="0" dirty="0" smtClean="0">
                <a:ln>
                  <a:noFill/>
                </a:ln>
                <a:solidFill>
                  <a:srgbClr val="000000"/>
                </a:solidFill>
                <a:effectLst/>
                <a:uLnTx/>
                <a:uFillTx/>
                <a:latin typeface="Times New Roman"/>
                <a:ea typeface="新細明體"/>
              </a:rPr>
              <a:t>Conceptual design (unit 6)</a:t>
            </a:r>
          </a:p>
          <a:p>
            <a:pPr marL="742950" marR="0" lvl="1" indent="-285750" algn="l" defTabSz="914400" rtl="0" eaLnBrk="1" fontAlgn="base" latinLnBrk="0" hangingPunct="1">
              <a:lnSpc>
                <a:spcPct val="100000"/>
              </a:lnSpc>
              <a:spcBef>
                <a:spcPct val="20000"/>
              </a:spcBef>
              <a:spcAft>
                <a:spcPct val="0"/>
              </a:spcAft>
              <a:buClr>
                <a:srgbClr val="3333CC"/>
              </a:buClr>
              <a:buSzPct val="55000"/>
              <a:buFont typeface="Wingdings" pitchFamily="2" charset="2"/>
              <a:buChar char="n"/>
              <a:tabLst/>
              <a:defRPr/>
            </a:pPr>
            <a:r>
              <a:rPr kumimoji="1" lang="en-US" altLang="zh-TW" sz="2000" b="0" i="0" u="none" strike="noStrike" kern="0" cap="none" spc="0" normalizeH="0" baseline="0" noProof="0" dirty="0" smtClean="0">
                <a:ln>
                  <a:noFill/>
                </a:ln>
                <a:solidFill>
                  <a:srgbClr val="000000"/>
                </a:solidFill>
                <a:effectLst/>
                <a:uLnTx/>
                <a:uFillTx/>
                <a:latin typeface="Times New Roman"/>
                <a:ea typeface="新細明體"/>
              </a:rPr>
              <a:t>Choose a data model</a:t>
            </a:r>
          </a:p>
          <a:p>
            <a:pPr marL="742950" marR="0" lvl="1" indent="-285750" algn="l" defTabSz="914400" rtl="0" eaLnBrk="1" fontAlgn="base" latinLnBrk="0" hangingPunct="1">
              <a:lnSpc>
                <a:spcPct val="100000"/>
              </a:lnSpc>
              <a:spcBef>
                <a:spcPct val="20000"/>
              </a:spcBef>
              <a:spcAft>
                <a:spcPct val="0"/>
              </a:spcAft>
              <a:buClr>
                <a:srgbClr val="3333CC"/>
              </a:buClr>
              <a:buSzPct val="55000"/>
              <a:buFont typeface="Wingdings" pitchFamily="2" charset="2"/>
              <a:buChar char="n"/>
              <a:tabLst/>
              <a:defRPr/>
            </a:pPr>
            <a:r>
              <a:rPr kumimoji="1" lang="en-US" altLang="zh-TW" sz="2000" b="0" i="0" u="none" strike="noStrike" kern="0" cap="none" spc="0" normalizeH="0" baseline="0" noProof="0" dirty="0" smtClean="0">
                <a:ln>
                  <a:noFill/>
                </a:ln>
                <a:solidFill>
                  <a:srgbClr val="000000"/>
                </a:solidFill>
                <a:effectLst/>
                <a:uLnTx/>
                <a:uFillTx/>
                <a:latin typeface="Times New Roman"/>
                <a:ea typeface="新細明體"/>
              </a:rPr>
              <a:t>Design tables</a:t>
            </a:r>
          </a:p>
          <a:p>
            <a:pPr marL="742950" marR="0" lvl="1" indent="-285750" algn="l" defTabSz="914400" rtl="0" eaLnBrk="1" fontAlgn="base" latinLnBrk="0" hangingPunct="1">
              <a:lnSpc>
                <a:spcPct val="100000"/>
              </a:lnSpc>
              <a:spcBef>
                <a:spcPct val="20000"/>
              </a:spcBef>
              <a:spcAft>
                <a:spcPct val="0"/>
              </a:spcAft>
              <a:buClr>
                <a:srgbClr val="3333CC"/>
              </a:buClr>
              <a:buSzPct val="55000"/>
              <a:buFont typeface="Wingdings" pitchFamily="2" charset="2"/>
              <a:buChar char="n"/>
              <a:tabLst/>
              <a:defRPr/>
            </a:pPr>
            <a:r>
              <a:rPr kumimoji="1" lang="en-US" altLang="zh-TW" sz="2000" b="0" i="0" u="none" strike="noStrike" kern="0" cap="none" spc="0" normalizeH="0" baseline="0" noProof="0" dirty="0" smtClean="0">
                <a:ln>
                  <a:noFill/>
                </a:ln>
                <a:solidFill>
                  <a:srgbClr val="000000"/>
                </a:solidFill>
                <a:effectLst/>
                <a:uLnTx/>
                <a:uFillTx/>
                <a:latin typeface="Times New Roman"/>
                <a:ea typeface="新細明體"/>
              </a:rPr>
              <a:t>Normalization (unit 7)</a:t>
            </a:r>
          </a:p>
          <a:p>
            <a:pPr marL="342900" marR="0" lvl="0" indent="-342900" algn="l" defTabSz="914400" rtl="0" eaLnBrk="1" fontAlgn="base" latinLnBrk="0" hangingPunct="1">
              <a:spcBef>
                <a:spcPct val="20000"/>
              </a:spcBef>
              <a:spcAft>
                <a:spcPct val="0"/>
              </a:spcAft>
              <a:buClr>
                <a:srgbClr val="FF0000"/>
              </a:buClr>
              <a:buSzPct val="60000"/>
              <a:buFont typeface="Wingdings" pitchFamily="2" charset="2"/>
              <a:buChar char="n"/>
              <a:tabLst/>
              <a:defRPr/>
            </a:pPr>
            <a:r>
              <a:rPr kumimoji="1" lang="en-US" altLang="zh-TW" sz="2000" b="1" i="0" u="none" strike="noStrike" kern="0" cap="none" spc="0" normalizeH="0" baseline="0" noProof="0" dirty="0" smtClean="0">
                <a:ln>
                  <a:noFill/>
                </a:ln>
                <a:solidFill>
                  <a:srgbClr val="000000"/>
                </a:solidFill>
                <a:effectLst/>
                <a:uLnTx/>
                <a:uFillTx/>
                <a:latin typeface="Times New Roman"/>
                <a:ea typeface="新細明體"/>
                <a:cs typeface="+mn-cs"/>
              </a:rPr>
              <a:t>Phase III</a:t>
            </a:r>
          </a:p>
          <a:p>
            <a:pPr marL="742950" marR="0" lvl="1" indent="-285750" algn="l" defTabSz="914400" rtl="0" eaLnBrk="1" fontAlgn="base" latinLnBrk="0" hangingPunct="1">
              <a:lnSpc>
                <a:spcPct val="100000"/>
              </a:lnSpc>
              <a:spcBef>
                <a:spcPct val="20000"/>
              </a:spcBef>
              <a:spcAft>
                <a:spcPct val="0"/>
              </a:spcAft>
              <a:buClr>
                <a:srgbClr val="3333CC"/>
              </a:buClr>
              <a:buSzPct val="55000"/>
              <a:buFont typeface="Wingdings" pitchFamily="2" charset="2"/>
              <a:buChar char="n"/>
              <a:tabLst/>
              <a:defRPr/>
            </a:pPr>
            <a:r>
              <a:rPr kumimoji="1" lang="en-US" altLang="zh-TW" sz="2000" b="0" i="0" u="none" strike="noStrike" kern="0" cap="none" spc="0" normalizeH="0" baseline="0" noProof="0" dirty="0" smtClean="0">
                <a:ln>
                  <a:noFill/>
                </a:ln>
                <a:solidFill>
                  <a:srgbClr val="000000"/>
                </a:solidFill>
                <a:effectLst/>
                <a:uLnTx/>
                <a:uFillTx/>
                <a:latin typeface="Times New Roman"/>
                <a:ea typeface="新細明體"/>
              </a:rPr>
              <a:t>Specification of functional requirements</a:t>
            </a:r>
          </a:p>
          <a:p>
            <a:pPr marL="342900" marR="0" lvl="0" indent="-342900" algn="l" defTabSz="914400" rtl="0" eaLnBrk="1" fontAlgn="base" latinLnBrk="0" hangingPunct="1">
              <a:spcBef>
                <a:spcPct val="20000"/>
              </a:spcBef>
              <a:spcAft>
                <a:spcPct val="0"/>
              </a:spcAft>
              <a:buClr>
                <a:srgbClr val="FF0000"/>
              </a:buClr>
              <a:buSzPct val="60000"/>
              <a:buFont typeface="Wingdings" pitchFamily="2" charset="2"/>
              <a:buChar char="n"/>
              <a:tabLst/>
              <a:defRPr/>
            </a:pPr>
            <a:r>
              <a:rPr kumimoji="1" lang="en-US" altLang="zh-TW" sz="2000" b="1" i="0" u="none" strike="noStrike" kern="0" cap="none" spc="0" normalizeH="0" baseline="0" noProof="0" dirty="0" smtClean="0">
                <a:ln>
                  <a:noFill/>
                </a:ln>
                <a:solidFill>
                  <a:srgbClr val="000000"/>
                </a:solidFill>
                <a:effectLst/>
                <a:uLnTx/>
                <a:uFillTx/>
                <a:latin typeface="Times New Roman"/>
                <a:ea typeface="新細明體"/>
                <a:cs typeface="+mn-cs"/>
              </a:rPr>
              <a:t>Phase IV</a:t>
            </a:r>
          </a:p>
          <a:p>
            <a:pPr marL="742950" marR="0" lvl="1" indent="-285750" algn="l" defTabSz="914400" rtl="0" eaLnBrk="1" fontAlgn="base" latinLnBrk="0" hangingPunct="1">
              <a:lnSpc>
                <a:spcPct val="100000"/>
              </a:lnSpc>
              <a:spcBef>
                <a:spcPct val="20000"/>
              </a:spcBef>
              <a:spcAft>
                <a:spcPct val="0"/>
              </a:spcAft>
              <a:buClr>
                <a:srgbClr val="3333CC"/>
              </a:buClr>
              <a:buSzPct val="55000"/>
              <a:buFont typeface="Wingdings" pitchFamily="2" charset="2"/>
              <a:buChar char="n"/>
              <a:tabLst/>
              <a:defRPr/>
            </a:pPr>
            <a:r>
              <a:rPr kumimoji="1" lang="en-US" altLang="zh-TW" sz="2000" b="0" i="0" u="none" strike="noStrike" kern="0" cap="none" spc="0" normalizeH="0" baseline="0" noProof="0" dirty="0" smtClean="0">
                <a:ln>
                  <a:noFill/>
                </a:ln>
                <a:solidFill>
                  <a:srgbClr val="000000"/>
                </a:solidFill>
                <a:effectLst/>
                <a:uLnTx/>
                <a:uFillTx/>
                <a:latin typeface="Times New Roman"/>
                <a:ea typeface="新細明體"/>
              </a:rPr>
              <a:t>User interface design (unit 8) </a:t>
            </a:r>
          </a:p>
          <a:p>
            <a:pPr marL="742950" marR="0" lvl="1" indent="-285750" algn="l" defTabSz="914400" rtl="0" eaLnBrk="1" fontAlgn="base" latinLnBrk="0" hangingPunct="1">
              <a:lnSpc>
                <a:spcPct val="100000"/>
              </a:lnSpc>
              <a:spcBef>
                <a:spcPct val="20000"/>
              </a:spcBef>
              <a:spcAft>
                <a:spcPct val="0"/>
              </a:spcAft>
              <a:buClr>
                <a:srgbClr val="3333CC"/>
              </a:buClr>
              <a:buSzPct val="55000"/>
              <a:buFont typeface="Wingdings" pitchFamily="2" charset="2"/>
              <a:buChar char="n"/>
              <a:tabLst/>
              <a:defRPr/>
            </a:pPr>
            <a:r>
              <a:rPr kumimoji="1" lang="en-US" altLang="zh-TW" sz="2000" b="0" i="0" u="none" strike="noStrike" kern="0" cap="none" spc="0" normalizeH="0" baseline="0" noProof="0" dirty="0" smtClean="0">
                <a:ln>
                  <a:noFill/>
                </a:ln>
                <a:solidFill>
                  <a:srgbClr val="000000"/>
                </a:solidFill>
                <a:effectLst/>
                <a:uLnTx/>
                <a:uFillTx/>
                <a:latin typeface="Times New Roman"/>
                <a:ea typeface="新細明體"/>
              </a:rPr>
              <a:t>Implementation</a:t>
            </a:r>
          </a:p>
          <a:p>
            <a:pPr marL="742950" marR="0" lvl="1" indent="-285750" algn="l" defTabSz="914400" rtl="0" eaLnBrk="1" fontAlgn="base" latinLnBrk="0" hangingPunct="1">
              <a:lnSpc>
                <a:spcPct val="100000"/>
              </a:lnSpc>
              <a:spcBef>
                <a:spcPct val="20000"/>
              </a:spcBef>
              <a:spcAft>
                <a:spcPct val="0"/>
              </a:spcAft>
              <a:buClr>
                <a:srgbClr val="3333CC"/>
              </a:buClr>
              <a:buSzPct val="55000"/>
              <a:buFont typeface="Wingdings" pitchFamily="2" charset="2"/>
              <a:buChar char="n"/>
              <a:tabLst/>
              <a:defRPr/>
            </a:pPr>
            <a:endParaRPr kumimoji="1" lang="en-US" altLang="zh-TW" sz="2000" b="0" i="0" u="none" strike="noStrike" kern="0" cap="none" spc="0" normalizeH="0" baseline="0" noProof="0" dirty="0" smtClean="0">
              <a:ln>
                <a:noFill/>
              </a:ln>
              <a:solidFill>
                <a:srgbClr val="000000"/>
              </a:solidFill>
              <a:effectLst/>
              <a:uLnTx/>
              <a:uFillTx/>
              <a:latin typeface="Times New Roman"/>
              <a:ea typeface="新細明體"/>
            </a:endParaRPr>
          </a:p>
        </p:txBody>
      </p:sp>
      <p:sp>
        <p:nvSpPr>
          <p:cNvPr id="4" name="Rectangle 2"/>
          <p:cNvSpPr txBox="1">
            <a:spLocks noChangeArrowheads="1"/>
          </p:cNvSpPr>
          <p:nvPr/>
        </p:nvSpPr>
        <p:spPr bwMode="auto">
          <a:xfrm>
            <a:off x="899592" y="471488"/>
            <a:ext cx="72771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zh-TW"/>
            </a:defPPr>
            <a:lvl1pPr>
              <a:defRPr sz="4000" b="1">
                <a:solidFill>
                  <a:schemeClr val="tx2"/>
                </a:solidFill>
                <a:latin typeface="Times New Roman" pitchFamily="18" charset="0"/>
                <a:ea typeface="華康行書體(P)" pitchFamily="66" charset="-120"/>
              </a:defRPr>
            </a:lvl1pPr>
          </a:lstStyle>
          <a:p>
            <a:r>
              <a:rPr lang="en-US" altLang="zh-TW" dirty="0"/>
              <a:t>Design Process</a:t>
            </a:r>
          </a:p>
        </p:txBody>
      </p:sp>
    </p:spTree>
    <p:extLst>
      <p:ext uri="{BB962C8B-B14F-4D97-AF65-F5344CB8AC3E}">
        <p14:creationId xmlns:p14="http://schemas.microsoft.com/office/powerpoint/2010/main" val="33136814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body" idx="1"/>
          </p:nvPr>
        </p:nvSpPr>
        <p:spPr>
          <a:xfrm>
            <a:off x="1691680" y="1514376"/>
            <a:ext cx="6696744" cy="4506912"/>
          </a:xfrm>
        </p:spPr>
        <p:txBody>
          <a:bodyPr/>
          <a:lstStyle/>
          <a:p>
            <a:pPr>
              <a:lnSpc>
                <a:spcPct val="90000"/>
              </a:lnSpc>
            </a:pPr>
            <a:r>
              <a:rPr lang="en-US" altLang="zh-TW" sz="2000" b="1" dirty="0"/>
              <a:t>Unit </a:t>
            </a:r>
            <a:r>
              <a:rPr lang="en-US" altLang="zh-TW" sz="2000" b="1" dirty="0" smtClean="0"/>
              <a:t>6   </a:t>
            </a:r>
            <a:r>
              <a:rPr lang="en-US" altLang="zh-TW" sz="2000" b="1" dirty="0" smtClean="0">
                <a:effectLst>
                  <a:outerShdw blurRad="38100" dist="38100" dir="2700000" algn="tl">
                    <a:srgbClr val="C0C0C0"/>
                  </a:outerShdw>
                </a:effectLst>
                <a:latin typeface="Times New Roman" pitchFamily="18" charset="0"/>
                <a:ea typeface="新細明體" pitchFamily="18" charset="-120"/>
              </a:rPr>
              <a:t>Database </a:t>
            </a:r>
            <a:r>
              <a:rPr lang="en-US" altLang="zh-TW" sz="2000" b="1" dirty="0">
                <a:effectLst>
                  <a:outerShdw blurRad="38100" dist="38100" dir="2700000" algn="tl">
                    <a:srgbClr val="C0C0C0"/>
                  </a:outerShdw>
                </a:effectLst>
                <a:latin typeface="Times New Roman" pitchFamily="18" charset="0"/>
                <a:ea typeface="新細明體" pitchFamily="18" charset="-120"/>
              </a:rPr>
              <a:t>Design and </a:t>
            </a:r>
            <a:r>
              <a:rPr lang="en-US" altLang="zh-TW" sz="2000" b="1" dirty="0" smtClean="0">
                <a:effectLst>
                  <a:outerShdw blurRad="38100" dist="38100" dir="2700000" algn="tl">
                    <a:srgbClr val="C0C0C0"/>
                  </a:outerShdw>
                </a:effectLst>
                <a:latin typeface="Times New Roman" pitchFamily="18" charset="0"/>
                <a:ea typeface="新細明體" pitchFamily="18" charset="-120"/>
              </a:rPr>
              <a:t>the </a:t>
            </a:r>
            <a:r>
              <a:rPr lang="en-US" altLang="zh-TW" sz="2000" b="1" dirty="0">
                <a:effectLst>
                  <a:outerShdw blurRad="38100" dist="38100" dir="2700000" algn="tl">
                    <a:srgbClr val="C0C0C0"/>
                  </a:outerShdw>
                </a:effectLst>
                <a:latin typeface="Times New Roman" pitchFamily="18" charset="0"/>
                <a:ea typeface="新細明體" pitchFamily="18" charset="-120"/>
              </a:rPr>
              <a:t>E-R Model </a:t>
            </a:r>
            <a:endParaRPr lang="en-US" altLang="zh-TW" sz="2000" b="1" dirty="0" smtClean="0">
              <a:effectLst>
                <a:outerShdw blurRad="38100" dist="38100" dir="2700000" algn="tl">
                  <a:srgbClr val="C0C0C0"/>
                </a:outerShdw>
              </a:effectLst>
              <a:latin typeface="Times New Roman" pitchFamily="18" charset="0"/>
              <a:ea typeface="新細明體" pitchFamily="18" charset="-120"/>
            </a:endParaRPr>
          </a:p>
          <a:p>
            <a:pPr>
              <a:lnSpc>
                <a:spcPct val="90000"/>
              </a:lnSpc>
            </a:pPr>
            <a:r>
              <a:rPr lang="en-US" altLang="zh-TW" sz="2000" b="1" dirty="0" smtClean="0"/>
              <a:t>Unit 7   </a:t>
            </a:r>
            <a:r>
              <a:rPr lang="en-US" altLang="zh-TW" sz="2000" b="1" dirty="0"/>
              <a:t>Normalization (</a:t>
            </a:r>
            <a:r>
              <a:rPr lang="zh-TW" altLang="zh-TW" sz="2000" b="1" dirty="0"/>
              <a:t>表格正規化</a:t>
            </a:r>
            <a:r>
              <a:rPr lang="en-US" altLang="zh-TW" sz="2000" b="1" dirty="0" smtClean="0"/>
              <a:t>)</a:t>
            </a:r>
          </a:p>
          <a:p>
            <a:pPr eaLnBrk="1" hangingPunct="1">
              <a:lnSpc>
                <a:spcPct val="80000"/>
              </a:lnSpc>
            </a:pPr>
            <a:r>
              <a:rPr lang="en-US" altLang="zh-TW" sz="2000" b="1" dirty="0" smtClean="0"/>
              <a:t>Unit 8   </a:t>
            </a:r>
            <a:r>
              <a:rPr lang="en-US" altLang="zh-TW" sz="2000" b="1" dirty="0"/>
              <a:t>User </a:t>
            </a:r>
            <a:r>
              <a:rPr lang="en-US" altLang="zh-TW" sz="2000" b="1" dirty="0" smtClean="0"/>
              <a:t>Interfaces (</a:t>
            </a:r>
            <a:r>
              <a:rPr lang="zh-TW" altLang="en-US" sz="2000" b="1" dirty="0" smtClean="0"/>
              <a:t>使用者介面</a:t>
            </a:r>
            <a:r>
              <a:rPr lang="en-US" altLang="zh-TW" sz="2000" b="1" dirty="0" smtClean="0"/>
              <a:t>) </a:t>
            </a:r>
            <a:endParaRPr lang="en-US" altLang="zh-TW" sz="2000" b="1" dirty="0"/>
          </a:p>
          <a:p>
            <a:pPr eaLnBrk="1" hangingPunct="1">
              <a:lnSpc>
                <a:spcPct val="80000"/>
              </a:lnSpc>
            </a:pPr>
            <a:r>
              <a:rPr lang="en-US" altLang="zh-TW" sz="2000" b="1" dirty="0" smtClean="0"/>
              <a:t>Unit 9   </a:t>
            </a:r>
            <a:r>
              <a:rPr lang="zh-TW" altLang="en-US" sz="2000" b="1" dirty="0" smtClean="0"/>
              <a:t>實作範例一</a:t>
            </a:r>
            <a:r>
              <a:rPr lang="en-US" altLang="zh-TW" sz="2000" b="1" dirty="0" smtClean="0"/>
              <a:t>:</a:t>
            </a:r>
            <a:r>
              <a:rPr lang="zh-TW" altLang="en-US" sz="2000" b="1" dirty="0" smtClean="0"/>
              <a:t> </a:t>
            </a:r>
            <a:endParaRPr lang="en-US" altLang="zh-TW" sz="2000" b="1" dirty="0" smtClean="0"/>
          </a:p>
          <a:p>
            <a:pPr eaLnBrk="1" hangingPunct="1">
              <a:lnSpc>
                <a:spcPct val="80000"/>
              </a:lnSpc>
            </a:pPr>
            <a:r>
              <a:rPr lang="en-US" altLang="zh-TW" sz="2000" b="1" dirty="0"/>
              <a:t>Unit </a:t>
            </a:r>
            <a:r>
              <a:rPr lang="en-US" altLang="zh-TW" sz="2000" b="1" dirty="0" smtClean="0"/>
              <a:t>10 </a:t>
            </a:r>
            <a:r>
              <a:rPr lang="zh-TW" altLang="en-US" sz="2000" b="1" dirty="0" smtClean="0"/>
              <a:t>實</a:t>
            </a:r>
            <a:r>
              <a:rPr lang="zh-TW" altLang="en-US" sz="2000" b="1" dirty="0"/>
              <a:t>作</a:t>
            </a:r>
            <a:r>
              <a:rPr lang="zh-TW" altLang="en-US" sz="2000" b="1" dirty="0" smtClean="0"/>
              <a:t>範例二</a:t>
            </a:r>
            <a:r>
              <a:rPr lang="en-US" altLang="zh-TW" sz="2000" b="1" dirty="0" smtClean="0"/>
              <a:t>: </a:t>
            </a:r>
          </a:p>
          <a:p>
            <a:pPr eaLnBrk="1" hangingPunct="1">
              <a:lnSpc>
                <a:spcPct val="60000"/>
              </a:lnSpc>
              <a:buNone/>
            </a:pPr>
            <a:r>
              <a:rPr lang="en-US" altLang="zh-TW" sz="2400" b="1" dirty="0"/>
              <a:t>----------------------------------------------------</a:t>
            </a:r>
          </a:p>
          <a:p>
            <a:pPr eaLnBrk="1" hangingPunct="1">
              <a:lnSpc>
                <a:spcPct val="60000"/>
              </a:lnSpc>
              <a:buFont typeface="Wingdings" pitchFamily="2" charset="2"/>
              <a:buChar char="p"/>
            </a:pPr>
            <a:r>
              <a:rPr lang="en-US" altLang="zh-TW" sz="1600" b="1" dirty="0" smtClean="0"/>
              <a:t>References</a:t>
            </a:r>
            <a:r>
              <a:rPr lang="en-US" altLang="zh-TW" sz="1600" b="1" dirty="0"/>
              <a:t>:</a:t>
            </a:r>
            <a:endParaRPr lang="en-US" altLang="zh-TW" sz="1600" dirty="0"/>
          </a:p>
          <a:p>
            <a:pPr eaLnBrk="1" hangingPunct="1">
              <a:lnSpc>
                <a:spcPct val="60000"/>
              </a:lnSpc>
            </a:pPr>
            <a:endParaRPr lang="en-US" altLang="zh-TW" sz="200" dirty="0"/>
          </a:p>
          <a:p>
            <a:pPr eaLnBrk="1" hangingPunct="1">
              <a:lnSpc>
                <a:spcPct val="60000"/>
              </a:lnSpc>
              <a:buNone/>
            </a:pPr>
            <a:r>
              <a:rPr lang="en-US" altLang="zh-TW" sz="1400" dirty="0"/>
              <a:t>      </a:t>
            </a:r>
            <a:r>
              <a:rPr lang="en-US" altLang="zh-TW" sz="1400" dirty="0" smtClean="0"/>
              <a:t>  1</a:t>
            </a:r>
            <a:r>
              <a:rPr lang="en-US" altLang="zh-TW" sz="1400" dirty="0"/>
              <a:t>. C. J. Date,  An Introduction to Database Systems, 8th edition, 2004.</a:t>
            </a:r>
          </a:p>
          <a:p>
            <a:pPr>
              <a:lnSpc>
                <a:spcPct val="70000"/>
              </a:lnSpc>
              <a:buNone/>
            </a:pPr>
            <a:r>
              <a:rPr lang="en-US" altLang="zh-TW" sz="1400" dirty="0"/>
              <a:t>      </a:t>
            </a:r>
            <a:r>
              <a:rPr lang="en-US" altLang="zh-TW" sz="1400" dirty="0" smtClean="0"/>
              <a:t>  </a:t>
            </a:r>
            <a:r>
              <a:rPr lang="en-US" altLang="zh-TW" sz="1400" dirty="0"/>
              <a:t>2. A. </a:t>
            </a:r>
            <a:r>
              <a:rPr lang="en-US" altLang="zh-TW" sz="1400" dirty="0" err="1" smtClean="0"/>
              <a:t>Silberschatz</a:t>
            </a:r>
            <a:r>
              <a:rPr lang="en-US" altLang="zh-TW" sz="1400" dirty="0" smtClean="0"/>
              <a:t>, etc., </a:t>
            </a:r>
            <a:r>
              <a:rPr lang="en-US" altLang="zh-TW" sz="1400" dirty="0"/>
              <a:t>Database System Concepts, 5th edition, McGraw Hill, </a:t>
            </a:r>
            <a:r>
              <a:rPr lang="en-US" altLang="zh-TW" sz="1400" dirty="0" smtClean="0"/>
              <a:t>2006</a:t>
            </a:r>
            <a:endParaRPr lang="en-US" altLang="zh-TW" sz="1400" dirty="0"/>
          </a:p>
          <a:p>
            <a:pPr eaLnBrk="1" hangingPunct="1">
              <a:lnSpc>
                <a:spcPct val="60000"/>
              </a:lnSpc>
              <a:buNone/>
            </a:pPr>
            <a:r>
              <a:rPr lang="en-US" altLang="zh-TW" sz="1400" dirty="0"/>
              <a:t>       </a:t>
            </a:r>
            <a:r>
              <a:rPr lang="en-US" altLang="zh-TW" sz="1400" dirty="0" smtClean="0"/>
              <a:t> 3</a:t>
            </a:r>
            <a:r>
              <a:rPr lang="en-US" altLang="zh-TW" sz="1400" dirty="0"/>
              <a:t>. J. D. Ullman, Principles of Database and Knowledge-Base, </a:t>
            </a:r>
            <a:r>
              <a:rPr lang="en-US" altLang="zh-TW" sz="1400" dirty="0" smtClean="0"/>
              <a:t>vol. I</a:t>
            </a:r>
            <a:r>
              <a:rPr lang="en-US" altLang="zh-TW" sz="1400" dirty="0"/>
              <a:t>, 1988.</a:t>
            </a:r>
          </a:p>
          <a:p>
            <a:pPr eaLnBrk="1" hangingPunct="1">
              <a:lnSpc>
                <a:spcPct val="60000"/>
              </a:lnSpc>
              <a:buNone/>
            </a:pPr>
            <a:r>
              <a:rPr lang="en-US" altLang="zh-TW" sz="1400" dirty="0"/>
              <a:t>      </a:t>
            </a:r>
            <a:r>
              <a:rPr lang="en-US" altLang="zh-TW" sz="1400" dirty="0" smtClean="0"/>
              <a:t>  </a:t>
            </a:r>
            <a:r>
              <a:rPr lang="en-US" altLang="zh-TW" sz="1400" dirty="0"/>
              <a:t>4. Cited papers</a:t>
            </a:r>
          </a:p>
          <a:p>
            <a:pPr eaLnBrk="1" hangingPunct="1">
              <a:lnSpc>
                <a:spcPct val="80000"/>
              </a:lnSpc>
            </a:pPr>
            <a:endParaRPr lang="en-US" altLang="zh-TW" sz="2000" b="1" dirty="0" smtClean="0"/>
          </a:p>
          <a:p>
            <a:pPr eaLnBrk="1" hangingPunct="1">
              <a:lnSpc>
                <a:spcPct val="80000"/>
              </a:lnSpc>
            </a:pPr>
            <a:endParaRPr lang="en-US" altLang="zh-TW" sz="2000" b="1" dirty="0" smtClean="0"/>
          </a:p>
        </p:txBody>
      </p:sp>
      <p:sp>
        <p:nvSpPr>
          <p:cNvPr id="11268" name="Rectangle 3"/>
          <p:cNvSpPr>
            <a:spLocks noChangeArrowheads="1"/>
          </p:cNvSpPr>
          <p:nvPr/>
        </p:nvSpPr>
        <p:spPr bwMode="auto">
          <a:xfrm>
            <a:off x="899592" y="736946"/>
            <a:ext cx="6696743"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60000"/>
              </a:lnSpc>
              <a:spcBef>
                <a:spcPct val="50000"/>
              </a:spcBef>
              <a:buClr>
                <a:srgbClr val="009900"/>
              </a:buClr>
              <a:buSzPct val="70000"/>
              <a:buFont typeface="Wingdings" pitchFamily="2" charset="2"/>
              <a:buNone/>
            </a:pPr>
            <a:r>
              <a:rPr lang="en-US" altLang="zh-TW" sz="3200" b="1" dirty="0" smtClean="0">
                <a:latin typeface="Times New Roman" pitchFamily="18" charset="0"/>
                <a:ea typeface="華康行書體(P)" pitchFamily="66" charset="-120"/>
              </a:rPr>
              <a:t>Contents of </a:t>
            </a:r>
            <a:r>
              <a:rPr lang="en-US" altLang="zh-TW" sz="3200" b="1" dirty="0">
                <a:latin typeface="Times New Roman" pitchFamily="18" charset="0"/>
                <a:ea typeface="華康行書體(P)" pitchFamily="66" charset="-120"/>
              </a:rPr>
              <a:t>PART II: </a:t>
            </a:r>
            <a:r>
              <a:rPr lang="zh-TW" altLang="zh-TW" sz="3200" b="1" dirty="0">
                <a:latin typeface="Times New Roman" pitchFamily="18" charset="0"/>
                <a:ea typeface="華康行書體(P)" pitchFamily="66" charset="-120"/>
              </a:rPr>
              <a:t>資料庫設計</a:t>
            </a:r>
            <a:r>
              <a:rPr lang="en-US" altLang="zh-TW" sz="3200" b="1" dirty="0">
                <a:latin typeface="Times New Roman" pitchFamily="18" charset="0"/>
                <a:ea typeface="華康行書體(P)" pitchFamily="66" charset="-120"/>
              </a:rPr>
              <a:t> </a:t>
            </a:r>
          </a:p>
        </p:txBody>
      </p:sp>
      <p:sp>
        <p:nvSpPr>
          <p:cNvPr id="5" name="Rectangle 6"/>
          <p:cNvSpPr>
            <a:spLocks noGrp="1" noChangeArrowheads="1"/>
          </p:cNvSpPr>
          <p:nvPr>
            <p:ph type="sldNum" sz="quarter" idx="4294967295"/>
          </p:nvPr>
        </p:nvSpPr>
        <p:spPr>
          <a:xfrm>
            <a:off x="68580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r"/>
            <a:r>
              <a:rPr lang="en-US" altLang="zh-TW" sz="1400">
                <a:latin typeface="+mn-lt"/>
                <a:ea typeface="新細明體" pitchFamily="18" charset="-120"/>
              </a:rPr>
              <a:t>1-</a:t>
            </a:r>
            <a:fld id="{3F2E2E06-15BD-4A87-9FFF-C630AB1E31CF}" type="slidenum">
              <a:rPr lang="en-US" altLang="zh-TW" sz="1400">
                <a:latin typeface="+mn-lt"/>
                <a:ea typeface="新細明體" pitchFamily="18" charset="-120"/>
              </a:rPr>
              <a:pPr algn="r"/>
              <a:t>58</a:t>
            </a:fld>
            <a:endParaRPr lang="en-US" altLang="zh-TW" sz="1400">
              <a:latin typeface="+mn-lt"/>
              <a:ea typeface="新細明體" pitchFamily="18" charset="-120"/>
            </a:endParaRPr>
          </a:p>
        </p:txBody>
      </p:sp>
    </p:spTree>
    <p:extLst>
      <p:ext uri="{BB962C8B-B14F-4D97-AF65-F5344CB8AC3E}">
        <p14:creationId xmlns:p14="http://schemas.microsoft.com/office/powerpoint/2010/main" val="422868834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7" name="Rectangle 3"/>
          <p:cNvSpPr>
            <a:spLocks noGrp="1" noChangeArrowheads="1"/>
          </p:cNvSpPr>
          <p:nvPr>
            <p:ph type="body" idx="1"/>
          </p:nvPr>
        </p:nvSpPr>
        <p:spPr>
          <a:xfrm>
            <a:off x="762000" y="1558925"/>
            <a:ext cx="7727950" cy="4429125"/>
          </a:xfrm>
          <a:ln w="12700">
            <a:solidFill>
              <a:schemeClr val="tx1"/>
            </a:solidFill>
            <a:miter lim="800000"/>
            <a:headEnd/>
            <a:tailEnd/>
          </a:ln>
        </p:spPr>
        <p:txBody>
          <a:bodyPr/>
          <a:lstStyle/>
          <a:p>
            <a:pPr lvl="1" eaLnBrk="1" hangingPunct="1">
              <a:lnSpc>
                <a:spcPct val="90000"/>
              </a:lnSpc>
            </a:pPr>
            <a:r>
              <a:rPr lang="en-US" altLang="zh-TW" sz="2000" smtClean="0"/>
              <a:t>STEP 1: Database Design</a:t>
            </a:r>
          </a:p>
          <a:p>
            <a:pPr lvl="3" eaLnBrk="1" hangingPunct="1">
              <a:lnSpc>
                <a:spcPct val="90000"/>
              </a:lnSpc>
            </a:pPr>
            <a:r>
              <a:rPr lang="en-US" altLang="zh-TW" sz="1800" smtClean="0"/>
              <a:t>Logical database vs. physical database</a:t>
            </a:r>
          </a:p>
          <a:p>
            <a:pPr lvl="3" eaLnBrk="1" hangingPunct="1">
              <a:lnSpc>
                <a:spcPct val="90000"/>
              </a:lnSpc>
            </a:pPr>
            <a:r>
              <a:rPr lang="en-US" altLang="zh-TW" sz="1800" smtClean="0"/>
              <a:t>Collect data of applications</a:t>
            </a:r>
          </a:p>
          <a:p>
            <a:pPr lvl="3" eaLnBrk="1" hangingPunct="1">
              <a:lnSpc>
                <a:spcPct val="90000"/>
              </a:lnSpc>
            </a:pPr>
            <a:r>
              <a:rPr lang="en-US" altLang="zh-TW" sz="1800" smtClean="0"/>
              <a:t>Analyze data to eliminate redundancy (using normalization theory and E-R Model…)</a:t>
            </a:r>
          </a:p>
          <a:p>
            <a:pPr lvl="3" eaLnBrk="1" hangingPunct="1">
              <a:lnSpc>
                <a:spcPct val="90000"/>
              </a:lnSpc>
            </a:pPr>
            <a:r>
              <a:rPr lang="en-US" altLang="zh-TW" sz="1800" smtClean="0"/>
              <a:t>Describe data in the specific Data Model the DBMS use.</a:t>
            </a:r>
          </a:p>
          <a:p>
            <a:pPr lvl="3" eaLnBrk="1" hangingPunct="1">
              <a:lnSpc>
                <a:spcPct val="90000"/>
              </a:lnSpc>
            </a:pPr>
            <a:r>
              <a:rPr lang="en-US" altLang="zh-TW" sz="1800" smtClean="0"/>
              <a:t>Describe each schema in DDL</a:t>
            </a:r>
          </a:p>
          <a:p>
            <a:pPr lvl="1" eaLnBrk="1" hangingPunct="1">
              <a:lnSpc>
                <a:spcPct val="90000"/>
              </a:lnSpc>
            </a:pPr>
            <a:r>
              <a:rPr lang="en-US" altLang="zh-TW" smtClean="0"/>
              <a:t> </a:t>
            </a:r>
            <a:r>
              <a:rPr lang="en-US" altLang="zh-TW" sz="2000" smtClean="0"/>
              <a:t>STEP 2: Implementation</a:t>
            </a:r>
          </a:p>
          <a:p>
            <a:pPr lvl="3" eaLnBrk="1" hangingPunct="1">
              <a:lnSpc>
                <a:spcPct val="90000"/>
              </a:lnSpc>
            </a:pPr>
            <a:r>
              <a:rPr lang="en-US" altLang="zh-TW" sz="1800" smtClean="0"/>
              <a:t>schema </a:t>
            </a:r>
          </a:p>
          <a:p>
            <a:pPr lvl="3" eaLnBrk="1" hangingPunct="1">
              <a:lnSpc>
                <a:spcPct val="90000"/>
              </a:lnSpc>
            </a:pPr>
            <a:r>
              <a:rPr lang="en-US" altLang="zh-TW" sz="1800" smtClean="0"/>
              <a:t>data</a:t>
            </a:r>
          </a:p>
          <a:p>
            <a:pPr lvl="1" eaLnBrk="1" hangingPunct="1">
              <a:lnSpc>
                <a:spcPct val="90000"/>
              </a:lnSpc>
            </a:pPr>
            <a:r>
              <a:rPr lang="en-US" altLang="zh-TW" smtClean="0"/>
              <a:t> </a:t>
            </a:r>
            <a:r>
              <a:rPr lang="en-US" altLang="zh-TW" sz="2000" smtClean="0"/>
              <a:t>SETP3:Evaluation and Correction (by DBA)</a:t>
            </a:r>
          </a:p>
          <a:p>
            <a:pPr lvl="3" eaLnBrk="1" hangingPunct="1">
              <a:lnSpc>
                <a:spcPct val="90000"/>
              </a:lnSpc>
            </a:pPr>
            <a:r>
              <a:rPr lang="en-US" altLang="zh-TW" sz="1800" smtClean="0"/>
              <a:t>tuning</a:t>
            </a:r>
          </a:p>
          <a:p>
            <a:pPr lvl="3" eaLnBrk="1" hangingPunct="1">
              <a:lnSpc>
                <a:spcPct val="90000"/>
              </a:lnSpc>
            </a:pPr>
            <a:r>
              <a:rPr lang="en-US" altLang="zh-TW" sz="1800" smtClean="0"/>
              <a:t>statistical analysis</a:t>
            </a:r>
          </a:p>
        </p:txBody>
      </p:sp>
      <p:graphicFrame>
        <p:nvGraphicFramePr>
          <p:cNvPr id="5122" name="Object 7"/>
          <p:cNvGraphicFramePr>
            <a:graphicFrameLocks noChangeAspect="1"/>
          </p:cNvGraphicFramePr>
          <p:nvPr/>
        </p:nvGraphicFramePr>
        <p:xfrm>
          <a:off x="4529138" y="3348038"/>
          <a:ext cx="84137" cy="160337"/>
        </p:xfrm>
        <a:graphic>
          <a:graphicData uri="http://schemas.openxmlformats.org/presentationml/2006/ole">
            <mc:AlternateContent xmlns:mc="http://schemas.openxmlformats.org/markup-compatibility/2006">
              <mc:Choice xmlns:v="urn:schemas-microsoft-com:vml" Requires="v">
                <p:oleObj spid="_x0000_s45350" name="方程式" r:id="rId3" imgW="114120" imgH="215640" progId="Equation.3">
                  <p:embed/>
                </p:oleObj>
              </mc:Choice>
              <mc:Fallback>
                <p:oleObj name="方程式" r:id="rId3" imgW="114120" imgH="2156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29138" y="3348038"/>
                        <a:ext cx="84137" cy="160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23" name="Object 8"/>
          <p:cNvGraphicFramePr>
            <a:graphicFrameLocks noChangeAspect="1"/>
          </p:cNvGraphicFramePr>
          <p:nvPr/>
        </p:nvGraphicFramePr>
        <p:xfrm>
          <a:off x="4529138" y="3348038"/>
          <a:ext cx="84137" cy="160337"/>
        </p:xfrm>
        <a:graphic>
          <a:graphicData uri="http://schemas.openxmlformats.org/presentationml/2006/ole">
            <mc:AlternateContent xmlns:mc="http://schemas.openxmlformats.org/markup-compatibility/2006">
              <mc:Choice xmlns:v="urn:schemas-microsoft-com:vml" Requires="v">
                <p:oleObj spid="_x0000_s45351" name="方程式" r:id="rId5" imgW="114120" imgH="215640" progId="Equation.3">
                  <p:embed/>
                </p:oleObj>
              </mc:Choice>
              <mc:Fallback>
                <p:oleObj name="方程式" r:id="rId5" imgW="114120" imgH="2156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29138" y="3348038"/>
                        <a:ext cx="84137" cy="160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24" name="Object 9"/>
          <p:cNvGraphicFramePr>
            <a:graphicFrameLocks noChangeAspect="1"/>
          </p:cNvGraphicFramePr>
          <p:nvPr/>
        </p:nvGraphicFramePr>
        <p:xfrm>
          <a:off x="4529138" y="3348038"/>
          <a:ext cx="84137" cy="160337"/>
        </p:xfrm>
        <a:graphic>
          <a:graphicData uri="http://schemas.openxmlformats.org/presentationml/2006/ole">
            <mc:AlternateContent xmlns:mc="http://schemas.openxmlformats.org/markup-compatibility/2006">
              <mc:Choice xmlns:v="urn:schemas-microsoft-com:vml" Requires="v">
                <p:oleObj spid="_x0000_s45352" name="方程式" r:id="rId6" imgW="114120" imgH="215640" progId="Equation.3">
                  <p:embed/>
                </p:oleObj>
              </mc:Choice>
              <mc:Fallback>
                <p:oleObj name="方程式" r:id="rId6" imgW="114120" imgH="2156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29138" y="3348038"/>
                        <a:ext cx="84137" cy="160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25" name="Object 10"/>
          <p:cNvGraphicFramePr>
            <a:graphicFrameLocks noChangeAspect="1"/>
          </p:cNvGraphicFramePr>
          <p:nvPr/>
        </p:nvGraphicFramePr>
        <p:xfrm>
          <a:off x="4529138" y="3348038"/>
          <a:ext cx="84137" cy="160337"/>
        </p:xfrm>
        <a:graphic>
          <a:graphicData uri="http://schemas.openxmlformats.org/presentationml/2006/ole">
            <mc:AlternateContent xmlns:mc="http://schemas.openxmlformats.org/markup-compatibility/2006">
              <mc:Choice xmlns:v="urn:schemas-microsoft-com:vml" Requires="v">
                <p:oleObj spid="_x0000_s45353" name="方程式" r:id="rId7" imgW="114120" imgH="215640" progId="Equation.3">
                  <p:embed/>
                </p:oleObj>
              </mc:Choice>
              <mc:Fallback>
                <p:oleObj name="方程式" r:id="rId7" imgW="114120" imgH="2156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29138" y="3348038"/>
                        <a:ext cx="84137" cy="160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128" name="Rectangle 40"/>
          <p:cNvSpPr>
            <a:spLocks noChangeArrowheads="1"/>
          </p:cNvSpPr>
          <p:nvPr/>
        </p:nvSpPr>
        <p:spPr bwMode="auto">
          <a:xfrm>
            <a:off x="622300" y="579438"/>
            <a:ext cx="82042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90000"/>
              </a:lnSpc>
              <a:spcBef>
                <a:spcPct val="50000"/>
              </a:spcBef>
              <a:buClr>
                <a:srgbClr val="009900"/>
              </a:buClr>
              <a:buSzPct val="70000"/>
              <a:buFont typeface="Wingdings" pitchFamily="2" charset="2"/>
              <a:buNone/>
            </a:pPr>
            <a:r>
              <a:rPr lang="en-US" altLang="zh-TW" sz="3600" b="1" dirty="0" smtClean="0">
                <a:latin typeface="Times New Roman" pitchFamily="18" charset="0"/>
                <a:ea typeface="華康行書體(P)" pitchFamily="66" charset="-120"/>
              </a:rPr>
              <a:t>How </a:t>
            </a:r>
            <a:r>
              <a:rPr lang="en-US" altLang="zh-TW" sz="3600" b="1" dirty="0">
                <a:latin typeface="Times New Roman" pitchFamily="18" charset="0"/>
                <a:ea typeface="華康行書體(P)" pitchFamily="66" charset="-120"/>
              </a:rPr>
              <a:t>to Establish a Database System?</a:t>
            </a:r>
          </a:p>
        </p:txBody>
      </p:sp>
      <p:sp>
        <p:nvSpPr>
          <p:cNvPr id="9" name="Rectangle 6"/>
          <p:cNvSpPr>
            <a:spLocks noGrp="1" noChangeArrowheads="1"/>
          </p:cNvSpPr>
          <p:nvPr>
            <p:ph type="sldNum" sz="quarter" idx="4294967295"/>
          </p:nvPr>
        </p:nvSpPr>
        <p:spPr>
          <a:xfrm>
            <a:off x="68580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r"/>
            <a:r>
              <a:rPr lang="en-US" altLang="zh-TW" sz="1400">
                <a:latin typeface="+mn-lt"/>
                <a:ea typeface="新細明體" pitchFamily="18" charset="-120"/>
              </a:rPr>
              <a:t>1-</a:t>
            </a:r>
            <a:fld id="{3F2E2E06-15BD-4A87-9FFF-C630AB1E31CF}" type="slidenum">
              <a:rPr lang="en-US" altLang="zh-TW" sz="1400">
                <a:latin typeface="+mn-lt"/>
                <a:ea typeface="新細明體" pitchFamily="18" charset="-120"/>
              </a:rPr>
              <a:pPr algn="r"/>
              <a:t>59</a:t>
            </a:fld>
            <a:endParaRPr lang="en-US" altLang="zh-TW" sz="1400">
              <a:latin typeface="+mn-lt"/>
              <a:ea typeface="新細明體" pitchFamily="18" charset="-120"/>
            </a:endParaRPr>
          </a:p>
        </p:txBody>
      </p:sp>
    </p:spTree>
    <p:extLst>
      <p:ext uri="{BB962C8B-B14F-4D97-AF65-F5344CB8AC3E}">
        <p14:creationId xmlns:p14="http://schemas.microsoft.com/office/powerpoint/2010/main" val="33121959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a:spLocks noGrp="1" noChangeArrowheads="1"/>
          </p:cNvSpPr>
          <p:nvPr>
            <p:ph type="sldNum" sz="quarter" idx="4"/>
          </p:nvPr>
        </p:nvSpPr>
        <p:spPr/>
        <p:txBody>
          <a:bodyPr/>
          <a:lstStyle/>
          <a:p>
            <a:r>
              <a:rPr lang="en-US" altLang="zh-TW"/>
              <a:t>1-</a:t>
            </a:r>
            <a:fld id="{A448EF35-F1DC-476C-AC36-490097F58D3C}" type="slidenum">
              <a:rPr lang="en-US" altLang="zh-TW"/>
              <a:pPr/>
              <a:t>6</a:t>
            </a:fld>
            <a:endParaRPr lang="en-US" altLang="zh-TW"/>
          </a:p>
        </p:txBody>
      </p:sp>
      <p:sp>
        <p:nvSpPr>
          <p:cNvPr id="8194" name="Rectangle 2"/>
          <p:cNvSpPr>
            <a:spLocks noGrp="1" noChangeArrowheads="1"/>
          </p:cNvSpPr>
          <p:nvPr>
            <p:ph type="ctrTitle"/>
          </p:nvPr>
        </p:nvSpPr>
        <p:spPr>
          <a:xfrm>
            <a:off x="685800" y="2667000"/>
            <a:ext cx="7772400" cy="1143000"/>
          </a:xfrm>
        </p:spPr>
        <p:txBody>
          <a:bodyPr/>
          <a:lstStyle/>
          <a:p>
            <a:r>
              <a:rPr lang="en-US" altLang="zh-TW"/>
              <a:t>1.1 Information Systems</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type="body" idx="1"/>
          </p:nvPr>
        </p:nvSpPr>
        <p:spPr>
          <a:xfrm>
            <a:off x="1966913" y="1298575"/>
            <a:ext cx="6994525" cy="4622800"/>
          </a:xfrm>
        </p:spPr>
        <p:txBody>
          <a:bodyPr/>
          <a:lstStyle/>
          <a:p>
            <a:pPr eaLnBrk="1" hangingPunct="1">
              <a:lnSpc>
                <a:spcPct val="65000"/>
              </a:lnSpc>
            </a:pPr>
            <a:endParaRPr lang="en-US" altLang="zh-TW" sz="2400" smtClean="0"/>
          </a:p>
          <a:p>
            <a:pPr eaLnBrk="1" hangingPunct="1">
              <a:lnSpc>
                <a:spcPct val="65000"/>
              </a:lnSpc>
            </a:pPr>
            <a:r>
              <a:rPr lang="en-US" altLang="zh-TW" smtClean="0"/>
              <a:t>DDL (Data Definition Language)</a:t>
            </a:r>
          </a:p>
          <a:p>
            <a:pPr eaLnBrk="1" hangingPunct="1">
              <a:lnSpc>
                <a:spcPct val="65000"/>
              </a:lnSpc>
            </a:pPr>
            <a:r>
              <a:rPr lang="en-US" altLang="zh-TW" smtClean="0"/>
              <a:t>DML (Data Manipulation Language)</a:t>
            </a:r>
          </a:p>
          <a:p>
            <a:pPr eaLnBrk="1" hangingPunct="1">
              <a:lnSpc>
                <a:spcPct val="65000"/>
              </a:lnSpc>
            </a:pPr>
            <a:r>
              <a:rPr lang="en-US" altLang="zh-TW" smtClean="0"/>
              <a:t>Data Dictionary</a:t>
            </a:r>
          </a:p>
          <a:p>
            <a:pPr eaLnBrk="1" hangingPunct="1">
              <a:lnSpc>
                <a:spcPct val="65000"/>
              </a:lnSpc>
            </a:pPr>
            <a:r>
              <a:rPr lang="en-US" altLang="zh-TW" smtClean="0"/>
              <a:t>Utility Routines</a:t>
            </a:r>
          </a:p>
          <a:p>
            <a:pPr eaLnBrk="1" hangingPunct="1">
              <a:lnSpc>
                <a:spcPct val="65000"/>
              </a:lnSpc>
            </a:pPr>
            <a:endParaRPr lang="en-US" altLang="zh-TW" smtClean="0"/>
          </a:p>
        </p:txBody>
      </p:sp>
      <p:sp>
        <p:nvSpPr>
          <p:cNvPr id="26628" name="Rectangle 4"/>
          <p:cNvSpPr>
            <a:spLocks noChangeArrowheads="1"/>
          </p:cNvSpPr>
          <p:nvPr/>
        </p:nvSpPr>
        <p:spPr bwMode="auto">
          <a:xfrm>
            <a:off x="676275" y="579438"/>
            <a:ext cx="7847013" cy="470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65000"/>
              </a:lnSpc>
              <a:spcBef>
                <a:spcPct val="50000"/>
              </a:spcBef>
              <a:buClr>
                <a:srgbClr val="009900"/>
              </a:buClr>
              <a:buSzPct val="70000"/>
              <a:buFont typeface="Wingdings" pitchFamily="2" charset="2"/>
              <a:buNone/>
            </a:pPr>
            <a:r>
              <a:rPr lang="en-US" altLang="zh-TW" sz="3600" b="1" dirty="0" smtClean="0">
                <a:latin typeface="Times New Roman" pitchFamily="18" charset="0"/>
                <a:ea typeface="華康行書體(P)" pitchFamily="66" charset="-120"/>
              </a:rPr>
              <a:t>Components </a:t>
            </a:r>
            <a:r>
              <a:rPr lang="en-US" altLang="zh-TW" sz="3600" b="1" dirty="0">
                <a:latin typeface="Times New Roman" pitchFamily="18" charset="0"/>
                <a:ea typeface="華康行書體(P)" pitchFamily="66" charset="-120"/>
              </a:rPr>
              <a:t>of a Database System</a:t>
            </a:r>
          </a:p>
        </p:txBody>
      </p:sp>
      <p:sp>
        <p:nvSpPr>
          <p:cNvPr id="5" name="Rectangle 6"/>
          <p:cNvSpPr>
            <a:spLocks noGrp="1" noChangeArrowheads="1"/>
          </p:cNvSpPr>
          <p:nvPr>
            <p:ph type="sldNum" sz="quarter" idx="4294967295"/>
          </p:nvPr>
        </p:nvSpPr>
        <p:spPr>
          <a:xfrm>
            <a:off x="68580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r"/>
            <a:r>
              <a:rPr lang="en-US" altLang="zh-TW" sz="1400">
                <a:latin typeface="+mn-lt"/>
                <a:ea typeface="新細明體" pitchFamily="18" charset="-120"/>
              </a:rPr>
              <a:t>1-</a:t>
            </a:r>
            <a:fld id="{3F2E2E06-15BD-4A87-9FFF-C630AB1E31CF}" type="slidenum">
              <a:rPr lang="en-US" altLang="zh-TW" sz="1400">
                <a:latin typeface="+mn-lt"/>
                <a:ea typeface="新細明體" pitchFamily="18" charset="-120"/>
              </a:rPr>
              <a:pPr algn="r"/>
              <a:t>60</a:t>
            </a:fld>
            <a:endParaRPr lang="en-US" altLang="zh-TW" sz="1400">
              <a:latin typeface="+mn-lt"/>
              <a:ea typeface="新細明體" pitchFamily="18" charset="-120"/>
            </a:endParaRPr>
          </a:p>
        </p:txBody>
      </p:sp>
    </p:spTree>
    <p:extLst>
      <p:ext uri="{BB962C8B-B14F-4D97-AF65-F5344CB8AC3E}">
        <p14:creationId xmlns:p14="http://schemas.microsoft.com/office/powerpoint/2010/main" val="277002105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Grp="1" noChangeArrowheads="1"/>
          </p:cNvSpPr>
          <p:nvPr>
            <p:ph type="body" idx="1"/>
          </p:nvPr>
        </p:nvSpPr>
        <p:spPr>
          <a:xfrm>
            <a:off x="337964" y="2051051"/>
            <a:ext cx="7618412" cy="4230688"/>
          </a:xfrm>
        </p:spPr>
        <p:txBody>
          <a:bodyPr/>
          <a:lstStyle/>
          <a:p>
            <a:pPr eaLnBrk="1" hangingPunct="1">
              <a:lnSpc>
                <a:spcPct val="65000"/>
              </a:lnSpc>
            </a:pPr>
            <a:endParaRPr lang="en-US" altLang="zh-TW" sz="1800" b="1" dirty="0" smtClean="0"/>
          </a:p>
          <a:p>
            <a:pPr lvl="2" eaLnBrk="1" hangingPunct="1">
              <a:lnSpc>
                <a:spcPct val="65000"/>
              </a:lnSpc>
              <a:buFontTx/>
              <a:buNone/>
            </a:pPr>
            <a:r>
              <a:rPr lang="en-US" altLang="zh-TW" sz="1800" b="1" dirty="0" smtClean="0"/>
              <a:t>CREATE</a:t>
            </a:r>
            <a:r>
              <a:rPr lang="en-US" altLang="zh-TW" sz="1800" dirty="0" smtClean="0"/>
              <a:t> TABLE </a:t>
            </a:r>
            <a:r>
              <a:rPr lang="en-US" altLang="zh-TW" sz="1800" b="1" dirty="0" smtClean="0"/>
              <a:t>S</a:t>
            </a:r>
          </a:p>
          <a:p>
            <a:pPr lvl="2" eaLnBrk="1" hangingPunct="1">
              <a:lnSpc>
                <a:spcPct val="65000"/>
              </a:lnSpc>
              <a:buFontTx/>
              <a:buNone/>
            </a:pPr>
            <a:r>
              <a:rPr lang="en-US" altLang="zh-TW" sz="1800" dirty="0" smtClean="0"/>
              <a:t>    (S#             CHAR(5)      NOT NULL,</a:t>
            </a:r>
          </a:p>
          <a:p>
            <a:pPr lvl="2" eaLnBrk="1" hangingPunct="1">
              <a:lnSpc>
                <a:spcPct val="65000"/>
              </a:lnSpc>
              <a:buFontTx/>
              <a:buNone/>
            </a:pPr>
            <a:r>
              <a:rPr lang="en-US" altLang="zh-TW" sz="1800" dirty="0" smtClean="0"/>
              <a:t>     SNAME   CHAR(20)     NOT NULL,</a:t>
            </a:r>
          </a:p>
          <a:p>
            <a:pPr lvl="2" eaLnBrk="1" hangingPunct="1">
              <a:lnSpc>
                <a:spcPct val="65000"/>
              </a:lnSpc>
              <a:buFontTx/>
              <a:buNone/>
            </a:pPr>
            <a:r>
              <a:rPr lang="en-US" altLang="zh-TW" sz="1800" dirty="0" smtClean="0"/>
              <a:t>     STATUS  SMALLINT  NOT NULL,</a:t>
            </a:r>
          </a:p>
          <a:p>
            <a:pPr lvl="2" eaLnBrk="1" hangingPunct="1">
              <a:lnSpc>
                <a:spcPct val="65000"/>
              </a:lnSpc>
              <a:buFontTx/>
              <a:buNone/>
            </a:pPr>
            <a:r>
              <a:rPr lang="en-US" altLang="zh-TW" sz="1800" dirty="0" smtClean="0"/>
              <a:t>     CITY        CHAR(15)    NOT NULL,</a:t>
            </a:r>
          </a:p>
          <a:p>
            <a:pPr lvl="2" eaLnBrk="1" hangingPunct="1">
              <a:lnSpc>
                <a:spcPct val="65000"/>
              </a:lnSpc>
              <a:buFontTx/>
              <a:buNone/>
            </a:pPr>
            <a:r>
              <a:rPr lang="en-US" altLang="zh-TW" sz="1800" dirty="0" smtClean="0"/>
              <a:t>     PRIMARY KEY (S#));</a:t>
            </a:r>
          </a:p>
          <a:p>
            <a:pPr lvl="2" eaLnBrk="1" hangingPunct="1">
              <a:lnSpc>
                <a:spcPct val="65000"/>
              </a:lnSpc>
              <a:buFontTx/>
              <a:buNone/>
            </a:pPr>
            <a:endParaRPr lang="en-US" altLang="zh-TW" sz="1800" dirty="0" smtClean="0"/>
          </a:p>
          <a:p>
            <a:pPr lvl="2" eaLnBrk="1" hangingPunct="1">
              <a:lnSpc>
                <a:spcPct val="65000"/>
              </a:lnSpc>
              <a:buFontTx/>
              <a:buNone/>
            </a:pPr>
            <a:r>
              <a:rPr lang="en-US" altLang="zh-TW" sz="1800" b="1" dirty="0" smtClean="0"/>
              <a:t>ALTER</a:t>
            </a:r>
            <a:r>
              <a:rPr lang="en-US" altLang="zh-TW" sz="1800" dirty="0" smtClean="0"/>
              <a:t> TABLE </a:t>
            </a:r>
            <a:r>
              <a:rPr lang="en-US" altLang="zh-TW" sz="1800" b="1" dirty="0" smtClean="0"/>
              <a:t>S</a:t>
            </a:r>
            <a:r>
              <a:rPr lang="en-US" altLang="zh-TW" sz="1800" dirty="0" smtClean="0"/>
              <a:t> ADD DISCOUNT SMALLINT;</a:t>
            </a:r>
          </a:p>
          <a:p>
            <a:pPr lvl="2" eaLnBrk="1" hangingPunct="1">
              <a:lnSpc>
                <a:spcPct val="65000"/>
              </a:lnSpc>
              <a:buFontTx/>
              <a:buNone/>
            </a:pPr>
            <a:endParaRPr lang="en-US" altLang="zh-TW" sz="1800" dirty="0" smtClean="0"/>
          </a:p>
          <a:p>
            <a:pPr lvl="2" eaLnBrk="1" hangingPunct="1">
              <a:lnSpc>
                <a:spcPct val="65000"/>
              </a:lnSpc>
              <a:buFontTx/>
              <a:buNone/>
            </a:pPr>
            <a:r>
              <a:rPr lang="en-US" altLang="zh-TW" sz="1800" b="1" dirty="0" smtClean="0"/>
              <a:t>DROP</a:t>
            </a:r>
            <a:r>
              <a:rPr lang="en-US" altLang="zh-TW" sz="1800" dirty="0" smtClean="0"/>
              <a:t> TABLE </a:t>
            </a:r>
            <a:r>
              <a:rPr lang="en-US" altLang="zh-TW" sz="1800" b="1" dirty="0" smtClean="0"/>
              <a:t>S</a:t>
            </a:r>
          </a:p>
          <a:p>
            <a:pPr lvl="2" eaLnBrk="1" hangingPunct="1">
              <a:lnSpc>
                <a:spcPct val="65000"/>
              </a:lnSpc>
              <a:buFontTx/>
              <a:buNone/>
            </a:pPr>
            <a:endParaRPr lang="en-US" altLang="zh-TW" sz="1800" b="1" dirty="0" smtClean="0"/>
          </a:p>
          <a:p>
            <a:pPr lvl="2" eaLnBrk="1" hangingPunct="1">
              <a:lnSpc>
                <a:spcPct val="65000"/>
              </a:lnSpc>
              <a:buFontTx/>
              <a:buNone/>
            </a:pPr>
            <a:r>
              <a:rPr lang="en-US" altLang="zh-TW" sz="1800" b="1" dirty="0" smtClean="0"/>
              <a:t>CREATE INDEX</a:t>
            </a:r>
            <a:r>
              <a:rPr lang="en-US" altLang="zh-TW" sz="1800" dirty="0" smtClean="0"/>
              <a:t> </a:t>
            </a:r>
            <a:r>
              <a:rPr lang="en-US" altLang="zh-TW" sz="1800" b="1" dirty="0" smtClean="0"/>
              <a:t>XSC</a:t>
            </a:r>
            <a:r>
              <a:rPr lang="en-US" altLang="zh-TW" sz="1800" dirty="0" smtClean="0"/>
              <a:t> ON </a:t>
            </a:r>
            <a:r>
              <a:rPr lang="en-US" altLang="zh-TW" sz="1800" b="1" dirty="0" smtClean="0"/>
              <a:t>S</a:t>
            </a:r>
            <a:r>
              <a:rPr lang="en-US" altLang="zh-TW" sz="1800" dirty="0" smtClean="0"/>
              <a:t> (CITY);</a:t>
            </a:r>
            <a:endParaRPr lang="en-US" altLang="zh-TW" sz="1800" b="1" dirty="0" smtClean="0"/>
          </a:p>
          <a:p>
            <a:pPr lvl="2" eaLnBrk="1" hangingPunct="1">
              <a:lnSpc>
                <a:spcPct val="65000"/>
              </a:lnSpc>
              <a:buFontTx/>
              <a:buNone/>
            </a:pPr>
            <a:r>
              <a:rPr lang="en-US" altLang="zh-TW" sz="1800" b="1" dirty="0" smtClean="0"/>
              <a:t>CREATE UNIQUE INDEX</a:t>
            </a:r>
            <a:r>
              <a:rPr lang="en-US" altLang="zh-TW" sz="1800" dirty="0" smtClean="0"/>
              <a:t> </a:t>
            </a:r>
            <a:r>
              <a:rPr lang="en-US" altLang="zh-TW" sz="1800" b="1" dirty="0" smtClean="0"/>
              <a:t>X</a:t>
            </a:r>
            <a:r>
              <a:rPr lang="en-US" altLang="zh-TW" sz="1800" dirty="0" smtClean="0"/>
              <a:t> ON </a:t>
            </a:r>
            <a:r>
              <a:rPr lang="en-US" altLang="zh-TW" sz="1800" b="1" dirty="0" smtClean="0"/>
              <a:t>S</a:t>
            </a:r>
            <a:r>
              <a:rPr lang="en-US" altLang="zh-TW" sz="1800" dirty="0" smtClean="0"/>
              <a:t> (S#);</a:t>
            </a:r>
          </a:p>
          <a:p>
            <a:pPr lvl="2" eaLnBrk="1" hangingPunct="1">
              <a:lnSpc>
                <a:spcPct val="65000"/>
              </a:lnSpc>
              <a:buFontTx/>
              <a:buNone/>
            </a:pPr>
            <a:endParaRPr lang="en-US" altLang="zh-TW" sz="1800" b="1" dirty="0" smtClean="0"/>
          </a:p>
          <a:p>
            <a:pPr lvl="2" eaLnBrk="1" hangingPunct="1">
              <a:lnSpc>
                <a:spcPct val="65000"/>
              </a:lnSpc>
              <a:buFontTx/>
              <a:buNone/>
            </a:pPr>
            <a:r>
              <a:rPr lang="en-US" altLang="zh-TW" sz="1800" b="1" dirty="0" smtClean="0"/>
              <a:t>DROP INDEX</a:t>
            </a:r>
            <a:r>
              <a:rPr lang="en-US" altLang="zh-TW" sz="1800" dirty="0" smtClean="0"/>
              <a:t> </a:t>
            </a:r>
            <a:r>
              <a:rPr lang="en-US" altLang="zh-TW" sz="1800" b="1" dirty="0" smtClean="0"/>
              <a:t>XSC</a:t>
            </a:r>
            <a:r>
              <a:rPr lang="en-US" altLang="zh-TW" sz="1800" dirty="0" smtClean="0"/>
              <a:t>;</a:t>
            </a:r>
          </a:p>
          <a:p>
            <a:pPr lvl="2" eaLnBrk="1" hangingPunct="1">
              <a:lnSpc>
                <a:spcPct val="65000"/>
              </a:lnSpc>
              <a:buFontTx/>
              <a:buNone/>
            </a:pPr>
            <a:endParaRPr lang="en-US" altLang="zh-TW" sz="1800" dirty="0" smtClean="0"/>
          </a:p>
          <a:p>
            <a:pPr lvl="2" eaLnBrk="1" hangingPunct="1">
              <a:lnSpc>
                <a:spcPct val="65000"/>
              </a:lnSpc>
              <a:buFontTx/>
              <a:buNone/>
            </a:pPr>
            <a:endParaRPr lang="en-US" altLang="zh-TW" sz="1800" dirty="0" smtClean="0"/>
          </a:p>
        </p:txBody>
      </p:sp>
      <p:sp>
        <p:nvSpPr>
          <p:cNvPr id="27652" name="Rectangle 3"/>
          <p:cNvSpPr>
            <a:spLocks noChangeArrowheads="1"/>
          </p:cNvSpPr>
          <p:nvPr/>
        </p:nvSpPr>
        <p:spPr bwMode="auto">
          <a:xfrm>
            <a:off x="467544" y="692696"/>
            <a:ext cx="7992888" cy="428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65000"/>
              </a:lnSpc>
              <a:spcBef>
                <a:spcPct val="50000"/>
              </a:spcBef>
              <a:buClr>
                <a:srgbClr val="009900"/>
              </a:buClr>
              <a:buSzPct val="70000"/>
              <a:buFont typeface="Wingdings" pitchFamily="2" charset="2"/>
              <a:buNone/>
            </a:pPr>
            <a:r>
              <a:rPr lang="en-US" altLang="zh-TW" sz="3200" b="1" dirty="0">
                <a:latin typeface="Times New Roman" pitchFamily="18" charset="0"/>
                <a:ea typeface="華康行書體(P)" pitchFamily="66" charset="-120"/>
              </a:rPr>
              <a:t>Components of a Database System: DDL</a:t>
            </a:r>
          </a:p>
        </p:txBody>
      </p:sp>
      <p:sp>
        <p:nvSpPr>
          <p:cNvPr id="5" name="Rectangle 6"/>
          <p:cNvSpPr>
            <a:spLocks noGrp="1" noChangeArrowheads="1"/>
          </p:cNvSpPr>
          <p:nvPr>
            <p:ph type="sldNum" sz="quarter" idx="4294967295"/>
          </p:nvPr>
        </p:nvSpPr>
        <p:spPr>
          <a:xfrm>
            <a:off x="68580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r"/>
            <a:r>
              <a:rPr lang="en-US" altLang="zh-TW" sz="1400">
                <a:latin typeface="+mn-lt"/>
                <a:ea typeface="新細明體" pitchFamily="18" charset="-120"/>
              </a:rPr>
              <a:t>1-</a:t>
            </a:r>
            <a:fld id="{3F2E2E06-15BD-4A87-9FFF-C630AB1E31CF}" type="slidenum">
              <a:rPr lang="en-US" altLang="zh-TW" sz="1400">
                <a:latin typeface="+mn-lt"/>
                <a:ea typeface="新細明體" pitchFamily="18" charset="-120"/>
              </a:rPr>
              <a:pPr algn="r"/>
              <a:t>61</a:t>
            </a:fld>
            <a:endParaRPr lang="en-US" altLang="zh-TW" sz="1400">
              <a:latin typeface="+mn-lt"/>
              <a:ea typeface="新細明體" pitchFamily="18" charset="-120"/>
            </a:endParaRPr>
          </a:p>
        </p:txBody>
      </p:sp>
      <p:grpSp>
        <p:nvGrpSpPr>
          <p:cNvPr id="6" name="Group 1044"/>
          <p:cNvGrpSpPr>
            <a:grpSpLocks/>
          </p:cNvGrpSpPr>
          <p:nvPr/>
        </p:nvGrpSpPr>
        <p:grpSpPr bwMode="auto">
          <a:xfrm>
            <a:off x="5749842" y="2242797"/>
            <a:ext cx="2600325" cy="1447800"/>
            <a:chOff x="636" y="1851"/>
            <a:chExt cx="1638" cy="912"/>
          </a:xfrm>
        </p:grpSpPr>
        <p:grpSp>
          <p:nvGrpSpPr>
            <p:cNvPr id="7" name="Group 1045"/>
            <p:cNvGrpSpPr>
              <a:grpSpLocks/>
            </p:cNvGrpSpPr>
            <p:nvPr/>
          </p:nvGrpSpPr>
          <p:grpSpPr bwMode="auto">
            <a:xfrm>
              <a:off x="791" y="1879"/>
              <a:ext cx="1483" cy="884"/>
              <a:chOff x="791" y="1879"/>
              <a:chExt cx="1483" cy="884"/>
            </a:xfrm>
          </p:grpSpPr>
          <p:sp>
            <p:nvSpPr>
              <p:cNvPr id="9" name="Rectangle 1046"/>
              <p:cNvSpPr>
                <a:spLocks noChangeArrowheads="1"/>
              </p:cNvSpPr>
              <p:nvPr/>
            </p:nvSpPr>
            <p:spPr bwMode="auto">
              <a:xfrm>
                <a:off x="791" y="1892"/>
                <a:ext cx="1478" cy="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0" hangingPunct="0"/>
                <a:r>
                  <a:rPr lang="en-US" altLang="zh-TW" sz="1200">
                    <a:latin typeface="Times New Roman" pitchFamily="18" charset="0"/>
                    <a:ea typeface="新細明體" charset="-120"/>
                  </a:rPr>
                  <a:t>S#   SNAME    STATUS      CITY</a:t>
                </a:r>
              </a:p>
              <a:p>
                <a:pPr algn="l" eaLnBrk="0" hangingPunct="0"/>
                <a:r>
                  <a:rPr lang="en-US" altLang="zh-TW" sz="1200">
                    <a:latin typeface="Times New Roman" pitchFamily="18" charset="0"/>
                    <a:ea typeface="新細明體" charset="-120"/>
                  </a:rPr>
                  <a:t>S1   Smith            20           London</a:t>
                </a:r>
              </a:p>
              <a:p>
                <a:pPr algn="l" eaLnBrk="0" hangingPunct="0"/>
                <a:r>
                  <a:rPr lang="en-US" altLang="zh-TW" sz="1200">
                    <a:latin typeface="Times New Roman" pitchFamily="18" charset="0"/>
                    <a:ea typeface="新細明體" charset="-120"/>
                  </a:rPr>
                  <a:t>S2   Jones            10            Paris</a:t>
                </a:r>
              </a:p>
              <a:p>
                <a:pPr algn="l" eaLnBrk="0" hangingPunct="0"/>
                <a:r>
                  <a:rPr lang="en-US" altLang="zh-TW" sz="1200">
                    <a:latin typeface="Times New Roman" pitchFamily="18" charset="0"/>
                    <a:ea typeface="新細明體" charset="-120"/>
                  </a:rPr>
                  <a:t>S3   Blake            30           Paris</a:t>
                </a:r>
              </a:p>
              <a:p>
                <a:pPr algn="l" eaLnBrk="0" hangingPunct="0"/>
                <a:r>
                  <a:rPr lang="en-US" altLang="zh-TW" sz="1200">
                    <a:latin typeface="Times New Roman" pitchFamily="18" charset="0"/>
                    <a:ea typeface="新細明體" charset="-120"/>
                  </a:rPr>
                  <a:t>S4   Clark            20            London</a:t>
                </a:r>
              </a:p>
              <a:p>
                <a:pPr algn="l" eaLnBrk="0" hangingPunct="0"/>
                <a:r>
                  <a:rPr lang="en-US" altLang="zh-TW" sz="1200">
                    <a:latin typeface="Times New Roman" pitchFamily="18" charset="0"/>
                    <a:ea typeface="新細明體" charset="-120"/>
                  </a:rPr>
                  <a:t>S5   Adams          30            Athens </a:t>
                </a:r>
              </a:p>
              <a:p>
                <a:pPr algn="l" eaLnBrk="0" latinLnBrk="1" hangingPunct="0"/>
                <a:endParaRPr lang="en-US" altLang="zh-TW" sz="1200">
                  <a:latin typeface="Times New Roman" pitchFamily="18" charset="0"/>
                  <a:ea typeface="新細明體" charset="-120"/>
                </a:endParaRPr>
              </a:p>
            </p:txBody>
          </p:sp>
          <p:sp>
            <p:nvSpPr>
              <p:cNvPr id="10" name="Rectangle 1047"/>
              <p:cNvSpPr>
                <a:spLocks noChangeArrowheads="1"/>
              </p:cNvSpPr>
              <p:nvPr/>
            </p:nvSpPr>
            <p:spPr bwMode="auto">
              <a:xfrm>
                <a:off x="817" y="1879"/>
                <a:ext cx="1457" cy="732"/>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1" name="Line 1048"/>
              <p:cNvSpPr>
                <a:spLocks noChangeShapeType="1"/>
              </p:cNvSpPr>
              <p:nvPr/>
            </p:nvSpPr>
            <p:spPr bwMode="auto">
              <a:xfrm>
                <a:off x="987" y="1879"/>
                <a:ext cx="0" cy="73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2" name="Line 1049"/>
              <p:cNvSpPr>
                <a:spLocks noChangeShapeType="1"/>
              </p:cNvSpPr>
              <p:nvPr/>
            </p:nvSpPr>
            <p:spPr bwMode="auto">
              <a:xfrm>
                <a:off x="1405" y="1879"/>
                <a:ext cx="0" cy="73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3" name="Line 1050"/>
              <p:cNvSpPr>
                <a:spLocks noChangeShapeType="1"/>
              </p:cNvSpPr>
              <p:nvPr/>
            </p:nvSpPr>
            <p:spPr bwMode="auto">
              <a:xfrm>
                <a:off x="1860" y="1879"/>
                <a:ext cx="0" cy="73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4" name="Line 1051"/>
              <p:cNvSpPr>
                <a:spLocks noChangeShapeType="1"/>
              </p:cNvSpPr>
              <p:nvPr/>
            </p:nvSpPr>
            <p:spPr bwMode="auto">
              <a:xfrm>
                <a:off x="817" y="2024"/>
                <a:ext cx="1457"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5" name="Line 1052"/>
              <p:cNvSpPr>
                <a:spLocks noChangeShapeType="1"/>
              </p:cNvSpPr>
              <p:nvPr/>
            </p:nvSpPr>
            <p:spPr bwMode="auto">
              <a:xfrm>
                <a:off x="817" y="2134"/>
                <a:ext cx="1457"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6" name="Line 1053"/>
              <p:cNvSpPr>
                <a:spLocks noChangeShapeType="1"/>
              </p:cNvSpPr>
              <p:nvPr/>
            </p:nvSpPr>
            <p:spPr bwMode="auto">
              <a:xfrm>
                <a:off x="817" y="2245"/>
                <a:ext cx="1457"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7" name="Line 1054"/>
              <p:cNvSpPr>
                <a:spLocks noChangeShapeType="1"/>
              </p:cNvSpPr>
              <p:nvPr/>
            </p:nvSpPr>
            <p:spPr bwMode="auto">
              <a:xfrm>
                <a:off x="817" y="2365"/>
                <a:ext cx="1457"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8" name="Line 1055"/>
              <p:cNvSpPr>
                <a:spLocks noChangeShapeType="1"/>
              </p:cNvSpPr>
              <p:nvPr/>
            </p:nvSpPr>
            <p:spPr bwMode="auto">
              <a:xfrm>
                <a:off x="817" y="2485"/>
                <a:ext cx="1457"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sp>
          <p:nvSpPr>
            <p:cNvPr id="8" name="Rectangle 1056"/>
            <p:cNvSpPr>
              <a:spLocks noChangeArrowheads="1"/>
            </p:cNvSpPr>
            <p:nvPr/>
          </p:nvSpPr>
          <p:spPr bwMode="auto">
            <a:xfrm>
              <a:off x="636" y="1851"/>
              <a:ext cx="176" cy="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0" hangingPunct="0"/>
              <a:r>
                <a:rPr lang="en-US" altLang="zh-TW" sz="1400">
                  <a:latin typeface="Times New Roman" pitchFamily="18" charset="0"/>
                  <a:ea typeface="新細明體" charset="-120"/>
                </a:rPr>
                <a:t>S</a:t>
              </a:r>
            </a:p>
          </p:txBody>
        </p:sp>
      </p:grpSp>
      <p:sp>
        <p:nvSpPr>
          <p:cNvPr id="19" name="Rectangle 3"/>
          <p:cNvSpPr>
            <a:spLocks noChangeArrowheads="1"/>
          </p:cNvSpPr>
          <p:nvPr/>
        </p:nvSpPr>
        <p:spPr bwMode="auto">
          <a:xfrm>
            <a:off x="31833" y="1556792"/>
            <a:ext cx="6683375" cy="386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lnSpc>
                <a:spcPct val="65000"/>
              </a:lnSpc>
              <a:spcBef>
                <a:spcPct val="50000"/>
              </a:spcBef>
              <a:buClr>
                <a:srgbClr val="009900"/>
              </a:buClr>
              <a:buSzPct val="70000"/>
              <a:buFont typeface="Wingdings" pitchFamily="2" charset="2"/>
              <a:buChar char="n"/>
            </a:pPr>
            <a:r>
              <a:rPr lang="en-US" altLang="zh-TW" sz="2800" b="1" dirty="0" smtClean="0">
                <a:latin typeface="Times New Roman" pitchFamily="18" charset="0"/>
                <a:ea typeface="華康行書體(P)" pitchFamily="66" charset="-120"/>
              </a:rPr>
              <a:t>DDL </a:t>
            </a:r>
            <a:r>
              <a:rPr lang="en-US" altLang="zh-TW" sz="2800" b="1" dirty="0">
                <a:latin typeface="Times New Roman" pitchFamily="18" charset="0"/>
                <a:ea typeface="華康行書體(P)" pitchFamily="66" charset="-120"/>
              </a:rPr>
              <a:t>(Data Definition Language)</a:t>
            </a:r>
          </a:p>
        </p:txBody>
      </p:sp>
    </p:spTree>
    <p:extLst>
      <p:ext uri="{BB962C8B-B14F-4D97-AF65-F5344CB8AC3E}">
        <p14:creationId xmlns:p14="http://schemas.microsoft.com/office/powerpoint/2010/main" val="73071985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type="body" idx="1"/>
          </p:nvPr>
        </p:nvSpPr>
        <p:spPr>
          <a:xfrm>
            <a:off x="594519" y="2388443"/>
            <a:ext cx="7912100" cy="4352925"/>
          </a:xfrm>
        </p:spPr>
        <p:txBody>
          <a:bodyPr/>
          <a:lstStyle/>
          <a:p>
            <a:pPr lvl="2" eaLnBrk="1" hangingPunct="1">
              <a:lnSpc>
                <a:spcPct val="60000"/>
              </a:lnSpc>
              <a:buFontTx/>
              <a:buNone/>
            </a:pPr>
            <a:r>
              <a:rPr lang="en-US" altLang="zh-TW" sz="1800" b="1" dirty="0" smtClean="0"/>
              <a:t>SELECT</a:t>
            </a:r>
            <a:r>
              <a:rPr lang="en-US" altLang="zh-TW" sz="1800" dirty="0" smtClean="0"/>
              <a:t> S#, STATUS</a:t>
            </a:r>
          </a:p>
          <a:p>
            <a:pPr lvl="2" eaLnBrk="1" hangingPunct="1">
              <a:lnSpc>
                <a:spcPct val="60000"/>
              </a:lnSpc>
              <a:buFontTx/>
              <a:buNone/>
            </a:pPr>
            <a:r>
              <a:rPr lang="en-US" altLang="zh-TW" sz="1800" dirty="0" smtClean="0"/>
              <a:t>FROM </a:t>
            </a:r>
            <a:r>
              <a:rPr lang="en-US" altLang="zh-TW" sz="1800" b="1" dirty="0" smtClean="0"/>
              <a:t>S</a:t>
            </a:r>
          </a:p>
          <a:p>
            <a:pPr lvl="2" eaLnBrk="1" hangingPunct="1">
              <a:lnSpc>
                <a:spcPct val="60000"/>
              </a:lnSpc>
              <a:buFontTx/>
              <a:buNone/>
            </a:pPr>
            <a:r>
              <a:rPr lang="en-US" altLang="zh-TW" sz="1800" dirty="0" smtClean="0"/>
              <a:t>WHERE CITY=‘PARIS’</a:t>
            </a:r>
          </a:p>
          <a:p>
            <a:pPr lvl="2" eaLnBrk="1" hangingPunct="1">
              <a:lnSpc>
                <a:spcPct val="60000"/>
              </a:lnSpc>
              <a:buFontTx/>
              <a:buNone/>
            </a:pPr>
            <a:endParaRPr lang="en-US" altLang="zh-TW" sz="1800" b="1" dirty="0" smtClean="0"/>
          </a:p>
          <a:p>
            <a:pPr lvl="2" eaLnBrk="1" hangingPunct="1">
              <a:lnSpc>
                <a:spcPct val="60000"/>
              </a:lnSpc>
              <a:buFontTx/>
              <a:buNone/>
            </a:pPr>
            <a:r>
              <a:rPr lang="en-US" altLang="zh-TW" sz="1800" b="1" dirty="0" smtClean="0"/>
              <a:t>UPDATE S</a:t>
            </a:r>
          </a:p>
          <a:p>
            <a:pPr lvl="2" eaLnBrk="1" hangingPunct="1">
              <a:lnSpc>
                <a:spcPct val="60000"/>
              </a:lnSpc>
              <a:buFontTx/>
              <a:buNone/>
            </a:pPr>
            <a:r>
              <a:rPr lang="en-US" altLang="zh-TW" sz="1800" dirty="0" smtClean="0"/>
              <a:t>SET STATUS= 2*STATUS</a:t>
            </a:r>
          </a:p>
          <a:p>
            <a:pPr lvl="2" eaLnBrk="1" hangingPunct="1">
              <a:lnSpc>
                <a:spcPct val="60000"/>
              </a:lnSpc>
              <a:buFontTx/>
              <a:buNone/>
            </a:pPr>
            <a:r>
              <a:rPr lang="en-US" altLang="zh-TW" sz="1800" dirty="0" smtClean="0"/>
              <a:t>WHERE CITY=‘LONDON’;</a:t>
            </a:r>
          </a:p>
          <a:p>
            <a:pPr lvl="2" eaLnBrk="1" hangingPunct="1">
              <a:lnSpc>
                <a:spcPct val="60000"/>
              </a:lnSpc>
              <a:buFontTx/>
              <a:buNone/>
            </a:pPr>
            <a:endParaRPr lang="en-US" altLang="zh-TW" sz="1800" dirty="0" smtClean="0"/>
          </a:p>
          <a:p>
            <a:pPr lvl="2" eaLnBrk="1" hangingPunct="1">
              <a:lnSpc>
                <a:spcPct val="60000"/>
              </a:lnSpc>
              <a:buFontTx/>
              <a:buNone/>
            </a:pPr>
            <a:r>
              <a:rPr lang="en-US" altLang="zh-TW" sz="1800" b="1" dirty="0" smtClean="0"/>
              <a:t>DELETE</a:t>
            </a:r>
            <a:r>
              <a:rPr lang="en-US" altLang="zh-TW" sz="1800" dirty="0" smtClean="0"/>
              <a:t> </a:t>
            </a:r>
          </a:p>
          <a:p>
            <a:pPr lvl="2" eaLnBrk="1" hangingPunct="1">
              <a:lnSpc>
                <a:spcPct val="60000"/>
              </a:lnSpc>
              <a:buFontTx/>
              <a:buNone/>
            </a:pPr>
            <a:r>
              <a:rPr lang="en-US" altLang="zh-TW" sz="1800" dirty="0" smtClean="0"/>
              <a:t>FROM </a:t>
            </a:r>
            <a:r>
              <a:rPr lang="en-US" altLang="zh-TW" sz="1800" b="1" dirty="0" smtClean="0"/>
              <a:t>S</a:t>
            </a:r>
          </a:p>
          <a:p>
            <a:pPr lvl="2" eaLnBrk="1" hangingPunct="1">
              <a:lnSpc>
                <a:spcPct val="60000"/>
              </a:lnSpc>
              <a:buFontTx/>
              <a:buNone/>
            </a:pPr>
            <a:r>
              <a:rPr lang="en-US" altLang="zh-TW" sz="1800" dirty="0" smtClean="0"/>
              <a:t>WHERE S#= ‘S5’</a:t>
            </a:r>
          </a:p>
          <a:p>
            <a:pPr lvl="2" eaLnBrk="1" hangingPunct="1">
              <a:lnSpc>
                <a:spcPct val="60000"/>
              </a:lnSpc>
              <a:buFontTx/>
              <a:buNone/>
            </a:pPr>
            <a:endParaRPr lang="en-US" altLang="zh-TW" sz="1800" dirty="0" smtClean="0"/>
          </a:p>
          <a:p>
            <a:pPr lvl="2" eaLnBrk="1" hangingPunct="1">
              <a:lnSpc>
                <a:spcPct val="60000"/>
              </a:lnSpc>
              <a:buFontTx/>
              <a:buNone/>
            </a:pPr>
            <a:r>
              <a:rPr lang="en-US" altLang="zh-TW" sz="1800" b="1" dirty="0" smtClean="0"/>
              <a:t>INSERT </a:t>
            </a:r>
          </a:p>
          <a:p>
            <a:pPr lvl="2" eaLnBrk="1" hangingPunct="1">
              <a:lnSpc>
                <a:spcPct val="60000"/>
              </a:lnSpc>
              <a:buFontTx/>
              <a:buNone/>
            </a:pPr>
            <a:r>
              <a:rPr lang="en-US" altLang="zh-TW" sz="1800" dirty="0" smtClean="0"/>
              <a:t>INTO </a:t>
            </a:r>
            <a:r>
              <a:rPr lang="en-US" altLang="zh-TW" sz="1800" b="1" dirty="0" smtClean="0"/>
              <a:t>S</a:t>
            </a:r>
            <a:r>
              <a:rPr lang="en-US" altLang="zh-TW" sz="1800" dirty="0" smtClean="0"/>
              <a:t> (S#, SNAME, STATUS, CITY)</a:t>
            </a:r>
          </a:p>
          <a:p>
            <a:pPr lvl="2" eaLnBrk="1" hangingPunct="1">
              <a:lnSpc>
                <a:spcPct val="60000"/>
              </a:lnSpc>
              <a:buFontTx/>
              <a:buNone/>
            </a:pPr>
            <a:r>
              <a:rPr lang="en-US" altLang="zh-TW" sz="1800" dirty="0" smtClean="0"/>
              <a:t>VALUES(‘S6’,’TSENG’,100,’HSINCHU’)    </a:t>
            </a:r>
          </a:p>
        </p:txBody>
      </p:sp>
      <p:sp>
        <p:nvSpPr>
          <p:cNvPr id="28676" name="Rectangle 4"/>
          <p:cNvSpPr>
            <a:spLocks noChangeArrowheads="1"/>
          </p:cNvSpPr>
          <p:nvPr/>
        </p:nvSpPr>
        <p:spPr bwMode="auto">
          <a:xfrm>
            <a:off x="605039" y="702940"/>
            <a:ext cx="7704856" cy="412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65000"/>
              </a:lnSpc>
              <a:spcBef>
                <a:spcPct val="50000"/>
              </a:spcBef>
              <a:buClr>
                <a:srgbClr val="009900"/>
              </a:buClr>
              <a:buSzPct val="70000"/>
              <a:buFont typeface="Wingdings" pitchFamily="2" charset="2"/>
              <a:buNone/>
            </a:pPr>
            <a:r>
              <a:rPr lang="en-US" altLang="zh-TW" sz="3200" b="1" dirty="0">
                <a:latin typeface="Times New Roman" pitchFamily="18" charset="0"/>
                <a:ea typeface="華康行書體(P)" pitchFamily="66" charset="-120"/>
              </a:rPr>
              <a:t>Components of a Database System: DML</a:t>
            </a:r>
          </a:p>
        </p:txBody>
      </p:sp>
      <p:sp>
        <p:nvSpPr>
          <p:cNvPr id="5" name="Rectangle 6"/>
          <p:cNvSpPr>
            <a:spLocks noGrp="1" noChangeArrowheads="1"/>
          </p:cNvSpPr>
          <p:nvPr>
            <p:ph type="sldNum" sz="quarter" idx="4294967295"/>
          </p:nvPr>
        </p:nvSpPr>
        <p:spPr>
          <a:xfrm>
            <a:off x="68580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r"/>
            <a:r>
              <a:rPr lang="en-US" altLang="zh-TW" sz="1400">
                <a:latin typeface="+mn-lt"/>
                <a:ea typeface="新細明體" pitchFamily="18" charset="-120"/>
              </a:rPr>
              <a:t>1-</a:t>
            </a:r>
            <a:fld id="{3F2E2E06-15BD-4A87-9FFF-C630AB1E31CF}" type="slidenum">
              <a:rPr lang="en-US" altLang="zh-TW" sz="1400">
                <a:latin typeface="+mn-lt"/>
                <a:ea typeface="新細明體" pitchFamily="18" charset="-120"/>
              </a:rPr>
              <a:pPr algn="r"/>
              <a:t>62</a:t>
            </a:fld>
            <a:endParaRPr lang="en-US" altLang="zh-TW" sz="1400">
              <a:latin typeface="+mn-lt"/>
              <a:ea typeface="新細明體" pitchFamily="18" charset="-120"/>
            </a:endParaRPr>
          </a:p>
        </p:txBody>
      </p:sp>
      <p:grpSp>
        <p:nvGrpSpPr>
          <p:cNvPr id="6" name="Group 1044"/>
          <p:cNvGrpSpPr>
            <a:grpSpLocks/>
          </p:cNvGrpSpPr>
          <p:nvPr/>
        </p:nvGrpSpPr>
        <p:grpSpPr bwMode="auto">
          <a:xfrm>
            <a:off x="5508104" y="2376747"/>
            <a:ext cx="2600325" cy="1447800"/>
            <a:chOff x="636" y="1851"/>
            <a:chExt cx="1638" cy="912"/>
          </a:xfrm>
        </p:grpSpPr>
        <p:grpSp>
          <p:nvGrpSpPr>
            <p:cNvPr id="7" name="Group 1045"/>
            <p:cNvGrpSpPr>
              <a:grpSpLocks/>
            </p:cNvGrpSpPr>
            <p:nvPr/>
          </p:nvGrpSpPr>
          <p:grpSpPr bwMode="auto">
            <a:xfrm>
              <a:off x="791" y="1879"/>
              <a:ext cx="1483" cy="884"/>
              <a:chOff x="791" y="1879"/>
              <a:chExt cx="1483" cy="884"/>
            </a:xfrm>
          </p:grpSpPr>
          <p:sp>
            <p:nvSpPr>
              <p:cNvPr id="9" name="Rectangle 1046"/>
              <p:cNvSpPr>
                <a:spLocks noChangeArrowheads="1"/>
              </p:cNvSpPr>
              <p:nvPr/>
            </p:nvSpPr>
            <p:spPr bwMode="auto">
              <a:xfrm>
                <a:off x="791" y="1892"/>
                <a:ext cx="1478" cy="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0" hangingPunct="0"/>
                <a:r>
                  <a:rPr lang="en-US" altLang="zh-TW" sz="1200">
                    <a:latin typeface="Times New Roman" pitchFamily="18" charset="0"/>
                    <a:ea typeface="新細明體" charset="-120"/>
                  </a:rPr>
                  <a:t>S#   SNAME    STATUS      CITY</a:t>
                </a:r>
              </a:p>
              <a:p>
                <a:pPr algn="l" eaLnBrk="0" hangingPunct="0"/>
                <a:r>
                  <a:rPr lang="en-US" altLang="zh-TW" sz="1200">
                    <a:latin typeface="Times New Roman" pitchFamily="18" charset="0"/>
                    <a:ea typeface="新細明體" charset="-120"/>
                  </a:rPr>
                  <a:t>S1   Smith            20           London</a:t>
                </a:r>
              </a:p>
              <a:p>
                <a:pPr algn="l" eaLnBrk="0" hangingPunct="0"/>
                <a:r>
                  <a:rPr lang="en-US" altLang="zh-TW" sz="1200">
                    <a:latin typeface="Times New Roman" pitchFamily="18" charset="0"/>
                    <a:ea typeface="新細明體" charset="-120"/>
                  </a:rPr>
                  <a:t>S2   Jones            10            Paris</a:t>
                </a:r>
              </a:p>
              <a:p>
                <a:pPr algn="l" eaLnBrk="0" hangingPunct="0"/>
                <a:r>
                  <a:rPr lang="en-US" altLang="zh-TW" sz="1200">
                    <a:latin typeface="Times New Roman" pitchFamily="18" charset="0"/>
                    <a:ea typeface="新細明體" charset="-120"/>
                  </a:rPr>
                  <a:t>S3   Blake            30           Paris</a:t>
                </a:r>
              </a:p>
              <a:p>
                <a:pPr algn="l" eaLnBrk="0" hangingPunct="0"/>
                <a:r>
                  <a:rPr lang="en-US" altLang="zh-TW" sz="1200">
                    <a:latin typeface="Times New Roman" pitchFamily="18" charset="0"/>
                    <a:ea typeface="新細明體" charset="-120"/>
                  </a:rPr>
                  <a:t>S4   Clark            20            London</a:t>
                </a:r>
              </a:p>
              <a:p>
                <a:pPr algn="l" eaLnBrk="0" hangingPunct="0"/>
                <a:r>
                  <a:rPr lang="en-US" altLang="zh-TW" sz="1200">
                    <a:latin typeface="Times New Roman" pitchFamily="18" charset="0"/>
                    <a:ea typeface="新細明體" charset="-120"/>
                  </a:rPr>
                  <a:t>S5   Adams          30            Athens </a:t>
                </a:r>
              </a:p>
              <a:p>
                <a:pPr algn="l" eaLnBrk="0" latinLnBrk="1" hangingPunct="0"/>
                <a:endParaRPr lang="en-US" altLang="zh-TW" sz="1200">
                  <a:latin typeface="Times New Roman" pitchFamily="18" charset="0"/>
                  <a:ea typeface="新細明體" charset="-120"/>
                </a:endParaRPr>
              </a:p>
            </p:txBody>
          </p:sp>
          <p:sp>
            <p:nvSpPr>
              <p:cNvPr id="10" name="Rectangle 1047"/>
              <p:cNvSpPr>
                <a:spLocks noChangeArrowheads="1"/>
              </p:cNvSpPr>
              <p:nvPr/>
            </p:nvSpPr>
            <p:spPr bwMode="auto">
              <a:xfrm>
                <a:off x="817" y="1879"/>
                <a:ext cx="1457" cy="732"/>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1" name="Line 1048"/>
              <p:cNvSpPr>
                <a:spLocks noChangeShapeType="1"/>
              </p:cNvSpPr>
              <p:nvPr/>
            </p:nvSpPr>
            <p:spPr bwMode="auto">
              <a:xfrm>
                <a:off x="987" y="1879"/>
                <a:ext cx="0" cy="73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2" name="Line 1049"/>
              <p:cNvSpPr>
                <a:spLocks noChangeShapeType="1"/>
              </p:cNvSpPr>
              <p:nvPr/>
            </p:nvSpPr>
            <p:spPr bwMode="auto">
              <a:xfrm>
                <a:off x="1405" y="1879"/>
                <a:ext cx="0" cy="73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3" name="Line 1050"/>
              <p:cNvSpPr>
                <a:spLocks noChangeShapeType="1"/>
              </p:cNvSpPr>
              <p:nvPr/>
            </p:nvSpPr>
            <p:spPr bwMode="auto">
              <a:xfrm>
                <a:off x="1860" y="1879"/>
                <a:ext cx="0" cy="73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4" name="Line 1051"/>
              <p:cNvSpPr>
                <a:spLocks noChangeShapeType="1"/>
              </p:cNvSpPr>
              <p:nvPr/>
            </p:nvSpPr>
            <p:spPr bwMode="auto">
              <a:xfrm>
                <a:off x="817" y="2024"/>
                <a:ext cx="1457"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5" name="Line 1052"/>
              <p:cNvSpPr>
                <a:spLocks noChangeShapeType="1"/>
              </p:cNvSpPr>
              <p:nvPr/>
            </p:nvSpPr>
            <p:spPr bwMode="auto">
              <a:xfrm>
                <a:off x="817" y="2134"/>
                <a:ext cx="1457"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6" name="Line 1053"/>
              <p:cNvSpPr>
                <a:spLocks noChangeShapeType="1"/>
              </p:cNvSpPr>
              <p:nvPr/>
            </p:nvSpPr>
            <p:spPr bwMode="auto">
              <a:xfrm>
                <a:off x="817" y="2245"/>
                <a:ext cx="1457"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7" name="Line 1054"/>
              <p:cNvSpPr>
                <a:spLocks noChangeShapeType="1"/>
              </p:cNvSpPr>
              <p:nvPr/>
            </p:nvSpPr>
            <p:spPr bwMode="auto">
              <a:xfrm>
                <a:off x="817" y="2365"/>
                <a:ext cx="1457"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8" name="Line 1055"/>
              <p:cNvSpPr>
                <a:spLocks noChangeShapeType="1"/>
              </p:cNvSpPr>
              <p:nvPr/>
            </p:nvSpPr>
            <p:spPr bwMode="auto">
              <a:xfrm>
                <a:off x="817" y="2485"/>
                <a:ext cx="1457"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sp>
          <p:nvSpPr>
            <p:cNvPr id="8" name="Rectangle 1056"/>
            <p:cNvSpPr>
              <a:spLocks noChangeArrowheads="1"/>
            </p:cNvSpPr>
            <p:nvPr/>
          </p:nvSpPr>
          <p:spPr bwMode="auto">
            <a:xfrm>
              <a:off x="636" y="1851"/>
              <a:ext cx="176" cy="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0" hangingPunct="0"/>
              <a:r>
                <a:rPr lang="en-US" altLang="zh-TW" sz="1400">
                  <a:latin typeface="Times New Roman" pitchFamily="18" charset="0"/>
                  <a:ea typeface="新細明體" charset="-120"/>
                </a:rPr>
                <a:t>S</a:t>
              </a:r>
            </a:p>
          </p:txBody>
        </p:sp>
      </p:grpSp>
      <p:sp>
        <p:nvSpPr>
          <p:cNvPr id="2" name="矩形 1"/>
          <p:cNvSpPr/>
          <p:nvPr/>
        </p:nvSpPr>
        <p:spPr>
          <a:xfrm>
            <a:off x="640739" y="1541733"/>
            <a:ext cx="6325193" cy="386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lnSpc>
                <a:spcPct val="65000"/>
              </a:lnSpc>
              <a:spcBef>
                <a:spcPct val="50000"/>
              </a:spcBef>
              <a:buClr>
                <a:srgbClr val="009900"/>
              </a:buClr>
              <a:buSzPct val="70000"/>
              <a:buFont typeface="Wingdings" pitchFamily="2" charset="2"/>
              <a:buChar char="n"/>
            </a:pPr>
            <a:r>
              <a:rPr lang="en-US" altLang="zh-TW" sz="2800" b="1" dirty="0">
                <a:latin typeface="Times New Roman" pitchFamily="18" charset="0"/>
                <a:ea typeface="華康行書體(P)" pitchFamily="66" charset="-120"/>
              </a:rPr>
              <a:t>DML (Data Manipulation Language)</a:t>
            </a:r>
          </a:p>
        </p:txBody>
      </p:sp>
    </p:spTree>
    <p:extLst>
      <p:ext uri="{BB962C8B-B14F-4D97-AF65-F5344CB8AC3E}">
        <p14:creationId xmlns:p14="http://schemas.microsoft.com/office/powerpoint/2010/main" val="90272384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40"/>
          <p:cNvSpPr>
            <a:spLocks noChangeArrowheads="1"/>
          </p:cNvSpPr>
          <p:nvPr/>
        </p:nvSpPr>
        <p:spPr bwMode="auto">
          <a:xfrm>
            <a:off x="72008" y="718642"/>
            <a:ext cx="8748464" cy="412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65000"/>
              </a:lnSpc>
              <a:spcBef>
                <a:spcPct val="50000"/>
              </a:spcBef>
              <a:buClr>
                <a:srgbClr val="009900"/>
              </a:buClr>
              <a:buSzPct val="70000"/>
              <a:buFont typeface="Wingdings" pitchFamily="2" charset="2"/>
              <a:buNone/>
            </a:pPr>
            <a:r>
              <a:rPr lang="en-US" altLang="zh-TW" sz="2800" b="1" dirty="0">
                <a:latin typeface="Times New Roman" pitchFamily="18" charset="0"/>
                <a:ea typeface="華康行書體(P)" pitchFamily="66" charset="-120"/>
              </a:rPr>
              <a:t>Components of a Database System: </a:t>
            </a:r>
            <a:r>
              <a:rPr lang="en-US" altLang="zh-TW" sz="3200" b="1" dirty="0">
                <a:latin typeface="Times New Roman" pitchFamily="18" charset="0"/>
                <a:ea typeface="華康行書體(P)" pitchFamily="66" charset="-120"/>
              </a:rPr>
              <a:t>Data Dictionary</a:t>
            </a:r>
          </a:p>
        </p:txBody>
      </p:sp>
      <p:grpSp>
        <p:nvGrpSpPr>
          <p:cNvPr id="4" name="群組 3"/>
          <p:cNvGrpSpPr/>
          <p:nvPr/>
        </p:nvGrpSpPr>
        <p:grpSpPr>
          <a:xfrm>
            <a:off x="611560" y="1397431"/>
            <a:ext cx="8352928" cy="4460444"/>
            <a:chOff x="1220788" y="1397431"/>
            <a:chExt cx="8352928" cy="4460444"/>
          </a:xfrm>
        </p:grpSpPr>
        <p:sp>
          <p:nvSpPr>
            <p:cNvPr id="29700" name="Rectangle 4"/>
            <p:cNvSpPr>
              <a:spLocks noChangeArrowheads="1"/>
            </p:cNvSpPr>
            <p:nvPr/>
          </p:nvSpPr>
          <p:spPr bwMode="auto">
            <a:xfrm>
              <a:off x="1220788" y="1585913"/>
              <a:ext cx="2149475" cy="10287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29701" name="Text Box 5"/>
            <p:cNvSpPr txBox="1">
              <a:spLocks noChangeArrowheads="1"/>
            </p:cNvSpPr>
            <p:nvPr/>
          </p:nvSpPr>
          <p:spPr bwMode="auto">
            <a:xfrm>
              <a:off x="1344613" y="1582738"/>
              <a:ext cx="2163762" cy="65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標楷體" pitchFamily="65" charset="-120"/>
                </a:defRPr>
              </a:lvl1pPr>
              <a:lvl2pPr marL="742950" indent="-285750" eaLnBrk="0" hangingPunct="0">
                <a:defRPr kumimoji="1">
                  <a:solidFill>
                    <a:schemeClr val="tx1"/>
                  </a:solidFill>
                  <a:latin typeface="Arial" charset="0"/>
                  <a:ea typeface="標楷體" pitchFamily="65" charset="-120"/>
                </a:defRPr>
              </a:lvl2pPr>
              <a:lvl3pPr marL="1143000" indent="-228600" eaLnBrk="0" hangingPunct="0">
                <a:defRPr kumimoji="1">
                  <a:solidFill>
                    <a:schemeClr val="tx1"/>
                  </a:solidFill>
                  <a:latin typeface="Arial" charset="0"/>
                  <a:ea typeface="標楷體" pitchFamily="65" charset="-120"/>
                </a:defRPr>
              </a:lvl3pPr>
              <a:lvl4pPr marL="1600200" indent="-228600" eaLnBrk="0" hangingPunct="0">
                <a:defRPr kumimoji="1">
                  <a:solidFill>
                    <a:schemeClr val="tx1"/>
                  </a:solidFill>
                  <a:latin typeface="Arial" charset="0"/>
                  <a:ea typeface="標楷體" pitchFamily="65" charset="-120"/>
                </a:defRPr>
              </a:lvl4pPr>
              <a:lvl5pPr marL="2057400" indent="-228600" eaLnBrk="0" hangingPunct="0">
                <a:defRPr kumimoji="1">
                  <a:solidFill>
                    <a:schemeClr val="tx1"/>
                  </a:solidFill>
                  <a:latin typeface="Arial" charset="0"/>
                  <a:ea typeface="標楷體" pitchFamily="65" charset="-120"/>
                </a:defRPr>
              </a:lvl5pPr>
              <a:lvl6pPr marL="2514600" indent="-228600" algn="ctr" eaLnBrk="0" fontAlgn="base" hangingPunct="0">
                <a:spcBef>
                  <a:spcPct val="0"/>
                </a:spcBef>
                <a:spcAft>
                  <a:spcPct val="0"/>
                </a:spcAft>
                <a:defRPr kumimoji="1">
                  <a:solidFill>
                    <a:schemeClr val="tx1"/>
                  </a:solidFill>
                  <a:latin typeface="Arial" charset="0"/>
                  <a:ea typeface="標楷體" pitchFamily="65" charset="-120"/>
                </a:defRPr>
              </a:lvl6pPr>
              <a:lvl7pPr marL="2971800" indent="-228600" algn="ctr" eaLnBrk="0" fontAlgn="base" hangingPunct="0">
                <a:spcBef>
                  <a:spcPct val="0"/>
                </a:spcBef>
                <a:spcAft>
                  <a:spcPct val="0"/>
                </a:spcAft>
                <a:defRPr kumimoji="1">
                  <a:solidFill>
                    <a:schemeClr val="tx1"/>
                  </a:solidFill>
                  <a:latin typeface="Arial" charset="0"/>
                  <a:ea typeface="標楷體" pitchFamily="65" charset="-120"/>
                </a:defRPr>
              </a:lvl7pPr>
              <a:lvl8pPr marL="3429000" indent="-228600" algn="ctr" eaLnBrk="0" fontAlgn="base" hangingPunct="0">
                <a:spcBef>
                  <a:spcPct val="0"/>
                </a:spcBef>
                <a:spcAft>
                  <a:spcPct val="0"/>
                </a:spcAft>
                <a:defRPr kumimoji="1">
                  <a:solidFill>
                    <a:schemeClr val="tx1"/>
                  </a:solidFill>
                  <a:latin typeface="Arial" charset="0"/>
                  <a:ea typeface="標楷體" pitchFamily="65" charset="-120"/>
                </a:defRPr>
              </a:lvl8pPr>
              <a:lvl9pPr marL="3886200" indent="-228600" algn="ctr" eaLnBrk="0" fontAlgn="base" hangingPunct="0">
                <a:spcBef>
                  <a:spcPct val="0"/>
                </a:spcBef>
                <a:spcAft>
                  <a:spcPct val="0"/>
                </a:spcAft>
                <a:defRPr kumimoji="1">
                  <a:solidFill>
                    <a:schemeClr val="tx1"/>
                  </a:solidFill>
                  <a:latin typeface="Arial" charset="0"/>
                  <a:ea typeface="標楷體" pitchFamily="65" charset="-120"/>
                </a:defRPr>
              </a:lvl9pPr>
            </a:lstStyle>
            <a:p>
              <a:pPr algn="l">
                <a:spcBef>
                  <a:spcPct val="50000"/>
                </a:spcBef>
              </a:pPr>
              <a:r>
                <a:rPr lang="en-US" altLang="zh-TW" sz="1600" b="1">
                  <a:latin typeface="Times New Roman" pitchFamily="18" charset="0"/>
                  <a:ea typeface="新細明體" pitchFamily="18" charset="-120"/>
                </a:rPr>
                <a:t>Application Program</a:t>
              </a:r>
            </a:p>
            <a:p>
              <a:pPr algn="l">
                <a:spcBef>
                  <a:spcPct val="50000"/>
                </a:spcBef>
              </a:pPr>
              <a:r>
                <a:rPr lang="en-US" altLang="zh-TW" sz="1400">
                  <a:latin typeface="Times New Roman" pitchFamily="18" charset="0"/>
                  <a:ea typeface="新細明體" pitchFamily="18" charset="-120"/>
                </a:rPr>
                <a:t>                               9</a:t>
              </a:r>
            </a:p>
          </p:txBody>
        </p:sp>
        <p:sp>
          <p:nvSpPr>
            <p:cNvPr id="29702" name="Line 6"/>
            <p:cNvSpPr>
              <a:spLocks noChangeShapeType="1"/>
            </p:cNvSpPr>
            <p:nvPr/>
          </p:nvSpPr>
          <p:spPr bwMode="auto">
            <a:xfrm>
              <a:off x="1246188" y="2243138"/>
              <a:ext cx="2147887"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9703" name="Text Box 7"/>
            <p:cNvSpPr txBox="1">
              <a:spLocks noChangeArrowheads="1"/>
            </p:cNvSpPr>
            <p:nvPr/>
          </p:nvSpPr>
          <p:spPr bwMode="auto">
            <a:xfrm>
              <a:off x="1344613" y="2286000"/>
              <a:ext cx="19764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標楷體" pitchFamily="65" charset="-120"/>
                </a:defRPr>
              </a:lvl1pPr>
              <a:lvl2pPr marL="742950" indent="-285750" eaLnBrk="0" hangingPunct="0">
                <a:defRPr kumimoji="1">
                  <a:solidFill>
                    <a:schemeClr val="tx1"/>
                  </a:solidFill>
                  <a:latin typeface="Arial" charset="0"/>
                  <a:ea typeface="標楷體" pitchFamily="65" charset="-120"/>
                </a:defRPr>
              </a:lvl2pPr>
              <a:lvl3pPr marL="1143000" indent="-228600" eaLnBrk="0" hangingPunct="0">
                <a:defRPr kumimoji="1">
                  <a:solidFill>
                    <a:schemeClr val="tx1"/>
                  </a:solidFill>
                  <a:latin typeface="Arial" charset="0"/>
                  <a:ea typeface="標楷體" pitchFamily="65" charset="-120"/>
                </a:defRPr>
              </a:lvl3pPr>
              <a:lvl4pPr marL="1600200" indent="-228600" eaLnBrk="0" hangingPunct="0">
                <a:defRPr kumimoji="1">
                  <a:solidFill>
                    <a:schemeClr val="tx1"/>
                  </a:solidFill>
                  <a:latin typeface="Arial" charset="0"/>
                  <a:ea typeface="標楷體" pitchFamily="65" charset="-120"/>
                </a:defRPr>
              </a:lvl4pPr>
              <a:lvl5pPr marL="2057400" indent="-228600" eaLnBrk="0" hangingPunct="0">
                <a:defRPr kumimoji="1">
                  <a:solidFill>
                    <a:schemeClr val="tx1"/>
                  </a:solidFill>
                  <a:latin typeface="Arial" charset="0"/>
                  <a:ea typeface="標楷體" pitchFamily="65" charset="-120"/>
                </a:defRPr>
              </a:lvl5pPr>
              <a:lvl6pPr marL="2514600" indent="-228600" algn="ctr" eaLnBrk="0" fontAlgn="base" hangingPunct="0">
                <a:spcBef>
                  <a:spcPct val="0"/>
                </a:spcBef>
                <a:spcAft>
                  <a:spcPct val="0"/>
                </a:spcAft>
                <a:defRPr kumimoji="1">
                  <a:solidFill>
                    <a:schemeClr val="tx1"/>
                  </a:solidFill>
                  <a:latin typeface="Arial" charset="0"/>
                  <a:ea typeface="標楷體" pitchFamily="65" charset="-120"/>
                </a:defRPr>
              </a:lvl6pPr>
              <a:lvl7pPr marL="2971800" indent="-228600" algn="ctr" eaLnBrk="0" fontAlgn="base" hangingPunct="0">
                <a:spcBef>
                  <a:spcPct val="0"/>
                </a:spcBef>
                <a:spcAft>
                  <a:spcPct val="0"/>
                </a:spcAft>
                <a:defRPr kumimoji="1">
                  <a:solidFill>
                    <a:schemeClr val="tx1"/>
                  </a:solidFill>
                  <a:latin typeface="Arial" charset="0"/>
                  <a:ea typeface="標楷體" pitchFamily="65" charset="-120"/>
                </a:defRPr>
              </a:lvl7pPr>
              <a:lvl8pPr marL="3429000" indent="-228600" algn="ctr" eaLnBrk="0" fontAlgn="base" hangingPunct="0">
                <a:spcBef>
                  <a:spcPct val="0"/>
                </a:spcBef>
                <a:spcAft>
                  <a:spcPct val="0"/>
                </a:spcAft>
                <a:defRPr kumimoji="1">
                  <a:solidFill>
                    <a:schemeClr val="tx1"/>
                  </a:solidFill>
                  <a:latin typeface="Arial" charset="0"/>
                  <a:ea typeface="標楷體" pitchFamily="65" charset="-120"/>
                </a:defRPr>
              </a:lvl8pPr>
              <a:lvl9pPr marL="3886200" indent="-228600" algn="ctr" eaLnBrk="0" fontAlgn="base" hangingPunct="0">
                <a:spcBef>
                  <a:spcPct val="0"/>
                </a:spcBef>
                <a:spcAft>
                  <a:spcPct val="0"/>
                </a:spcAft>
                <a:defRPr kumimoji="1">
                  <a:solidFill>
                    <a:schemeClr val="tx1"/>
                  </a:solidFill>
                  <a:latin typeface="Arial" charset="0"/>
                  <a:ea typeface="標楷體" pitchFamily="65" charset="-120"/>
                </a:defRPr>
              </a:lvl9pPr>
            </a:lstStyle>
            <a:p>
              <a:pPr algn="l">
                <a:spcBef>
                  <a:spcPct val="50000"/>
                </a:spcBef>
              </a:pPr>
              <a:r>
                <a:rPr lang="en-US" altLang="zh-TW" sz="1400">
                  <a:latin typeface="Times New Roman" pitchFamily="18" charset="0"/>
                  <a:ea typeface="新細明體" pitchFamily="18" charset="-120"/>
                </a:rPr>
                <a:t>Working Area</a:t>
              </a:r>
            </a:p>
          </p:txBody>
        </p:sp>
        <p:sp>
          <p:nvSpPr>
            <p:cNvPr id="29704" name="Rectangle 8"/>
            <p:cNvSpPr>
              <a:spLocks noChangeArrowheads="1"/>
            </p:cNvSpPr>
            <p:nvPr/>
          </p:nvSpPr>
          <p:spPr bwMode="auto">
            <a:xfrm>
              <a:off x="1295400" y="3371850"/>
              <a:ext cx="2173288" cy="4572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29705" name="Text Box 9"/>
            <p:cNvSpPr txBox="1">
              <a:spLocks noChangeArrowheads="1"/>
            </p:cNvSpPr>
            <p:nvPr/>
          </p:nvSpPr>
          <p:spPr bwMode="auto">
            <a:xfrm>
              <a:off x="1417638" y="3443288"/>
              <a:ext cx="18780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標楷體" pitchFamily="65" charset="-120"/>
                </a:defRPr>
              </a:lvl1pPr>
              <a:lvl2pPr marL="742950" indent="-285750" eaLnBrk="0" hangingPunct="0">
                <a:defRPr kumimoji="1">
                  <a:solidFill>
                    <a:schemeClr val="tx1"/>
                  </a:solidFill>
                  <a:latin typeface="Arial" charset="0"/>
                  <a:ea typeface="標楷體" pitchFamily="65" charset="-120"/>
                </a:defRPr>
              </a:lvl2pPr>
              <a:lvl3pPr marL="1143000" indent="-228600" eaLnBrk="0" hangingPunct="0">
                <a:defRPr kumimoji="1">
                  <a:solidFill>
                    <a:schemeClr val="tx1"/>
                  </a:solidFill>
                  <a:latin typeface="Arial" charset="0"/>
                  <a:ea typeface="標楷體" pitchFamily="65" charset="-120"/>
                </a:defRPr>
              </a:lvl3pPr>
              <a:lvl4pPr marL="1600200" indent="-228600" eaLnBrk="0" hangingPunct="0">
                <a:defRPr kumimoji="1">
                  <a:solidFill>
                    <a:schemeClr val="tx1"/>
                  </a:solidFill>
                  <a:latin typeface="Arial" charset="0"/>
                  <a:ea typeface="標楷體" pitchFamily="65" charset="-120"/>
                </a:defRPr>
              </a:lvl4pPr>
              <a:lvl5pPr marL="2057400" indent="-228600" eaLnBrk="0" hangingPunct="0">
                <a:defRPr kumimoji="1">
                  <a:solidFill>
                    <a:schemeClr val="tx1"/>
                  </a:solidFill>
                  <a:latin typeface="Arial" charset="0"/>
                  <a:ea typeface="標楷體" pitchFamily="65" charset="-120"/>
                </a:defRPr>
              </a:lvl5pPr>
              <a:lvl6pPr marL="2514600" indent="-228600" algn="ctr" eaLnBrk="0" fontAlgn="base" hangingPunct="0">
                <a:spcBef>
                  <a:spcPct val="0"/>
                </a:spcBef>
                <a:spcAft>
                  <a:spcPct val="0"/>
                </a:spcAft>
                <a:defRPr kumimoji="1">
                  <a:solidFill>
                    <a:schemeClr val="tx1"/>
                  </a:solidFill>
                  <a:latin typeface="Arial" charset="0"/>
                  <a:ea typeface="標楷體" pitchFamily="65" charset="-120"/>
                </a:defRPr>
              </a:lvl6pPr>
              <a:lvl7pPr marL="2971800" indent="-228600" algn="ctr" eaLnBrk="0" fontAlgn="base" hangingPunct="0">
                <a:spcBef>
                  <a:spcPct val="0"/>
                </a:spcBef>
                <a:spcAft>
                  <a:spcPct val="0"/>
                </a:spcAft>
                <a:defRPr kumimoji="1">
                  <a:solidFill>
                    <a:schemeClr val="tx1"/>
                  </a:solidFill>
                  <a:latin typeface="Arial" charset="0"/>
                  <a:ea typeface="標楷體" pitchFamily="65" charset="-120"/>
                </a:defRPr>
              </a:lvl7pPr>
              <a:lvl8pPr marL="3429000" indent="-228600" algn="ctr" eaLnBrk="0" fontAlgn="base" hangingPunct="0">
                <a:spcBef>
                  <a:spcPct val="0"/>
                </a:spcBef>
                <a:spcAft>
                  <a:spcPct val="0"/>
                </a:spcAft>
                <a:defRPr kumimoji="1">
                  <a:solidFill>
                    <a:schemeClr val="tx1"/>
                  </a:solidFill>
                  <a:latin typeface="Arial" charset="0"/>
                  <a:ea typeface="標楷體" pitchFamily="65" charset="-120"/>
                </a:defRPr>
              </a:lvl8pPr>
              <a:lvl9pPr marL="3886200" indent="-228600" algn="ctr" eaLnBrk="0" fontAlgn="base" hangingPunct="0">
                <a:spcBef>
                  <a:spcPct val="0"/>
                </a:spcBef>
                <a:spcAft>
                  <a:spcPct val="0"/>
                </a:spcAft>
                <a:defRPr kumimoji="1">
                  <a:solidFill>
                    <a:schemeClr val="tx1"/>
                  </a:solidFill>
                  <a:latin typeface="Arial" charset="0"/>
                  <a:ea typeface="標楷體" pitchFamily="65" charset="-120"/>
                </a:defRPr>
              </a:lvl9pPr>
            </a:lstStyle>
            <a:p>
              <a:pPr algn="l">
                <a:spcBef>
                  <a:spcPct val="50000"/>
                </a:spcBef>
              </a:pPr>
              <a:r>
                <a:rPr lang="en-US" altLang="zh-TW" sz="1400">
                  <a:latin typeface="Times New Roman" pitchFamily="18" charset="0"/>
                  <a:ea typeface="新細明體" pitchFamily="18" charset="-120"/>
                </a:rPr>
                <a:t>System Buffer</a:t>
              </a:r>
            </a:p>
          </p:txBody>
        </p:sp>
        <p:sp>
          <p:nvSpPr>
            <p:cNvPr id="29706" name="AutoShape 10"/>
            <p:cNvSpPr>
              <a:spLocks noChangeArrowheads="1"/>
            </p:cNvSpPr>
            <p:nvPr/>
          </p:nvSpPr>
          <p:spPr bwMode="auto">
            <a:xfrm>
              <a:off x="1417638" y="4500563"/>
              <a:ext cx="1828800" cy="1357312"/>
            </a:xfrm>
            <a:prstGeom prst="flowChartMagneticDisk">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29707" name="Text Box 11"/>
            <p:cNvSpPr txBox="1">
              <a:spLocks noChangeArrowheads="1"/>
            </p:cNvSpPr>
            <p:nvPr/>
          </p:nvSpPr>
          <p:spPr bwMode="auto">
            <a:xfrm>
              <a:off x="1492250" y="4929188"/>
              <a:ext cx="1728788" cy="67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標楷體" pitchFamily="65" charset="-120"/>
                </a:defRPr>
              </a:lvl1pPr>
              <a:lvl2pPr marL="742950" indent="-285750" eaLnBrk="0" hangingPunct="0">
                <a:defRPr kumimoji="1">
                  <a:solidFill>
                    <a:schemeClr val="tx1"/>
                  </a:solidFill>
                  <a:latin typeface="Arial" charset="0"/>
                  <a:ea typeface="標楷體" pitchFamily="65" charset="-120"/>
                </a:defRPr>
              </a:lvl2pPr>
              <a:lvl3pPr marL="1143000" indent="-228600" eaLnBrk="0" hangingPunct="0">
                <a:defRPr kumimoji="1">
                  <a:solidFill>
                    <a:schemeClr val="tx1"/>
                  </a:solidFill>
                  <a:latin typeface="Arial" charset="0"/>
                  <a:ea typeface="標楷體" pitchFamily="65" charset="-120"/>
                </a:defRPr>
              </a:lvl3pPr>
              <a:lvl4pPr marL="1600200" indent="-228600" eaLnBrk="0" hangingPunct="0">
                <a:defRPr kumimoji="1">
                  <a:solidFill>
                    <a:schemeClr val="tx1"/>
                  </a:solidFill>
                  <a:latin typeface="Arial" charset="0"/>
                  <a:ea typeface="標楷體" pitchFamily="65" charset="-120"/>
                </a:defRPr>
              </a:lvl4pPr>
              <a:lvl5pPr marL="2057400" indent="-228600" eaLnBrk="0" hangingPunct="0">
                <a:defRPr kumimoji="1">
                  <a:solidFill>
                    <a:schemeClr val="tx1"/>
                  </a:solidFill>
                  <a:latin typeface="Arial" charset="0"/>
                  <a:ea typeface="標楷體" pitchFamily="65" charset="-120"/>
                </a:defRPr>
              </a:lvl5pPr>
              <a:lvl6pPr marL="2514600" indent="-228600" algn="ctr" eaLnBrk="0" fontAlgn="base" hangingPunct="0">
                <a:spcBef>
                  <a:spcPct val="0"/>
                </a:spcBef>
                <a:spcAft>
                  <a:spcPct val="0"/>
                </a:spcAft>
                <a:defRPr kumimoji="1">
                  <a:solidFill>
                    <a:schemeClr val="tx1"/>
                  </a:solidFill>
                  <a:latin typeface="Arial" charset="0"/>
                  <a:ea typeface="標楷體" pitchFamily="65" charset="-120"/>
                </a:defRPr>
              </a:lvl6pPr>
              <a:lvl7pPr marL="2971800" indent="-228600" algn="ctr" eaLnBrk="0" fontAlgn="base" hangingPunct="0">
                <a:spcBef>
                  <a:spcPct val="0"/>
                </a:spcBef>
                <a:spcAft>
                  <a:spcPct val="0"/>
                </a:spcAft>
                <a:defRPr kumimoji="1">
                  <a:solidFill>
                    <a:schemeClr val="tx1"/>
                  </a:solidFill>
                  <a:latin typeface="Arial" charset="0"/>
                  <a:ea typeface="標楷體" pitchFamily="65" charset="-120"/>
                </a:defRPr>
              </a:lvl7pPr>
              <a:lvl8pPr marL="3429000" indent="-228600" algn="ctr" eaLnBrk="0" fontAlgn="base" hangingPunct="0">
                <a:spcBef>
                  <a:spcPct val="0"/>
                </a:spcBef>
                <a:spcAft>
                  <a:spcPct val="0"/>
                </a:spcAft>
                <a:defRPr kumimoji="1">
                  <a:solidFill>
                    <a:schemeClr val="tx1"/>
                  </a:solidFill>
                  <a:latin typeface="Arial" charset="0"/>
                  <a:ea typeface="標楷體" pitchFamily="65" charset="-120"/>
                </a:defRPr>
              </a:lvl8pPr>
              <a:lvl9pPr marL="3886200" indent="-228600" algn="ctr" eaLnBrk="0" fontAlgn="base" hangingPunct="0">
                <a:spcBef>
                  <a:spcPct val="0"/>
                </a:spcBef>
                <a:spcAft>
                  <a:spcPct val="0"/>
                </a:spcAft>
                <a:defRPr kumimoji="1">
                  <a:solidFill>
                    <a:schemeClr val="tx1"/>
                  </a:solidFill>
                  <a:latin typeface="Arial" charset="0"/>
                  <a:ea typeface="標楷體" pitchFamily="65" charset="-120"/>
                </a:defRPr>
              </a:lvl9pPr>
            </a:lstStyle>
            <a:p>
              <a:pPr algn="l">
                <a:spcBef>
                  <a:spcPct val="50000"/>
                </a:spcBef>
              </a:pPr>
              <a:r>
                <a:rPr lang="en-US" altLang="zh-TW" sz="1400">
                  <a:latin typeface="Times New Roman" pitchFamily="18" charset="0"/>
                  <a:ea typeface="新細明體" pitchFamily="18" charset="-120"/>
                </a:rPr>
                <a:t>Secondary Memory</a:t>
              </a:r>
              <a:endParaRPr lang="en-US" altLang="zh-TW" sz="1600">
                <a:latin typeface="Times New Roman" pitchFamily="18" charset="0"/>
                <a:ea typeface="新細明體" pitchFamily="18" charset="-120"/>
              </a:endParaRPr>
            </a:p>
            <a:p>
              <a:pPr algn="l">
                <a:spcBef>
                  <a:spcPct val="50000"/>
                </a:spcBef>
              </a:pPr>
              <a:r>
                <a:rPr lang="en-US" altLang="zh-TW" sz="1600" b="1">
                  <a:latin typeface="Times New Roman" pitchFamily="18" charset="0"/>
                  <a:ea typeface="新細明體" pitchFamily="18" charset="-120"/>
                </a:rPr>
                <a:t>     Database</a:t>
              </a:r>
            </a:p>
          </p:txBody>
        </p:sp>
        <p:sp>
          <p:nvSpPr>
            <p:cNvPr id="29708" name="Rectangle 12"/>
            <p:cNvSpPr>
              <a:spLocks noChangeArrowheads="1"/>
            </p:cNvSpPr>
            <p:nvPr/>
          </p:nvSpPr>
          <p:spPr bwMode="auto">
            <a:xfrm>
              <a:off x="4283075" y="3357563"/>
              <a:ext cx="1779588" cy="414337"/>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29709" name="Text Box 13"/>
            <p:cNvSpPr txBox="1">
              <a:spLocks noChangeArrowheads="1"/>
            </p:cNvSpPr>
            <p:nvPr/>
          </p:nvSpPr>
          <p:spPr bwMode="auto">
            <a:xfrm>
              <a:off x="4421188" y="3429000"/>
              <a:ext cx="14509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標楷體" pitchFamily="65" charset="-120"/>
                </a:defRPr>
              </a:lvl1pPr>
              <a:lvl2pPr marL="742950" indent="-285750" eaLnBrk="0" hangingPunct="0">
                <a:defRPr kumimoji="1">
                  <a:solidFill>
                    <a:schemeClr val="tx1"/>
                  </a:solidFill>
                  <a:latin typeface="Arial" charset="0"/>
                  <a:ea typeface="標楷體" pitchFamily="65" charset="-120"/>
                </a:defRPr>
              </a:lvl2pPr>
              <a:lvl3pPr marL="1143000" indent="-228600" eaLnBrk="0" hangingPunct="0">
                <a:defRPr kumimoji="1">
                  <a:solidFill>
                    <a:schemeClr val="tx1"/>
                  </a:solidFill>
                  <a:latin typeface="Arial" charset="0"/>
                  <a:ea typeface="標楷體" pitchFamily="65" charset="-120"/>
                </a:defRPr>
              </a:lvl3pPr>
              <a:lvl4pPr marL="1600200" indent="-228600" eaLnBrk="0" hangingPunct="0">
                <a:defRPr kumimoji="1">
                  <a:solidFill>
                    <a:schemeClr val="tx1"/>
                  </a:solidFill>
                  <a:latin typeface="Arial" charset="0"/>
                  <a:ea typeface="標楷體" pitchFamily="65" charset="-120"/>
                </a:defRPr>
              </a:lvl4pPr>
              <a:lvl5pPr marL="2057400" indent="-228600" eaLnBrk="0" hangingPunct="0">
                <a:defRPr kumimoji="1">
                  <a:solidFill>
                    <a:schemeClr val="tx1"/>
                  </a:solidFill>
                  <a:latin typeface="Arial" charset="0"/>
                  <a:ea typeface="標楷體" pitchFamily="65" charset="-120"/>
                </a:defRPr>
              </a:lvl5pPr>
              <a:lvl6pPr marL="2514600" indent="-228600" algn="ctr" eaLnBrk="0" fontAlgn="base" hangingPunct="0">
                <a:spcBef>
                  <a:spcPct val="0"/>
                </a:spcBef>
                <a:spcAft>
                  <a:spcPct val="0"/>
                </a:spcAft>
                <a:defRPr kumimoji="1">
                  <a:solidFill>
                    <a:schemeClr val="tx1"/>
                  </a:solidFill>
                  <a:latin typeface="Arial" charset="0"/>
                  <a:ea typeface="標楷體" pitchFamily="65" charset="-120"/>
                </a:defRPr>
              </a:lvl6pPr>
              <a:lvl7pPr marL="2971800" indent="-228600" algn="ctr" eaLnBrk="0" fontAlgn="base" hangingPunct="0">
                <a:spcBef>
                  <a:spcPct val="0"/>
                </a:spcBef>
                <a:spcAft>
                  <a:spcPct val="0"/>
                </a:spcAft>
                <a:defRPr kumimoji="1">
                  <a:solidFill>
                    <a:schemeClr val="tx1"/>
                  </a:solidFill>
                  <a:latin typeface="Arial" charset="0"/>
                  <a:ea typeface="標楷體" pitchFamily="65" charset="-120"/>
                </a:defRPr>
              </a:lvl7pPr>
              <a:lvl8pPr marL="3429000" indent="-228600" algn="ctr" eaLnBrk="0" fontAlgn="base" hangingPunct="0">
                <a:spcBef>
                  <a:spcPct val="0"/>
                </a:spcBef>
                <a:spcAft>
                  <a:spcPct val="0"/>
                </a:spcAft>
                <a:defRPr kumimoji="1">
                  <a:solidFill>
                    <a:schemeClr val="tx1"/>
                  </a:solidFill>
                  <a:latin typeface="Arial" charset="0"/>
                  <a:ea typeface="標楷體" pitchFamily="65" charset="-120"/>
                </a:defRPr>
              </a:lvl8pPr>
              <a:lvl9pPr marL="3886200" indent="-228600" algn="ctr" eaLnBrk="0" fontAlgn="base" hangingPunct="0">
                <a:spcBef>
                  <a:spcPct val="0"/>
                </a:spcBef>
                <a:spcAft>
                  <a:spcPct val="0"/>
                </a:spcAft>
                <a:defRPr kumimoji="1">
                  <a:solidFill>
                    <a:schemeClr val="tx1"/>
                  </a:solidFill>
                  <a:latin typeface="Arial" charset="0"/>
                  <a:ea typeface="標楷體" pitchFamily="65" charset="-120"/>
                </a:defRPr>
              </a:lvl9pPr>
            </a:lstStyle>
            <a:p>
              <a:pPr>
                <a:spcBef>
                  <a:spcPct val="50000"/>
                </a:spcBef>
              </a:pPr>
              <a:r>
                <a:rPr lang="en-US" altLang="zh-TW" sz="1600" b="1">
                  <a:latin typeface="Times New Roman" pitchFamily="18" charset="0"/>
                  <a:ea typeface="新細明體" pitchFamily="18" charset="-120"/>
                </a:rPr>
                <a:t>DBMS</a:t>
              </a:r>
            </a:p>
          </p:txBody>
        </p:sp>
        <p:sp>
          <p:nvSpPr>
            <p:cNvPr id="29710" name="AutoShape 14"/>
            <p:cNvSpPr>
              <a:spLocks noChangeArrowheads="1"/>
            </p:cNvSpPr>
            <p:nvPr/>
          </p:nvSpPr>
          <p:spPr bwMode="auto">
            <a:xfrm>
              <a:off x="7248525" y="3200400"/>
              <a:ext cx="1184275" cy="871538"/>
            </a:xfrm>
            <a:prstGeom prst="flowChartMagneticDisk">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29711" name="Text Box 15"/>
            <p:cNvSpPr txBox="1">
              <a:spLocks noChangeArrowheads="1"/>
            </p:cNvSpPr>
            <p:nvPr/>
          </p:nvSpPr>
          <p:spPr bwMode="auto">
            <a:xfrm>
              <a:off x="7164288" y="3546277"/>
              <a:ext cx="138132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標楷體" pitchFamily="65" charset="-120"/>
                </a:defRPr>
              </a:lvl1pPr>
              <a:lvl2pPr marL="742950" indent="-285750" eaLnBrk="0" hangingPunct="0">
                <a:defRPr kumimoji="1">
                  <a:solidFill>
                    <a:schemeClr val="tx1"/>
                  </a:solidFill>
                  <a:latin typeface="Arial" charset="0"/>
                  <a:ea typeface="標楷體" pitchFamily="65" charset="-120"/>
                </a:defRPr>
              </a:lvl2pPr>
              <a:lvl3pPr marL="1143000" indent="-228600" eaLnBrk="0" hangingPunct="0">
                <a:defRPr kumimoji="1">
                  <a:solidFill>
                    <a:schemeClr val="tx1"/>
                  </a:solidFill>
                  <a:latin typeface="Arial" charset="0"/>
                  <a:ea typeface="標楷體" pitchFamily="65" charset="-120"/>
                </a:defRPr>
              </a:lvl3pPr>
              <a:lvl4pPr marL="1600200" indent="-228600" eaLnBrk="0" hangingPunct="0">
                <a:defRPr kumimoji="1">
                  <a:solidFill>
                    <a:schemeClr val="tx1"/>
                  </a:solidFill>
                  <a:latin typeface="Arial" charset="0"/>
                  <a:ea typeface="標楷體" pitchFamily="65" charset="-120"/>
                </a:defRPr>
              </a:lvl4pPr>
              <a:lvl5pPr marL="2057400" indent="-228600" eaLnBrk="0" hangingPunct="0">
                <a:defRPr kumimoji="1">
                  <a:solidFill>
                    <a:schemeClr val="tx1"/>
                  </a:solidFill>
                  <a:latin typeface="Arial" charset="0"/>
                  <a:ea typeface="標楷體" pitchFamily="65" charset="-120"/>
                </a:defRPr>
              </a:lvl5pPr>
              <a:lvl6pPr marL="2514600" indent="-228600" algn="ctr" eaLnBrk="0" fontAlgn="base" hangingPunct="0">
                <a:spcBef>
                  <a:spcPct val="0"/>
                </a:spcBef>
                <a:spcAft>
                  <a:spcPct val="0"/>
                </a:spcAft>
                <a:defRPr kumimoji="1">
                  <a:solidFill>
                    <a:schemeClr val="tx1"/>
                  </a:solidFill>
                  <a:latin typeface="Arial" charset="0"/>
                  <a:ea typeface="標楷體" pitchFamily="65" charset="-120"/>
                </a:defRPr>
              </a:lvl6pPr>
              <a:lvl7pPr marL="2971800" indent="-228600" algn="ctr" eaLnBrk="0" fontAlgn="base" hangingPunct="0">
                <a:spcBef>
                  <a:spcPct val="0"/>
                </a:spcBef>
                <a:spcAft>
                  <a:spcPct val="0"/>
                </a:spcAft>
                <a:defRPr kumimoji="1">
                  <a:solidFill>
                    <a:schemeClr val="tx1"/>
                  </a:solidFill>
                  <a:latin typeface="Arial" charset="0"/>
                  <a:ea typeface="標楷體" pitchFamily="65" charset="-120"/>
                </a:defRPr>
              </a:lvl7pPr>
              <a:lvl8pPr marL="3429000" indent="-228600" algn="ctr" eaLnBrk="0" fontAlgn="base" hangingPunct="0">
                <a:spcBef>
                  <a:spcPct val="0"/>
                </a:spcBef>
                <a:spcAft>
                  <a:spcPct val="0"/>
                </a:spcAft>
                <a:defRPr kumimoji="1">
                  <a:solidFill>
                    <a:schemeClr val="tx1"/>
                  </a:solidFill>
                  <a:latin typeface="Arial" charset="0"/>
                  <a:ea typeface="標楷體" pitchFamily="65" charset="-120"/>
                </a:defRPr>
              </a:lvl8pPr>
              <a:lvl9pPr marL="3886200" indent="-228600" algn="ctr" eaLnBrk="0" fontAlgn="base" hangingPunct="0">
                <a:spcBef>
                  <a:spcPct val="0"/>
                </a:spcBef>
                <a:spcAft>
                  <a:spcPct val="0"/>
                </a:spcAft>
                <a:defRPr kumimoji="1">
                  <a:solidFill>
                    <a:schemeClr val="tx1"/>
                  </a:solidFill>
                  <a:latin typeface="Arial" charset="0"/>
                  <a:ea typeface="標楷體" pitchFamily="65" charset="-120"/>
                </a:defRPr>
              </a:lvl9pPr>
            </a:lstStyle>
            <a:p>
              <a:pPr>
                <a:lnSpc>
                  <a:spcPct val="50000"/>
                </a:lnSpc>
                <a:spcBef>
                  <a:spcPct val="50000"/>
                </a:spcBef>
              </a:pPr>
              <a:r>
                <a:rPr lang="en-US" altLang="zh-TW" b="1" dirty="0" smtClean="0">
                  <a:solidFill>
                    <a:srgbClr val="FF0000"/>
                  </a:solidFill>
                  <a:latin typeface="Times New Roman" pitchFamily="18" charset="0"/>
                  <a:ea typeface="新細明體" pitchFamily="18" charset="-120"/>
                </a:rPr>
                <a:t>Data</a:t>
              </a:r>
              <a:br>
                <a:rPr lang="en-US" altLang="zh-TW" b="1" dirty="0" smtClean="0">
                  <a:solidFill>
                    <a:srgbClr val="FF0000"/>
                  </a:solidFill>
                  <a:latin typeface="Times New Roman" pitchFamily="18" charset="0"/>
                  <a:ea typeface="新細明體" pitchFamily="18" charset="-120"/>
                </a:rPr>
              </a:br>
              <a:r>
                <a:rPr lang="en-US" altLang="zh-TW" b="1" dirty="0" smtClean="0">
                  <a:solidFill>
                    <a:srgbClr val="FF0000"/>
                  </a:solidFill>
                  <a:latin typeface="Times New Roman" pitchFamily="18" charset="0"/>
                  <a:ea typeface="新細明體" pitchFamily="18" charset="-120"/>
                </a:rPr>
                <a:t>Dictionary</a:t>
              </a:r>
              <a:endParaRPr lang="en-US" altLang="zh-TW" b="1" dirty="0">
                <a:solidFill>
                  <a:srgbClr val="FF0000"/>
                </a:solidFill>
                <a:latin typeface="Times New Roman" pitchFamily="18" charset="0"/>
                <a:ea typeface="新細明體" pitchFamily="18" charset="-120"/>
              </a:endParaRPr>
            </a:p>
          </p:txBody>
        </p:sp>
        <p:sp>
          <p:nvSpPr>
            <p:cNvPr id="29712" name="Line 16"/>
            <p:cNvSpPr>
              <a:spLocks noChangeShapeType="1"/>
            </p:cNvSpPr>
            <p:nvPr/>
          </p:nvSpPr>
          <p:spPr bwMode="auto">
            <a:xfrm flipH="1">
              <a:off x="2085975" y="2628900"/>
              <a:ext cx="11113" cy="728663"/>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9713" name="Line 17"/>
            <p:cNvSpPr>
              <a:spLocks noChangeShapeType="1"/>
            </p:cNvSpPr>
            <p:nvPr/>
          </p:nvSpPr>
          <p:spPr bwMode="auto">
            <a:xfrm>
              <a:off x="2085975" y="3843338"/>
              <a:ext cx="0" cy="614362"/>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9714" name="Line 18"/>
            <p:cNvSpPr>
              <a:spLocks noChangeShapeType="1"/>
            </p:cNvSpPr>
            <p:nvPr/>
          </p:nvSpPr>
          <p:spPr bwMode="auto">
            <a:xfrm>
              <a:off x="3468688" y="3571875"/>
              <a:ext cx="814387" cy="0"/>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9715" name="Line 19"/>
            <p:cNvSpPr>
              <a:spLocks noChangeShapeType="1"/>
            </p:cNvSpPr>
            <p:nvPr/>
          </p:nvSpPr>
          <p:spPr bwMode="auto">
            <a:xfrm>
              <a:off x="6111875" y="3586163"/>
              <a:ext cx="1111250" cy="0"/>
            </a:xfrm>
            <a:prstGeom prst="line">
              <a:avLst/>
            </a:prstGeom>
            <a:noFill/>
            <a:ln w="12700" cap="rnd">
              <a:solidFill>
                <a:schemeClr val="tx1"/>
              </a:solidFill>
              <a:prstDash val="sysDot"/>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9716" name="Line 20"/>
            <p:cNvSpPr>
              <a:spLocks noChangeShapeType="1"/>
            </p:cNvSpPr>
            <p:nvPr/>
          </p:nvSpPr>
          <p:spPr bwMode="auto">
            <a:xfrm flipH="1">
              <a:off x="5148263" y="3786188"/>
              <a:ext cx="0" cy="500062"/>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9717" name="Rectangle 21"/>
            <p:cNvSpPr>
              <a:spLocks noChangeArrowheads="1"/>
            </p:cNvSpPr>
            <p:nvPr/>
          </p:nvSpPr>
          <p:spPr bwMode="auto">
            <a:xfrm>
              <a:off x="4432300" y="4257675"/>
              <a:ext cx="1630363" cy="3571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29718" name="Text Box 22"/>
            <p:cNvSpPr txBox="1">
              <a:spLocks noChangeArrowheads="1"/>
            </p:cNvSpPr>
            <p:nvPr/>
          </p:nvSpPr>
          <p:spPr bwMode="auto">
            <a:xfrm>
              <a:off x="4600575" y="4302125"/>
              <a:ext cx="10747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標楷體" pitchFamily="65" charset="-120"/>
                </a:defRPr>
              </a:lvl1pPr>
              <a:lvl2pPr marL="742950" indent="-285750" eaLnBrk="0" hangingPunct="0">
                <a:defRPr kumimoji="1">
                  <a:solidFill>
                    <a:schemeClr val="tx1"/>
                  </a:solidFill>
                  <a:latin typeface="Arial" charset="0"/>
                  <a:ea typeface="標楷體" pitchFamily="65" charset="-120"/>
                </a:defRPr>
              </a:lvl2pPr>
              <a:lvl3pPr marL="1143000" indent="-228600" eaLnBrk="0" hangingPunct="0">
                <a:defRPr kumimoji="1">
                  <a:solidFill>
                    <a:schemeClr val="tx1"/>
                  </a:solidFill>
                  <a:latin typeface="Arial" charset="0"/>
                  <a:ea typeface="標楷體" pitchFamily="65" charset="-120"/>
                </a:defRPr>
              </a:lvl3pPr>
              <a:lvl4pPr marL="1600200" indent="-228600" eaLnBrk="0" hangingPunct="0">
                <a:defRPr kumimoji="1">
                  <a:solidFill>
                    <a:schemeClr val="tx1"/>
                  </a:solidFill>
                  <a:latin typeface="Arial" charset="0"/>
                  <a:ea typeface="標楷體" pitchFamily="65" charset="-120"/>
                </a:defRPr>
              </a:lvl4pPr>
              <a:lvl5pPr marL="2057400" indent="-228600" eaLnBrk="0" hangingPunct="0">
                <a:defRPr kumimoji="1">
                  <a:solidFill>
                    <a:schemeClr val="tx1"/>
                  </a:solidFill>
                  <a:latin typeface="Arial" charset="0"/>
                  <a:ea typeface="標楷體" pitchFamily="65" charset="-120"/>
                </a:defRPr>
              </a:lvl5pPr>
              <a:lvl6pPr marL="2514600" indent="-228600" algn="ctr" eaLnBrk="0" fontAlgn="base" hangingPunct="0">
                <a:spcBef>
                  <a:spcPct val="0"/>
                </a:spcBef>
                <a:spcAft>
                  <a:spcPct val="0"/>
                </a:spcAft>
                <a:defRPr kumimoji="1">
                  <a:solidFill>
                    <a:schemeClr val="tx1"/>
                  </a:solidFill>
                  <a:latin typeface="Arial" charset="0"/>
                  <a:ea typeface="標楷體" pitchFamily="65" charset="-120"/>
                </a:defRPr>
              </a:lvl6pPr>
              <a:lvl7pPr marL="2971800" indent="-228600" algn="ctr" eaLnBrk="0" fontAlgn="base" hangingPunct="0">
                <a:spcBef>
                  <a:spcPct val="0"/>
                </a:spcBef>
                <a:spcAft>
                  <a:spcPct val="0"/>
                </a:spcAft>
                <a:defRPr kumimoji="1">
                  <a:solidFill>
                    <a:schemeClr val="tx1"/>
                  </a:solidFill>
                  <a:latin typeface="Arial" charset="0"/>
                  <a:ea typeface="標楷體" pitchFamily="65" charset="-120"/>
                </a:defRPr>
              </a:lvl7pPr>
              <a:lvl8pPr marL="3429000" indent="-228600" algn="ctr" eaLnBrk="0" fontAlgn="base" hangingPunct="0">
                <a:spcBef>
                  <a:spcPct val="0"/>
                </a:spcBef>
                <a:spcAft>
                  <a:spcPct val="0"/>
                </a:spcAft>
                <a:defRPr kumimoji="1">
                  <a:solidFill>
                    <a:schemeClr val="tx1"/>
                  </a:solidFill>
                  <a:latin typeface="Arial" charset="0"/>
                  <a:ea typeface="標楷體" pitchFamily="65" charset="-120"/>
                </a:defRPr>
              </a:lvl8pPr>
              <a:lvl9pPr marL="3886200" indent="-228600" algn="ctr" eaLnBrk="0" fontAlgn="base" hangingPunct="0">
                <a:spcBef>
                  <a:spcPct val="0"/>
                </a:spcBef>
                <a:spcAft>
                  <a:spcPct val="0"/>
                </a:spcAft>
                <a:defRPr kumimoji="1">
                  <a:solidFill>
                    <a:schemeClr val="tx1"/>
                  </a:solidFill>
                  <a:latin typeface="Arial" charset="0"/>
                  <a:ea typeface="標楷體" pitchFamily="65" charset="-120"/>
                </a:defRPr>
              </a:lvl9pPr>
            </a:lstStyle>
            <a:p>
              <a:pPr>
                <a:spcBef>
                  <a:spcPct val="50000"/>
                </a:spcBef>
              </a:pPr>
              <a:r>
                <a:rPr lang="en-US" altLang="zh-TW" sz="1600" b="1">
                  <a:latin typeface="Times New Roman" pitchFamily="18" charset="0"/>
                  <a:ea typeface="新細明體" pitchFamily="18" charset="-120"/>
                </a:rPr>
                <a:t>OS</a:t>
              </a:r>
            </a:p>
          </p:txBody>
        </p:sp>
        <p:sp>
          <p:nvSpPr>
            <p:cNvPr id="29719" name="Line 23"/>
            <p:cNvSpPr>
              <a:spLocks noChangeShapeType="1"/>
            </p:cNvSpPr>
            <p:nvPr/>
          </p:nvSpPr>
          <p:spPr bwMode="auto">
            <a:xfrm>
              <a:off x="5148263" y="4614863"/>
              <a:ext cx="0" cy="55721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9720" name="Line 24"/>
            <p:cNvSpPr>
              <a:spLocks noChangeShapeType="1"/>
            </p:cNvSpPr>
            <p:nvPr/>
          </p:nvSpPr>
          <p:spPr bwMode="auto">
            <a:xfrm flipH="1">
              <a:off x="3246438" y="5143500"/>
              <a:ext cx="1927225" cy="142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zh-TW" altLang="en-US"/>
            </a:p>
          </p:txBody>
        </p:sp>
        <p:sp>
          <p:nvSpPr>
            <p:cNvPr id="29721" name="Line 25"/>
            <p:cNvSpPr>
              <a:spLocks noChangeShapeType="1"/>
            </p:cNvSpPr>
            <p:nvPr/>
          </p:nvSpPr>
          <p:spPr bwMode="auto">
            <a:xfrm flipH="1">
              <a:off x="3270250" y="5129213"/>
              <a:ext cx="1903413" cy="14287"/>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9722" name="Line 26"/>
            <p:cNvSpPr>
              <a:spLocks noChangeShapeType="1"/>
            </p:cNvSpPr>
            <p:nvPr/>
          </p:nvSpPr>
          <p:spPr bwMode="auto">
            <a:xfrm flipV="1">
              <a:off x="4629150" y="2114550"/>
              <a:ext cx="0" cy="124301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9723" name="Line 27"/>
            <p:cNvSpPr>
              <a:spLocks noChangeShapeType="1"/>
            </p:cNvSpPr>
            <p:nvPr/>
          </p:nvSpPr>
          <p:spPr bwMode="auto">
            <a:xfrm flipH="1">
              <a:off x="3394075" y="2143125"/>
              <a:ext cx="1235075"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9724" name="Line 28"/>
            <p:cNvSpPr>
              <a:spLocks noChangeShapeType="1"/>
            </p:cNvSpPr>
            <p:nvPr/>
          </p:nvSpPr>
          <p:spPr bwMode="auto">
            <a:xfrm flipV="1">
              <a:off x="3394075" y="1814513"/>
              <a:ext cx="2247900" cy="142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9725" name="Line 29"/>
            <p:cNvSpPr>
              <a:spLocks noChangeShapeType="1"/>
            </p:cNvSpPr>
            <p:nvPr/>
          </p:nvSpPr>
          <p:spPr bwMode="auto">
            <a:xfrm flipH="1">
              <a:off x="5625776" y="1810051"/>
              <a:ext cx="0" cy="1457325"/>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9726" name="Text Box 30"/>
            <p:cNvSpPr txBox="1">
              <a:spLocks noChangeArrowheads="1"/>
            </p:cNvSpPr>
            <p:nvPr/>
          </p:nvSpPr>
          <p:spPr bwMode="auto">
            <a:xfrm>
              <a:off x="4037013" y="1585913"/>
              <a:ext cx="13827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標楷體" pitchFamily="65" charset="-120"/>
                </a:defRPr>
              </a:lvl1pPr>
              <a:lvl2pPr marL="742950" indent="-285750" eaLnBrk="0" hangingPunct="0">
                <a:defRPr kumimoji="1">
                  <a:solidFill>
                    <a:schemeClr val="tx1"/>
                  </a:solidFill>
                  <a:latin typeface="Arial" charset="0"/>
                  <a:ea typeface="標楷體" pitchFamily="65" charset="-120"/>
                </a:defRPr>
              </a:lvl2pPr>
              <a:lvl3pPr marL="1143000" indent="-228600" eaLnBrk="0" hangingPunct="0">
                <a:defRPr kumimoji="1">
                  <a:solidFill>
                    <a:schemeClr val="tx1"/>
                  </a:solidFill>
                  <a:latin typeface="Arial" charset="0"/>
                  <a:ea typeface="標楷體" pitchFamily="65" charset="-120"/>
                </a:defRPr>
              </a:lvl3pPr>
              <a:lvl4pPr marL="1600200" indent="-228600" eaLnBrk="0" hangingPunct="0">
                <a:defRPr kumimoji="1">
                  <a:solidFill>
                    <a:schemeClr val="tx1"/>
                  </a:solidFill>
                  <a:latin typeface="Arial" charset="0"/>
                  <a:ea typeface="標楷體" pitchFamily="65" charset="-120"/>
                </a:defRPr>
              </a:lvl4pPr>
              <a:lvl5pPr marL="2057400" indent="-228600" eaLnBrk="0" hangingPunct="0">
                <a:defRPr kumimoji="1">
                  <a:solidFill>
                    <a:schemeClr val="tx1"/>
                  </a:solidFill>
                  <a:latin typeface="Arial" charset="0"/>
                  <a:ea typeface="標楷體" pitchFamily="65" charset="-120"/>
                </a:defRPr>
              </a:lvl5pPr>
              <a:lvl6pPr marL="2514600" indent="-228600" algn="ctr" eaLnBrk="0" fontAlgn="base" hangingPunct="0">
                <a:spcBef>
                  <a:spcPct val="0"/>
                </a:spcBef>
                <a:spcAft>
                  <a:spcPct val="0"/>
                </a:spcAft>
                <a:defRPr kumimoji="1">
                  <a:solidFill>
                    <a:schemeClr val="tx1"/>
                  </a:solidFill>
                  <a:latin typeface="Arial" charset="0"/>
                  <a:ea typeface="標楷體" pitchFamily="65" charset="-120"/>
                </a:defRPr>
              </a:lvl6pPr>
              <a:lvl7pPr marL="2971800" indent="-228600" algn="ctr" eaLnBrk="0" fontAlgn="base" hangingPunct="0">
                <a:spcBef>
                  <a:spcPct val="0"/>
                </a:spcBef>
                <a:spcAft>
                  <a:spcPct val="0"/>
                </a:spcAft>
                <a:defRPr kumimoji="1">
                  <a:solidFill>
                    <a:schemeClr val="tx1"/>
                  </a:solidFill>
                  <a:latin typeface="Arial" charset="0"/>
                  <a:ea typeface="標楷體" pitchFamily="65" charset="-120"/>
                </a:defRPr>
              </a:lvl7pPr>
              <a:lvl8pPr marL="3429000" indent="-228600" algn="ctr" eaLnBrk="0" fontAlgn="base" hangingPunct="0">
                <a:spcBef>
                  <a:spcPct val="0"/>
                </a:spcBef>
                <a:spcAft>
                  <a:spcPct val="0"/>
                </a:spcAft>
                <a:defRPr kumimoji="1">
                  <a:solidFill>
                    <a:schemeClr val="tx1"/>
                  </a:solidFill>
                  <a:latin typeface="Arial" charset="0"/>
                  <a:ea typeface="標楷體" pitchFamily="65" charset="-120"/>
                </a:defRPr>
              </a:lvl8pPr>
              <a:lvl9pPr marL="3886200" indent="-228600" algn="ctr" eaLnBrk="0" fontAlgn="base" hangingPunct="0">
                <a:spcBef>
                  <a:spcPct val="0"/>
                </a:spcBef>
                <a:spcAft>
                  <a:spcPct val="0"/>
                </a:spcAft>
                <a:defRPr kumimoji="1">
                  <a:solidFill>
                    <a:schemeClr val="tx1"/>
                  </a:solidFill>
                  <a:latin typeface="Arial" charset="0"/>
                  <a:ea typeface="標楷體" pitchFamily="65" charset="-120"/>
                </a:defRPr>
              </a:lvl9pPr>
            </a:lstStyle>
            <a:p>
              <a:pPr algn="l">
                <a:spcBef>
                  <a:spcPct val="50000"/>
                </a:spcBef>
              </a:pPr>
              <a:r>
                <a:rPr lang="en-US" altLang="zh-TW" sz="1400">
                  <a:latin typeface="Times New Roman" pitchFamily="18" charset="0"/>
                  <a:ea typeface="新細明體" pitchFamily="18" charset="-120"/>
                </a:rPr>
                <a:t>Request</a:t>
              </a:r>
            </a:p>
          </p:txBody>
        </p:sp>
        <p:sp>
          <p:nvSpPr>
            <p:cNvPr id="29727" name="Text Box 31"/>
            <p:cNvSpPr txBox="1">
              <a:spLocks noChangeArrowheads="1"/>
            </p:cNvSpPr>
            <p:nvPr/>
          </p:nvSpPr>
          <p:spPr bwMode="auto">
            <a:xfrm>
              <a:off x="3468688" y="2214563"/>
              <a:ext cx="10620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標楷體" pitchFamily="65" charset="-120"/>
                </a:defRPr>
              </a:lvl1pPr>
              <a:lvl2pPr marL="742950" indent="-285750" eaLnBrk="0" hangingPunct="0">
                <a:defRPr kumimoji="1">
                  <a:solidFill>
                    <a:schemeClr val="tx1"/>
                  </a:solidFill>
                  <a:latin typeface="Arial" charset="0"/>
                  <a:ea typeface="標楷體" pitchFamily="65" charset="-120"/>
                </a:defRPr>
              </a:lvl2pPr>
              <a:lvl3pPr marL="1143000" indent="-228600" eaLnBrk="0" hangingPunct="0">
                <a:defRPr kumimoji="1">
                  <a:solidFill>
                    <a:schemeClr val="tx1"/>
                  </a:solidFill>
                  <a:latin typeface="Arial" charset="0"/>
                  <a:ea typeface="標楷體" pitchFamily="65" charset="-120"/>
                </a:defRPr>
              </a:lvl3pPr>
              <a:lvl4pPr marL="1600200" indent="-228600" eaLnBrk="0" hangingPunct="0">
                <a:defRPr kumimoji="1">
                  <a:solidFill>
                    <a:schemeClr val="tx1"/>
                  </a:solidFill>
                  <a:latin typeface="Arial" charset="0"/>
                  <a:ea typeface="標楷體" pitchFamily="65" charset="-120"/>
                </a:defRPr>
              </a:lvl4pPr>
              <a:lvl5pPr marL="2057400" indent="-228600" eaLnBrk="0" hangingPunct="0">
                <a:defRPr kumimoji="1">
                  <a:solidFill>
                    <a:schemeClr val="tx1"/>
                  </a:solidFill>
                  <a:latin typeface="Arial" charset="0"/>
                  <a:ea typeface="標楷體" pitchFamily="65" charset="-120"/>
                </a:defRPr>
              </a:lvl5pPr>
              <a:lvl6pPr marL="2514600" indent="-228600" algn="ctr" eaLnBrk="0" fontAlgn="base" hangingPunct="0">
                <a:spcBef>
                  <a:spcPct val="0"/>
                </a:spcBef>
                <a:spcAft>
                  <a:spcPct val="0"/>
                </a:spcAft>
                <a:defRPr kumimoji="1">
                  <a:solidFill>
                    <a:schemeClr val="tx1"/>
                  </a:solidFill>
                  <a:latin typeface="Arial" charset="0"/>
                  <a:ea typeface="標楷體" pitchFamily="65" charset="-120"/>
                </a:defRPr>
              </a:lvl6pPr>
              <a:lvl7pPr marL="2971800" indent="-228600" algn="ctr" eaLnBrk="0" fontAlgn="base" hangingPunct="0">
                <a:spcBef>
                  <a:spcPct val="0"/>
                </a:spcBef>
                <a:spcAft>
                  <a:spcPct val="0"/>
                </a:spcAft>
                <a:defRPr kumimoji="1">
                  <a:solidFill>
                    <a:schemeClr val="tx1"/>
                  </a:solidFill>
                  <a:latin typeface="Arial" charset="0"/>
                  <a:ea typeface="標楷體" pitchFamily="65" charset="-120"/>
                </a:defRPr>
              </a:lvl7pPr>
              <a:lvl8pPr marL="3429000" indent="-228600" algn="ctr" eaLnBrk="0" fontAlgn="base" hangingPunct="0">
                <a:spcBef>
                  <a:spcPct val="0"/>
                </a:spcBef>
                <a:spcAft>
                  <a:spcPct val="0"/>
                </a:spcAft>
                <a:defRPr kumimoji="1">
                  <a:solidFill>
                    <a:schemeClr val="tx1"/>
                  </a:solidFill>
                  <a:latin typeface="Arial" charset="0"/>
                  <a:ea typeface="標楷體" pitchFamily="65" charset="-120"/>
                </a:defRPr>
              </a:lvl8pPr>
              <a:lvl9pPr marL="3886200" indent="-228600" algn="ctr" eaLnBrk="0" fontAlgn="base" hangingPunct="0">
                <a:spcBef>
                  <a:spcPct val="0"/>
                </a:spcBef>
                <a:spcAft>
                  <a:spcPct val="0"/>
                </a:spcAft>
                <a:defRPr kumimoji="1">
                  <a:solidFill>
                    <a:schemeClr val="tx1"/>
                  </a:solidFill>
                  <a:latin typeface="Arial" charset="0"/>
                  <a:ea typeface="標楷體" pitchFamily="65" charset="-120"/>
                </a:defRPr>
              </a:lvl9pPr>
            </a:lstStyle>
            <a:p>
              <a:pPr algn="l">
                <a:spcBef>
                  <a:spcPct val="50000"/>
                </a:spcBef>
              </a:pPr>
              <a:r>
                <a:rPr lang="en-US" altLang="zh-TW" sz="1400">
                  <a:latin typeface="Times New Roman" pitchFamily="18" charset="0"/>
                  <a:ea typeface="新細明體" pitchFamily="18" charset="-120"/>
                </a:rPr>
                <a:t>return</a:t>
              </a:r>
            </a:p>
          </p:txBody>
        </p:sp>
        <p:sp>
          <p:nvSpPr>
            <p:cNvPr id="29728" name="Text Box 32"/>
            <p:cNvSpPr txBox="1">
              <a:spLocks noChangeArrowheads="1"/>
            </p:cNvSpPr>
            <p:nvPr/>
          </p:nvSpPr>
          <p:spPr bwMode="auto">
            <a:xfrm>
              <a:off x="5402386" y="2457450"/>
              <a:ext cx="6429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標楷體" pitchFamily="65" charset="-120"/>
                </a:defRPr>
              </a:lvl1pPr>
              <a:lvl2pPr marL="742950" indent="-285750" eaLnBrk="0" hangingPunct="0">
                <a:defRPr kumimoji="1">
                  <a:solidFill>
                    <a:schemeClr val="tx1"/>
                  </a:solidFill>
                  <a:latin typeface="Arial" charset="0"/>
                  <a:ea typeface="標楷體" pitchFamily="65" charset="-120"/>
                </a:defRPr>
              </a:lvl2pPr>
              <a:lvl3pPr marL="1143000" indent="-228600" eaLnBrk="0" hangingPunct="0">
                <a:defRPr kumimoji="1">
                  <a:solidFill>
                    <a:schemeClr val="tx1"/>
                  </a:solidFill>
                  <a:latin typeface="Arial" charset="0"/>
                  <a:ea typeface="標楷體" pitchFamily="65" charset="-120"/>
                </a:defRPr>
              </a:lvl3pPr>
              <a:lvl4pPr marL="1600200" indent="-228600" eaLnBrk="0" hangingPunct="0">
                <a:defRPr kumimoji="1">
                  <a:solidFill>
                    <a:schemeClr val="tx1"/>
                  </a:solidFill>
                  <a:latin typeface="Arial" charset="0"/>
                  <a:ea typeface="標楷體" pitchFamily="65" charset="-120"/>
                </a:defRPr>
              </a:lvl4pPr>
              <a:lvl5pPr marL="2057400" indent="-228600" eaLnBrk="0" hangingPunct="0">
                <a:defRPr kumimoji="1">
                  <a:solidFill>
                    <a:schemeClr val="tx1"/>
                  </a:solidFill>
                  <a:latin typeface="Arial" charset="0"/>
                  <a:ea typeface="標楷體" pitchFamily="65" charset="-120"/>
                </a:defRPr>
              </a:lvl5pPr>
              <a:lvl6pPr marL="2514600" indent="-228600" algn="ctr" eaLnBrk="0" fontAlgn="base" hangingPunct="0">
                <a:spcBef>
                  <a:spcPct val="0"/>
                </a:spcBef>
                <a:spcAft>
                  <a:spcPct val="0"/>
                </a:spcAft>
                <a:defRPr kumimoji="1">
                  <a:solidFill>
                    <a:schemeClr val="tx1"/>
                  </a:solidFill>
                  <a:latin typeface="Arial" charset="0"/>
                  <a:ea typeface="標楷體" pitchFamily="65" charset="-120"/>
                </a:defRPr>
              </a:lvl6pPr>
              <a:lvl7pPr marL="2971800" indent="-228600" algn="ctr" eaLnBrk="0" fontAlgn="base" hangingPunct="0">
                <a:spcBef>
                  <a:spcPct val="0"/>
                </a:spcBef>
                <a:spcAft>
                  <a:spcPct val="0"/>
                </a:spcAft>
                <a:defRPr kumimoji="1">
                  <a:solidFill>
                    <a:schemeClr val="tx1"/>
                  </a:solidFill>
                  <a:latin typeface="Arial" charset="0"/>
                  <a:ea typeface="標楷體" pitchFamily="65" charset="-120"/>
                </a:defRPr>
              </a:lvl7pPr>
              <a:lvl8pPr marL="3429000" indent="-228600" algn="ctr" eaLnBrk="0" fontAlgn="base" hangingPunct="0">
                <a:spcBef>
                  <a:spcPct val="0"/>
                </a:spcBef>
                <a:spcAft>
                  <a:spcPct val="0"/>
                </a:spcAft>
                <a:defRPr kumimoji="1">
                  <a:solidFill>
                    <a:schemeClr val="tx1"/>
                  </a:solidFill>
                  <a:latin typeface="Arial" charset="0"/>
                  <a:ea typeface="標楷體" pitchFamily="65" charset="-120"/>
                </a:defRPr>
              </a:lvl8pPr>
              <a:lvl9pPr marL="3886200" indent="-228600" algn="ctr" eaLnBrk="0" fontAlgn="base" hangingPunct="0">
                <a:spcBef>
                  <a:spcPct val="0"/>
                </a:spcBef>
                <a:spcAft>
                  <a:spcPct val="0"/>
                </a:spcAft>
                <a:defRPr kumimoji="1">
                  <a:solidFill>
                    <a:schemeClr val="tx1"/>
                  </a:solidFill>
                  <a:latin typeface="Arial" charset="0"/>
                  <a:ea typeface="標楷體" pitchFamily="65" charset="-120"/>
                </a:defRPr>
              </a:lvl9pPr>
            </a:lstStyle>
            <a:p>
              <a:pPr algn="l">
                <a:spcBef>
                  <a:spcPct val="50000"/>
                </a:spcBef>
              </a:pPr>
              <a:r>
                <a:rPr lang="en-US" altLang="zh-TW" sz="1400">
                  <a:latin typeface="Times New Roman" pitchFamily="18" charset="0"/>
                  <a:ea typeface="新細明體" pitchFamily="18" charset="-120"/>
                </a:rPr>
                <a:t>1</a:t>
              </a:r>
            </a:p>
          </p:txBody>
        </p:sp>
        <p:sp>
          <p:nvSpPr>
            <p:cNvPr id="29729" name="Text Box 33"/>
            <p:cNvSpPr txBox="1">
              <a:spLocks noChangeArrowheads="1"/>
            </p:cNvSpPr>
            <p:nvPr/>
          </p:nvSpPr>
          <p:spPr bwMode="auto">
            <a:xfrm>
              <a:off x="4135438" y="2743200"/>
              <a:ext cx="5429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標楷體" pitchFamily="65" charset="-120"/>
                </a:defRPr>
              </a:lvl1pPr>
              <a:lvl2pPr marL="742950" indent="-285750" eaLnBrk="0" hangingPunct="0">
                <a:defRPr kumimoji="1">
                  <a:solidFill>
                    <a:schemeClr val="tx1"/>
                  </a:solidFill>
                  <a:latin typeface="Arial" charset="0"/>
                  <a:ea typeface="標楷體" pitchFamily="65" charset="-120"/>
                </a:defRPr>
              </a:lvl2pPr>
              <a:lvl3pPr marL="1143000" indent="-228600" eaLnBrk="0" hangingPunct="0">
                <a:defRPr kumimoji="1">
                  <a:solidFill>
                    <a:schemeClr val="tx1"/>
                  </a:solidFill>
                  <a:latin typeface="Arial" charset="0"/>
                  <a:ea typeface="標楷體" pitchFamily="65" charset="-120"/>
                </a:defRPr>
              </a:lvl3pPr>
              <a:lvl4pPr marL="1600200" indent="-228600" eaLnBrk="0" hangingPunct="0">
                <a:defRPr kumimoji="1">
                  <a:solidFill>
                    <a:schemeClr val="tx1"/>
                  </a:solidFill>
                  <a:latin typeface="Arial" charset="0"/>
                  <a:ea typeface="標楷體" pitchFamily="65" charset="-120"/>
                </a:defRPr>
              </a:lvl4pPr>
              <a:lvl5pPr marL="2057400" indent="-228600" eaLnBrk="0" hangingPunct="0">
                <a:defRPr kumimoji="1">
                  <a:solidFill>
                    <a:schemeClr val="tx1"/>
                  </a:solidFill>
                  <a:latin typeface="Arial" charset="0"/>
                  <a:ea typeface="標楷體" pitchFamily="65" charset="-120"/>
                </a:defRPr>
              </a:lvl5pPr>
              <a:lvl6pPr marL="2514600" indent="-228600" algn="ctr" eaLnBrk="0" fontAlgn="base" hangingPunct="0">
                <a:spcBef>
                  <a:spcPct val="0"/>
                </a:spcBef>
                <a:spcAft>
                  <a:spcPct val="0"/>
                </a:spcAft>
                <a:defRPr kumimoji="1">
                  <a:solidFill>
                    <a:schemeClr val="tx1"/>
                  </a:solidFill>
                  <a:latin typeface="Arial" charset="0"/>
                  <a:ea typeface="標楷體" pitchFamily="65" charset="-120"/>
                </a:defRPr>
              </a:lvl6pPr>
              <a:lvl7pPr marL="2971800" indent="-228600" algn="ctr" eaLnBrk="0" fontAlgn="base" hangingPunct="0">
                <a:spcBef>
                  <a:spcPct val="0"/>
                </a:spcBef>
                <a:spcAft>
                  <a:spcPct val="0"/>
                </a:spcAft>
                <a:defRPr kumimoji="1">
                  <a:solidFill>
                    <a:schemeClr val="tx1"/>
                  </a:solidFill>
                  <a:latin typeface="Arial" charset="0"/>
                  <a:ea typeface="標楷體" pitchFamily="65" charset="-120"/>
                </a:defRPr>
              </a:lvl7pPr>
              <a:lvl8pPr marL="3429000" indent="-228600" algn="ctr" eaLnBrk="0" fontAlgn="base" hangingPunct="0">
                <a:spcBef>
                  <a:spcPct val="0"/>
                </a:spcBef>
                <a:spcAft>
                  <a:spcPct val="0"/>
                </a:spcAft>
                <a:defRPr kumimoji="1">
                  <a:solidFill>
                    <a:schemeClr val="tx1"/>
                  </a:solidFill>
                  <a:latin typeface="Arial" charset="0"/>
                  <a:ea typeface="標楷體" pitchFamily="65" charset="-120"/>
                </a:defRPr>
              </a:lvl8pPr>
              <a:lvl9pPr marL="3886200" indent="-228600" algn="ctr" eaLnBrk="0" fontAlgn="base" hangingPunct="0">
                <a:spcBef>
                  <a:spcPct val="0"/>
                </a:spcBef>
                <a:spcAft>
                  <a:spcPct val="0"/>
                </a:spcAft>
                <a:defRPr kumimoji="1">
                  <a:solidFill>
                    <a:schemeClr val="tx1"/>
                  </a:solidFill>
                  <a:latin typeface="Arial" charset="0"/>
                  <a:ea typeface="標楷體" pitchFamily="65" charset="-120"/>
                </a:defRPr>
              </a:lvl9pPr>
            </a:lstStyle>
            <a:p>
              <a:pPr algn="l">
                <a:spcBef>
                  <a:spcPct val="50000"/>
                </a:spcBef>
              </a:pPr>
              <a:r>
                <a:rPr lang="en-US" altLang="zh-TW" sz="1400">
                  <a:latin typeface="Times New Roman" pitchFamily="18" charset="0"/>
                  <a:ea typeface="新細明體" pitchFamily="18" charset="-120"/>
                </a:rPr>
                <a:t>     8</a:t>
              </a:r>
            </a:p>
          </p:txBody>
        </p:sp>
        <p:sp>
          <p:nvSpPr>
            <p:cNvPr id="29730" name="Text Box 34"/>
            <p:cNvSpPr txBox="1">
              <a:spLocks noChangeArrowheads="1"/>
            </p:cNvSpPr>
            <p:nvPr/>
          </p:nvSpPr>
          <p:spPr bwMode="auto">
            <a:xfrm>
              <a:off x="6407150" y="3271838"/>
              <a:ext cx="5191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標楷體" pitchFamily="65" charset="-120"/>
                </a:defRPr>
              </a:lvl1pPr>
              <a:lvl2pPr marL="742950" indent="-285750" eaLnBrk="0" hangingPunct="0">
                <a:defRPr kumimoji="1">
                  <a:solidFill>
                    <a:schemeClr val="tx1"/>
                  </a:solidFill>
                  <a:latin typeface="Arial" charset="0"/>
                  <a:ea typeface="標楷體" pitchFamily="65" charset="-120"/>
                </a:defRPr>
              </a:lvl2pPr>
              <a:lvl3pPr marL="1143000" indent="-228600" eaLnBrk="0" hangingPunct="0">
                <a:defRPr kumimoji="1">
                  <a:solidFill>
                    <a:schemeClr val="tx1"/>
                  </a:solidFill>
                  <a:latin typeface="Arial" charset="0"/>
                  <a:ea typeface="標楷體" pitchFamily="65" charset="-120"/>
                </a:defRPr>
              </a:lvl3pPr>
              <a:lvl4pPr marL="1600200" indent="-228600" eaLnBrk="0" hangingPunct="0">
                <a:defRPr kumimoji="1">
                  <a:solidFill>
                    <a:schemeClr val="tx1"/>
                  </a:solidFill>
                  <a:latin typeface="Arial" charset="0"/>
                  <a:ea typeface="標楷體" pitchFamily="65" charset="-120"/>
                </a:defRPr>
              </a:lvl4pPr>
              <a:lvl5pPr marL="2057400" indent="-228600" eaLnBrk="0" hangingPunct="0">
                <a:defRPr kumimoji="1">
                  <a:solidFill>
                    <a:schemeClr val="tx1"/>
                  </a:solidFill>
                  <a:latin typeface="Arial" charset="0"/>
                  <a:ea typeface="標楷體" pitchFamily="65" charset="-120"/>
                </a:defRPr>
              </a:lvl5pPr>
              <a:lvl6pPr marL="2514600" indent="-228600" algn="ctr" eaLnBrk="0" fontAlgn="base" hangingPunct="0">
                <a:spcBef>
                  <a:spcPct val="0"/>
                </a:spcBef>
                <a:spcAft>
                  <a:spcPct val="0"/>
                </a:spcAft>
                <a:defRPr kumimoji="1">
                  <a:solidFill>
                    <a:schemeClr val="tx1"/>
                  </a:solidFill>
                  <a:latin typeface="Arial" charset="0"/>
                  <a:ea typeface="標楷體" pitchFamily="65" charset="-120"/>
                </a:defRPr>
              </a:lvl6pPr>
              <a:lvl7pPr marL="2971800" indent="-228600" algn="ctr" eaLnBrk="0" fontAlgn="base" hangingPunct="0">
                <a:spcBef>
                  <a:spcPct val="0"/>
                </a:spcBef>
                <a:spcAft>
                  <a:spcPct val="0"/>
                </a:spcAft>
                <a:defRPr kumimoji="1">
                  <a:solidFill>
                    <a:schemeClr val="tx1"/>
                  </a:solidFill>
                  <a:latin typeface="Arial" charset="0"/>
                  <a:ea typeface="標楷體" pitchFamily="65" charset="-120"/>
                </a:defRPr>
              </a:lvl7pPr>
              <a:lvl8pPr marL="3429000" indent="-228600" algn="ctr" eaLnBrk="0" fontAlgn="base" hangingPunct="0">
                <a:spcBef>
                  <a:spcPct val="0"/>
                </a:spcBef>
                <a:spcAft>
                  <a:spcPct val="0"/>
                </a:spcAft>
                <a:defRPr kumimoji="1">
                  <a:solidFill>
                    <a:schemeClr val="tx1"/>
                  </a:solidFill>
                  <a:latin typeface="Arial" charset="0"/>
                  <a:ea typeface="標楷體" pitchFamily="65" charset="-120"/>
                </a:defRPr>
              </a:lvl8pPr>
              <a:lvl9pPr marL="3886200" indent="-228600" algn="ctr" eaLnBrk="0" fontAlgn="base" hangingPunct="0">
                <a:spcBef>
                  <a:spcPct val="0"/>
                </a:spcBef>
                <a:spcAft>
                  <a:spcPct val="0"/>
                </a:spcAft>
                <a:defRPr kumimoji="1">
                  <a:solidFill>
                    <a:schemeClr val="tx1"/>
                  </a:solidFill>
                  <a:latin typeface="Arial" charset="0"/>
                  <a:ea typeface="標楷體" pitchFamily="65" charset="-120"/>
                </a:defRPr>
              </a:lvl9pPr>
            </a:lstStyle>
            <a:p>
              <a:pPr algn="l">
                <a:spcBef>
                  <a:spcPct val="50000"/>
                </a:spcBef>
              </a:pPr>
              <a:r>
                <a:rPr lang="en-US" altLang="zh-TW" sz="1400">
                  <a:latin typeface="Times New Roman" pitchFamily="18" charset="0"/>
                  <a:ea typeface="新細明體" pitchFamily="18" charset="-120"/>
                </a:rPr>
                <a:t>2</a:t>
              </a:r>
            </a:p>
          </p:txBody>
        </p:sp>
        <p:sp>
          <p:nvSpPr>
            <p:cNvPr id="29731" name="Text Box 35"/>
            <p:cNvSpPr txBox="1">
              <a:spLocks noChangeArrowheads="1"/>
            </p:cNvSpPr>
            <p:nvPr/>
          </p:nvSpPr>
          <p:spPr bwMode="auto">
            <a:xfrm>
              <a:off x="5208141" y="3933056"/>
              <a:ext cx="7651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標楷體" pitchFamily="65" charset="-120"/>
                </a:defRPr>
              </a:lvl1pPr>
              <a:lvl2pPr marL="742950" indent="-285750" eaLnBrk="0" hangingPunct="0">
                <a:defRPr kumimoji="1">
                  <a:solidFill>
                    <a:schemeClr val="tx1"/>
                  </a:solidFill>
                  <a:latin typeface="Arial" charset="0"/>
                  <a:ea typeface="標楷體" pitchFamily="65" charset="-120"/>
                </a:defRPr>
              </a:lvl2pPr>
              <a:lvl3pPr marL="1143000" indent="-228600" eaLnBrk="0" hangingPunct="0">
                <a:defRPr kumimoji="1">
                  <a:solidFill>
                    <a:schemeClr val="tx1"/>
                  </a:solidFill>
                  <a:latin typeface="Arial" charset="0"/>
                  <a:ea typeface="標楷體" pitchFamily="65" charset="-120"/>
                </a:defRPr>
              </a:lvl3pPr>
              <a:lvl4pPr marL="1600200" indent="-228600" eaLnBrk="0" hangingPunct="0">
                <a:defRPr kumimoji="1">
                  <a:solidFill>
                    <a:schemeClr val="tx1"/>
                  </a:solidFill>
                  <a:latin typeface="Arial" charset="0"/>
                  <a:ea typeface="標楷體" pitchFamily="65" charset="-120"/>
                </a:defRPr>
              </a:lvl4pPr>
              <a:lvl5pPr marL="2057400" indent="-228600" eaLnBrk="0" hangingPunct="0">
                <a:defRPr kumimoji="1">
                  <a:solidFill>
                    <a:schemeClr val="tx1"/>
                  </a:solidFill>
                  <a:latin typeface="Arial" charset="0"/>
                  <a:ea typeface="標楷體" pitchFamily="65" charset="-120"/>
                </a:defRPr>
              </a:lvl5pPr>
              <a:lvl6pPr marL="2514600" indent="-228600" algn="ctr" eaLnBrk="0" fontAlgn="base" hangingPunct="0">
                <a:spcBef>
                  <a:spcPct val="0"/>
                </a:spcBef>
                <a:spcAft>
                  <a:spcPct val="0"/>
                </a:spcAft>
                <a:defRPr kumimoji="1">
                  <a:solidFill>
                    <a:schemeClr val="tx1"/>
                  </a:solidFill>
                  <a:latin typeface="Arial" charset="0"/>
                  <a:ea typeface="標楷體" pitchFamily="65" charset="-120"/>
                </a:defRPr>
              </a:lvl6pPr>
              <a:lvl7pPr marL="2971800" indent="-228600" algn="ctr" eaLnBrk="0" fontAlgn="base" hangingPunct="0">
                <a:spcBef>
                  <a:spcPct val="0"/>
                </a:spcBef>
                <a:spcAft>
                  <a:spcPct val="0"/>
                </a:spcAft>
                <a:defRPr kumimoji="1">
                  <a:solidFill>
                    <a:schemeClr val="tx1"/>
                  </a:solidFill>
                  <a:latin typeface="Arial" charset="0"/>
                  <a:ea typeface="標楷體" pitchFamily="65" charset="-120"/>
                </a:defRPr>
              </a:lvl7pPr>
              <a:lvl8pPr marL="3429000" indent="-228600" algn="ctr" eaLnBrk="0" fontAlgn="base" hangingPunct="0">
                <a:spcBef>
                  <a:spcPct val="0"/>
                </a:spcBef>
                <a:spcAft>
                  <a:spcPct val="0"/>
                </a:spcAft>
                <a:defRPr kumimoji="1">
                  <a:solidFill>
                    <a:schemeClr val="tx1"/>
                  </a:solidFill>
                  <a:latin typeface="Arial" charset="0"/>
                  <a:ea typeface="標楷體" pitchFamily="65" charset="-120"/>
                </a:defRPr>
              </a:lvl8pPr>
              <a:lvl9pPr marL="3886200" indent="-228600" algn="ctr" eaLnBrk="0" fontAlgn="base" hangingPunct="0">
                <a:spcBef>
                  <a:spcPct val="0"/>
                </a:spcBef>
                <a:spcAft>
                  <a:spcPct val="0"/>
                </a:spcAft>
                <a:defRPr kumimoji="1">
                  <a:solidFill>
                    <a:schemeClr val="tx1"/>
                  </a:solidFill>
                  <a:latin typeface="Arial" charset="0"/>
                  <a:ea typeface="標楷體" pitchFamily="65" charset="-120"/>
                </a:defRPr>
              </a:lvl9pPr>
            </a:lstStyle>
            <a:p>
              <a:pPr algn="l">
                <a:spcBef>
                  <a:spcPct val="50000"/>
                </a:spcBef>
              </a:pPr>
              <a:r>
                <a:rPr lang="en-US" altLang="zh-TW" sz="1400" dirty="0">
                  <a:latin typeface="Times New Roman" pitchFamily="18" charset="0"/>
                  <a:ea typeface="新細明體" pitchFamily="18" charset="-120"/>
                </a:rPr>
                <a:t>3</a:t>
              </a:r>
            </a:p>
          </p:txBody>
        </p:sp>
        <p:sp>
          <p:nvSpPr>
            <p:cNvPr id="29732" name="Text Box 36"/>
            <p:cNvSpPr txBox="1">
              <a:spLocks noChangeArrowheads="1"/>
            </p:cNvSpPr>
            <p:nvPr/>
          </p:nvSpPr>
          <p:spPr bwMode="auto">
            <a:xfrm>
              <a:off x="3889375" y="4818063"/>
              <a:ext cx="3444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標楷體" pitchFamily="65" charset="-120"/>
                </a:defRPr>
              </a:lvl1pPr>
              <a:lvl2pPr marL="742950" indent="-285750" eaLnBrk="0" hangingPunct="0">
                <a:defRPr kumimoji="1">
                  <a:solidFill>
                    <a:schemeClr val="tx1"/>
                  </a:solidFill>
                  <a:latin typeface="Arial" charset="0"/>
                  <a:ea typeface="標楷體" pitchFamily="65" charset="-120"/>
                </a:defRPr>
              </a:lvl2pPr>
              <a:lvl3pPr marL="1143000" indent="-228600" eaLnBrk="0" hangingPunct="0">
                <a:defRPr kumimoji="1">
                  <a:solidFill>
                    <a:schemeClr val="tx1"/>
                  </a:solidFill>
                  <a:latin typeface="Arial" charset="0"/>
                  <a:ea typeface="標楷體" pitchFamily="65" charset="-120"/>
                </a:defRPr>
              </a:lvl3pPr>
              <a:lvl4pPr marL="1600200" indent="-228600" eaLnBrk="0" hangingPunct="0">
                <a:defRPr kumimoji="1">
                  <a:solidFill>
                    <a:schemeClr val="tx1"/>
                  </a:solidFill>
                  <a:latin typeface="Arial" charset="0"/>
                  <a:ea typeface="標楷體" pitchFamily="65" charset="-120"/>
                </a:defRPr>
              </a:lvl4pPr>
              <a:lvl5pPr marL="2057400" indent="-228600" eaLnBrk="0" hangingPunct="0">
                <a:defRPr kumimoji="1">
                  <a:solidFill>
                    <a:schemeClr val="tx1"/>
                  </a:solidFill>
                  <a:latin typeface="Arial" charset="0"/>
                  <a:ea typeface="標楷體" pitchFamily="65" charset="-120"/>
                </a:defRPr>
              </a:lvl5pPr>
              <a:lvl6pPr marL="2514600" indent="-228600" algn="ctr" eaLnBrk="0" fontAlgn="base" hangingPunct="0">
                <a:spcBef>
                  <a:spcPct val="0"/>
                </a:spcBef>
                <a:spcAft>
                  <a:spcPct val="0"/>
                </a:spcAft>
                <a:defRPr kumimoji="1">
                  <a:solidFill>
                    <a:schemeClr val="tx1"/>
                  </a:solidFill>
                  <a:latin typeface="Arial" charset="0"/>
                  <a:ea typeface="標楷體" pitchFamily="65" charset="-120"/>
                </a:defRPr>
              </a:lvl6pPr>
              <a:lvl7pPr marL="2971800" indent="-228600" algn="ctr" eaLnBrk="0" fontAlgn="base" hangingPunct="0">
                <a:spcBef>
                  <a:spcPct val="0"/>
                </a:spcBef>
                <a:spcAft>
                  <a:spcPct val="0"/>
                </a:spcAft>
                <a:defRPr kumimoji="1">
                  <a:solidFill>
                    <a:schemeClr val="tx1"/>
                  </a:solidFill>
                  <a:latin typeface="Arial" charset="0"/>
                  <a:ea typeface="標楷體" pitchFamily="65" charset="-120"/>
                </a:defRPr>
              </a:lvl7pPr>
              <a:lvl8pPr marL="3429000" indent="-228600" algn="ctr" eaLnBrk="0" fontAlgn="base" hangingPunct="0">
                <a:spcBef>
                  <a:spcPct val="0"/>
                </a:spcBef>
                <a:spcAft>
                  <a:spcPct val="0"/>
                </a:spcAft>
                <a:defRPr kumimoji="1">
                  <a:solidFill>
                    <a:schemeClr val="tx1"/>
                  </a:solidFill>
                  <a:latin typeface="Arial" charset="0"/>
                  <a:ea typeface="標楷體" pitchFamily="65" charset="-120"/>
                </a:defRPr>
              </a:lvl8pPr>
              <a:lvl9pPr marL="3886200" indent="-228600" algn="ctr" eaLnBrk="0" fontAlgn="base" hangingPunct="0">
                <a:spcBef>
                  <a:spcPct val="0"/>
                </a:spcBef>
                <a:spcAft>
                  <a:spcPct val="0"/>
                </a:spcAft>
                <a:defRPr kumimoji="1">
                  <a:solidFill>
                    <a:schemeClr val="tx1"/>
                  </a:solidFill>
                  <a:latin typeface="Arial" charset="0"/>
                  <a:ea typeface="標楷體" pitchFamily="65" charset="-120"/>
                </a:defRPr>
              </a:lvl9pPr>
            </a:lstStyle>
            <a:p>
              <a:pPr algn="l">
                <a:spcBef>
                  <a:spcPct val="50000"/>
                </a:spcBef>
              </a:pPr>
              <a:r>
                <a:rPr lang="en-US" altLang="zh-TW" sz="1400">
                  <a:latin typeface="Times New Roman" pitchFamily="18" charset="0"/>
                  <a:ea typeface="新細明體" pitchFamily="18" charset="-120"/>
                </a:rPr>
                <a:t>4</a:t>
              </a:r>
            </a:p>
          </p:txBody>
        </p:sp>
        <p:sp>
          <p:nvSpPr>
            <p:cNvPr id="29733" name="Text Box 37"/>
            <p:cNvSpPr txBox="1">
              <a:spLocks noChangeArrowheads="1"/>
            </p:cNvSpPr>
            <p:nvPr/>
          </p:nvSpPr>
          <p:spPr bwMode="auto">
            <a:xfrm>
              <a:off x="2233613" y="4086225"/>
              <a:ext cx="790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標楷體" pitchFamily="65" charset="-120"/>
                </a:defRPr>
              </a:lvl1pPr>
              <a:lvl2pPr marL="742950" indent="-285750" eaLnBrk="0" hangingPunct="0">
                <a:defRPr kumimoji="1">
                  <a:solidFill>
                    <a:schemeClr val="tx1"/>
                  </a:solidFill>
                  <a:latin typeface="Arial" charset="0"/>
                  <a:ea typeface="標楷體" pitchFamily="65" charset="-120"/>
                </a:defRPr>
              </a:lvl2pPr>
              <a:lvl3pPr marL="1143000" indent="-228600" eaLnBrk="0" hangingPunct="0">
                <a:defRPr kumimoji="1">
                  <a:solidFill>
                    <a:schemeClr val="tx1"/>
                  </a:solidFill>
                  <a:latin typeface="Arial" charset="0"/>
                  <a:ea typeface="標楷體" pitchFamily="65" charset="-120"/>
                </a:defRPr>
              </a:lvl3pPr>
              <a:lvl4pPr marL="1600200" indent="-228600" eaLnBrk="0" hangingPunct="0">
                <a:defRPr kumimoji="1">
                  <a:solidFill>
                    <a:schemeClr val="tx1"/>
                  </a:solidFill>
                  <a:latin typeface="Arial" charset="0"/>
                  <a:ea typeface="標楷體" pitchFamily="65" charset="-120"/>
                </a:defRPr>
              </a:lvl4pPr>
              <a:lvl5pPr marL="2057400" indent="-228600" eaLnBrk="0" hangingPunct="0">
                <a:defRPr kumimoji="1">
                  <a:solidFill>
                    <a:schemeClr val="tx1"/>
                  </a:solidFill>
                  <a:latin typeface="Arial" charset="0"/>
                  <a:ea typeface="標楷體" pitchFamily="65" charset="-120"/>
                </a:defRPr>
              </a:lvl5pPr>
              <a:lvl6pPr marL="2514600" indent="-228600" algn="ctr" eaLnBrk="0" fontAlgn="base" hangingPunct="0">
                <a:spcBef>
                  <a:spcPct val="0"/>
                </a:spcBef>
                <a:spcAft>
                  <a:spcPct val="0"/>
                </a:spcAft>
                <a:defRPr kumimoji="1">
                  <a:solidFill>
                    <a:schemeClr val="tx1"/>
                  </a:solidFill>
                  <a:latin typeface="Arial" charset="0"/>
                  <a:ea typeface="標楷體" pitchFamily="65" charset="-120"/>
                </a:defRPr>
              </a:lvl6pPr>
              <a:lvl7pPr marL="2971800" indent="-228600" algn="ctr" eaLnBrk="0" fontAlgn="base" hangingPunct="0">
                <a:spcBef>
                  <a:spcPct val="0"/>
                </a:spcBef>
                <a:spcAft>
                  <a:spcPct val="0"/>
                </a:spcAft>
                <a:defRPr kumimoji="1">
                  <a:solidFill>
                    <a:schemeClr val="tx1"/>
                  </a:solidFill>
                  <a:latin typeface="Arial" charset="0"/>
                  <a:ea typeface="標楷體" pitchFamily="65" charset="-120"/>
                </a:defRPr>
              </a:lvl7pPr>
              <a:lvl8pPr marL="3429000" indent="-228600" algn="ctr" eaLnBrk="0" fontAlgn="base" hangingPunct="0">
                <a:spcBef>
                  <a:spcPct val="0"/>
                </a:spcBef>
                <a:spcAft>
                  <a:spcPct val="0"/>
                </a:spcAft>
                <a:defRPr kumimoji="1">
                  <a:solidFill>
                    <a:schemeClr val="tx1"/>
                  </a:solidFill>
                  <a:latin typeface="Arial" charset="0"/>
                  <a:ea typeface="標楷體" pitchFamily="65" charset="-120"/>
                </a:defRPr>
              </a:lvl8pPr>
              <a:lvl9pPr marL="3886200" indent="-228600" algn="ctr" eaLnBrk="0" fontAlgn="base" hangingPunct="0">
                <a:spcBef>
                  <a:spcPct val="0"/>
                </a:spcBef>
                <a:spcAft>
                  <a:spcPct val="0"/>
                </a:spcAft>
                <a:defRPr kumimoji="1">
                  <a:solidFill>
                    <a:schemeClr val="tx1"/>
                  </a:solidFill>
                  <a:latin typeface="Arial" charset="0"/>
                  <a:ea typeface="標楷體" pitchFamily="65" charset="-120"/>
                </a:defRPr>
              </a:lvl9pPr>
            </a:lstStyle>
            <a:p>
              <a:pPr algn="l">
                <a:spcBef>
                  <a:spcPct val="50000"/>
                </a:spcBef>
              </a:pPr>
              <a:r>
                <a:rPr lang="en-US" altLang="zh-TW" sz="1400">
                  <a:latin typeface="Times New Roman" pitchFamily="18" charset="0"/>
                  <a:ea typeface="新細明體" pitchFamily="18" charset="-120"/>
                </a:rPr>
                <a:t>5</a:t>
              </a:r>
            </a:p>
          </p:txBody>
        </p:sp>
        <p:sp>
          <p:nvSpPr>
            <p:cNvPr id="29734" name="Text Box 38"/>
            <p:cNvSpPr txBox="1">
              <a:spLocks noChangeArrowheads="1"/>
            </p:cNvSpPr>
            <p:nvPr/>
          </p:nvSpPr>
          <p:spPr bwMode="auto">
            <a:xfrm>
              <a:off x="2208213" y="2914650"/>
              <a:ext cx="7413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標楷體" pitchFamily="65" charset="-120"/>
                </a:defRPr>
              </a:lvl1pPr>
              <a:lvl2pPr marL="742950" indent="-285750" eaLnBrk="0" hangingPunct="0">
                <a:defRPr kumimoji="1">
                  <a:solidFill>
                    <a:schemeClr val="tx1"/>
                  </a:solidFill>
                  <a:latin typeface="Arial" charset="0"/>
                  <a:ea typeface="標楷體" pitchFamily="65" charset="-120"/>
                </a:defRPr>
              </a:lvl2pPr>
              <a:lvl3pPr marL="1143000" indent="-228600" eaLnBrk="0" hangingPunct="0">
                <a:defRPr kumimoji="1">
                  <a:solidFill>
                    <a:schemeClr val="tx1"/>
                  </a:solidFill>
                  <a:latin typeface="Arial" charset="0"/>
                  <a:ea typeface="標楷體" pitchFamily="65" charset="-120"/>
                </a:defRPr>
              </a:lvl3pPr>
              <a:lvl4pPr marL="1600200" indent="-228600" eaLnBrk="0" hangingPunct="0">
                <a:defRPr kumimoji="1">
                  <a:solidFill>
                    <a:schemeClr val="tx1"/>
                  </a:solidFill>
                  <a:latin typeface="Arial" charset="0"/>
                  <a:ea typeface="標楷體" pitchFamily="65" charset="-120"/>
                </a:defRPr>
              </a:lvl4pPr>
              <a:lvl5pPr marL="2057400" indent="-228600" eaLnBrk="0" hangingPunct="0">
                <a:defRPr kumimoji="1">
                  <a:solidFill>
                    <a:schemeClr val="tx1"/>
                  </a:solidFill>
                  <a:latin typeface="Arial" charset="0"/>
                  <a:ea typeface="標楷體" pitchFamily="65" charset="-120"/>
                </a:defRPr>
              </a:lvl5pPr>
              <a:lvl6pPr marL="2514600" indent="-228600" algn="ctr" eaLnBrk="0" fontAlgn="base" hangingPunct="0">
                <a:spcBef>
                  <a:spcPct val="0"/>
                </a:spcBef>
                <a:spcAft>
                  <a:spcPct val="0"/>
                </a:spcAft>
                <a:defRPr kumimoji="1">
                  <a:solidFill>
                    <a:schemeClr val="tx1"/>
                  </a:solidFill>
                  <a:latin typeface="Arial" charset="0"/>
                  <a:ea typeface="標楷體" pitchFamily="65" charset="-120"/>
                </a:defRPr>
              </a:lvl6pPr>
              <a:lvl7pPr marL="2971800" indent="-228600" algn="ctr" eaLnBrk="0" fontAlgn="base" hangingPunct="0">
                <a:spcBef>
                  <a:spcPct val="0"/>
                </a:spcBef>
                <a:spcAft>
                  <a:spcPct val="0"/>
                </a:spcAft>
                <a:defRPr kumimoji="1">
                  <a:solidFill>
                    <a:schemeClr val="tx1"/>
                  </a:solidFill>
                  <a:latin typeface="Arial" charset="0"/>
                  <a:ea typeface="標楷體" pitchFamily="65" charset="-120"/>
                </a:defRPr>
              </a:lvl7pPr>
              <a:lvl8pPr marL="3429000" indent="-228600" algn="ctr" eaLnBrk="0" fontAlgn="base" hangingPunct="0">
                <a:spcBef>
                  <a:spcPct val="0"/>
                </a:spcBef>
                <a:spcAft>
                  <a:spcPct val="0"/>
                </a:spcAft>
                <a:defRPr kumimoji="1">
                  <a:solidFill>
                    <a:schemeClr val="tx1"/>
                  </a:solidFill>
                  <a:latin typeface="Arial" charset="0"/>
                  <a:ea typeface="標楷體" pitchFamily="65" charset="-120"/>
                </a:defRPr>
              </a:lvl8pPr>
              <a:lvl9pPr marL="3886200" indent="-228600" algn="ctr" eaLnBrk="0" fontAlgn="base" hangingPunct="0">
                <a:spcBef>
                  <a:spcPct val="0"/>
                </a:spcBef>
                <a:spcAft>
                  <a:spcPct val="0"/>
                </a:spcAft>
                <a:defRPr kumimoji="1">
                  <a:solidFill>
                    <a:schemeClr val="tx1"/>
                  </a:solidFill>
                  <a:latin typeface="Arial" charset="0"/>
                  <a:ea typeface="標楷體" pitchFamily="65" charset="-120"/>
                </a:defRPr>
              </a:lvl9pPr>
            </a:lstStyle>
            <a:p>
              <a:pPr algn="l">
                <a:spcBef>
                  <a:spcPct val="50000"/>
                </a:spcBef>
              </a:pPr>
              <a:r>
                <a:rPr lang="en-US" altLang="zh-TW" sz="1400" dirty="0">
                  <a:latin typeface="Times New Roman" pitchFamily="18" charset="0"/>
                  <a:ea typeface="新細明體" pitchFamily="18" charset="-120"/>
                </a:rPr>
                <a:t>7</a:t>
              </a:r>
            </a:p>
          </p:txBody>
        </p:sp>
        <p:sp>
          <p:nvSpPr>
            <p:cNvPr id="29735" name="Line 39"/>
            <p:cNvSpPr>
              <a:spLocks noChangeShapeType="1"/>
            </p:cNvSpPr>
            <p:nvPr/>
          </p:nvSpPr>
          <p:spPr bwMode="auto">
            <a:xfrm flipV="1">
              <a:off x="2717800" y="2051050"/>
              <a:ext cx="0" cy="39211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9736" name="Text Box 42"/>
            <p:cNvSpPr txBox="1">
              <a:spLocks noChangeArrowheads="1"/>
            </p:cNvSpPr>
            <p:nvPr/>
          </p:nvSpPr>
          <p:spPr bwMode="auto">
            <a:xfrm>
              <a:off x="3756025" y="3224213"/>
              <a:ext cx="3921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標楷體" pitchFamily="65" charset="-120"/>
                </a:defRPr>
              </a:lvl1pPr>
              <a:lvl2pPr marL="742950" indent="-285750" eaLnBrk="0" hangingPunct="0">
                <a:defRPr kumimoji="1">
                  <a:solidFill>
                    <a:schemeClr val="tx1"/>
                  </a:solidFill>
                  <a:latin typeface="Arial" charset="0"/>
                  <a:ea typeface="標楷體" pitchFamily="65" charset="-120"/>
                </a:defRPr>
              </a:lvl2pPr>
              <a:lvl3pPr marL="1143000" indent="-228600" eaLnBrk="0" hangingPunct="0">
                <a:defRPr kumimoji="1">
                  <a:solidFill>
                    <a:schemeClr val="tx1"/>
                  </a:solidFill>
                  <a:latin typeface="Arial" charset="0"/>
                  <a:ea typeface="標楷體" pitchFamily="65" charset="-120"/>
                </a:defRPr>
              </a:lvl3pPr>
              <a:lvl4pPr marL="1600200" indent="-228600" eaLnBrk="0" hangingPunct="0">
                <a:defRPr kumimoji="1">
                  <a:solidFill>
                    <a:schemeClr val="tx1"/>
                  </a:solidFill>
                  <a:latin typeface="Arial" charset="0"/>
                  <a:ea typeface="標楷體" pitchFamily="65" charset="-120"/>
                </a:defRPr>
              </a:lvl4pPr>
              <a:lvl5pPr marL="2057400" indent="-228600" eaLnBrk="0" hangingPunct="0">
                <a:defRPr kumimoji="1">
                  <a:solidFill>
                    <a:schemeClr val="tx1"/>
                  </a:solidFill>
                  <a:latin typeface="Arial" charset="0"/>
                  <a:ea typeface="標楷體" pitchFamily="65" charset="-120"/>
                </a:defRPr>
              </a:lvl5pPr>
              <a:lvl6pPr marL="2514600" indent="-228600" algn="ctr" eaLnBrk="0" fontAlgn="base" hangingPunct="0">
                <a:spcBef>
                  <a:spcPct val="0"/>
                </a:spcBef>
                <a:spcAft>
                  <a:spcPct val="0"/>
                </a:spcAft>
                <a:defRPr kumimoji="1">
                  <a:solidFill>
                    <a:schemeClr val="tx1"/>
                  </a:solidFill>
                  <a:latin typeface="Arial" charset="0"/>
                  <a:ea typeface="標楷體" pitchFamily="65" charset="-120"/>
                </a:defRPr>
              </a:lvl6pPr>
              <a:lvl7pPr marL="2971800" indent="-228600" algn="ctr" eaLnBrk="0" fontAlgn="base" hangingPunct="0">
                <a:spcBef>
                  <a:spcPct val="0"/>
                </a:spcBef>
                <a:spcAft>
                  <a:spcPct val="0"/>
                </a:spcAft>
                <a:defRPr kumimoji="1">
                  <a:solidFill>
                    <a:schemeClr val="tx1"/>
                  </a:solidFill>
                  <a:latin typeface="Arial" charset="0"/>
                  <a:ea typeface="標楷體" pitchFamily="65" charset="-120"/>
                </a:defRPr>
              </a:lvl7pPr>
              <a:lvl8pPr marL="3429000" indent="-228600" algn="ctr" eaLnBrk="0" fontAlgn="base" hangingPunct="0">
                <a:spcBef>
                  <a:spcPct val="0"/>
                </a:spcBef>
                <a:spcAft>
                  <a:spcPct val="0"/>
                </a:spcAft>
                <a:defRPr kumimoji="1">
                  <a:solidFill>
                    <a:schemeClr val="tx1"/>
                  </a:solidFill>
                  <a:latin typeface="Arial" charset="0"/>
                  <a:ea typeface="標楷體" pitchFamily="65" charset="-120"/>
                </a:defRPr>
              </a:lvl8pPr>
              <a:lvl9pPr marL="3886200" indent="-228600" algn="ctr" eaLnBrk="0" fontAlgn="base" hangingPunct="0">
                <a:spcBef>
                  <a:spcPct val="0"/>
                </a:spcBef>
                <a:spcAft>
                  <a:spcPct val="0"/>
                </a:spcAft>
                <a:defRPr kumimoji="1">
                  <a:solidFill>
                    <a:schemeClr val="tx1"/>
                  </a:solidFill>
                  <a:latin typeface="Arial" charset="0"/>
                  <a:ea typeface="標楷體" pitchFamily="65" charset="-120"/>
                </a:defRPr>
              </a:lvl9pPr>
            </a:lstStyle>
            <a:p>
              <a:pPr algn="l">
                <a:spcBef>
                  <a:spcPct val="50000"/>
                </a:spcBef>
              </a:pPr>
              <a:r>
                <a:rPr lang="en-US" altLang="zh-TW" sz="1400">
                  <a:latin typeface="Times New Roman" pitchFamily="18" charset="0"/>
                  <a:ea typeface="新細明體" pitchFamily="18" charset="-120"/>
                </a:rPr>
                <a:t>6</a:t>
              </a:r>
            </a:p>
          </p:txBody>
        </p:sp>
        <p:sp>
          <p:nvSpPr>
            <p:cNvPr id="3" name="矩形 2"/>
            <p:cNvSpPr/>
            <p:nvPr/>
          </p:nvSpPr>
          <p:spPr>
            <a:xfrm>
              <a:off x="6369304" y="1397431"/>
              <a:ext cx="3204412" cy="717119"/>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742950" lvl="1" indent="-285750" algn="l">
                <a:lnSpc>
                  <a:spcPct val="70000"/>
                </a:lnSpc>
                <a:spcBef>
                  <a:spcPts val="1200"/>
                </a:spcBef>
                <a:buClr>
                  <a:srgbClr val="000000"/>
                </a:buClr>
                <a:buSzPct val="110000"/>
              </a:pPr>
              <a:r>
                <a:rPr lang="en-US" altLang="zh-TW" sz="1400" b="1" kern="0" dirty="0">
                  <a:solidFill>
                    <a:srgbClr val="000000"/>
                  </a:solidFill>
                  <a:latin typeface="Times New Roman"/>
                  <a:ea typeface="華康行書體(P)"/>
                </a:rPr>
                <a:t>SELECT  </a:t>
              </a:r>
              <a:r>
                <a:rPr lang="en-US" altLang="zh-TW" sz="1400" b="1" kern="0" dirty="0" smtClean="0">
                  <a:solidFill>
                    <a:srgbClr val="000000"/>
                  </a:solidFill>
                  <a:latin typeface="Times New Roman"/>
                  <a:ea typeface="華康行書體(P)"/>
                </a:rPr>
                <a:t>S.SNAME</a:t>
              </a:r>
              <a:endParaRPr lang="en-US" altLang="zh-TW" sz="1400" b="1" kern="0" dirty="0">
                <a:solidFill>
                  <a:srgbClr val="000000"/>
                </a:solidFill>
                <a:latin typeface="Times New Roman"/>
                <a:ea typeface="華康行書體(P)"/>
              </a:endParaRPr>
            </a:p>
            <a:p>
              <a:pPr marL="742950" lvl="1" indent="-285750" algn="l">
                <a:lnSpc>
                  <a:spcPct val="70000"/>
                </a:lnSpc>
                <a:spcBef>
                  <a:spcPct val="40000"/>
                </a:spcBef>
                <a:buClr>
                  <a:srgbClr val="000000"/>
                </a:buClr>
                <a:buSzPct val="110000"/>
              </a:pPr>
              <a:r>
                <a:rPr lang="en-US" altLang="zh-TW" sz="1400" b="1" kern="0" dirty="0" smtClean="0">
                  <a:solidFill>
                    <a:srgbClr val="000000"/>
                  </a:solidFill>
                  <a:latin typeface="Times New Roman"/>
                  <a:ea typeface="華康行書體(P)"/>
                </a:rPr>
                <a:t>FROM      </a:t>
              </a:r>
              <a:r>
                <a:rPr lang="en-US" altLang="zh-TW" sz="1400" b="1" kern="0" dirty="0">
                  <a:solidFill>
                    <a:srgbClr val="000000"/>
                  </a:solidFill>
                  <a:latin typeface="Times New Roman"/>
                  <a:ea typeface="華康行書體(P)"/>
                </a:rPr>
                <a:t>S</a:t>
              </a:r>
            </a:p>
            <a:p>
              <a:pPr marL="742950" lvl="1" indent="-285750" algn="l">
                <a:lnSpc>
                  <a:spcPct val="70000"/>
                </a:lnSpc>
                <a:spcBef>
                  <a:spcPct val="40000"/>
                </a:spcBef>
                <a:buClr>
                  <a:srgbClr val="000000"/>
                </a:buClr>
                <a:buSzPct val="110000"/>
              </a:pPr>
              <a:r>
                <a:rPr lang="en-US" altLang="zh-TW" sz="1400" b="1" kern="0" dirty="0" smtClean="0">
                  <a:solidFill>
                    <a:srgbClr val="000000"/>
                  </a:solidFill>
                  <a:latin typeface="Times New Roman"/>
                  <a:ea typeface="華康行書體(P)"/>
                </a:rPr>
                <a:t>WHERE   </a:t>
              </a:r>
              <a:r>
                <a:rPr lang="en-US" altLang="zh-TW" sz="1400" b="1" kern="0" dirty="0">
                  <a:solidFill>
                    <a:srgbClr val="000000"/>
                  </a:solidFill>
                  <a:latin typeface="Times New Roman"/>
                  <a:ea typeface="華康行書體(P)"/>
                </a:rPr>
                <a:t>S. </a:t>
              </a:r>
              <a:r>
                <a:rPr lang="en-US" altLang="zh-TW" sz="1400" b="1" kern="0" dirty="0" smtClean="0">
                  <a:solidFill>
                    <a:srgbClr val="000000"/>
                  </a:solidFill>
                  <a:latin typeface="Times New Roman"/>
                  <a:ea typeface="華康行書體(P)"/>
                </a:rPr>
                <a:t>S.CITY = “London”;</a:t>
              </a:r>
              <a:endParaRPr lang="en-US" altLang="zh-TW" sz="1400" b="1" kern="0" dirty="0">
                <a:solidFill>
                  <a:srgbClr val="000000"/>
                </a:solidFill>
                <a:latin typeface="Times New Roman"/>
                <a:ea typeface="華康行書體(P)"/>
              </a:endParaRPr>
            </a:p>
          </p:txBody>
        </p:sp>
      </p:grpSp>
      <p:sp>
        <p:nvSpPr>
          <p:cNvPr id="2" name="矩形 1"/>
          <p:cNvSpPr/>
          <p:nvPr/>
        </p:nvSpPr>
        <p:spPr>
          <a:xfrm>
            <a:off x="4994983" y="4433134"/>
            <a:ext cx="3376868" cy="1181862"/>
          </a:xfrm>
          <a:prstGeom prst="rect">
            <a:avLst/>
          </a:prstGeom>
        </p:spPr>
        <p:txBody>
          <a:bodyPr wrap="square">
            <a:spAutoFit/>
          </a:bodyPr>
          <a:lstStyle/>
          <a:p>
            <a:pPr marL="381000" lvl="2" algn="l" eaLnBrk="0" hangingPunct="0">
              <a:spcBef>
                <a:spcPct val="50000"/>
              </a:spcBef>
              <a:buSzPct val="100000"/>
              <a:buFont typeface="Symbol" pitchFamily="18" charset="2"/>
              <a:buNone/>
            </a:pPr>
            <a:r>
              <a:rPr lang="en-US" altLang="zh-TW" b="1" dirty="0" smtClean="0">
                <a:latin typeface="Times New Roman" pitchFamily="18" charset="0"/>
                <a:ea typeface="新細明體" pitchFamily="18" charset="-120"/>
              </a:rPr>
              <a:t>                  </a:t>
            </a:r>
            <a:r>
              <a:rPr lang="en-US" altLang="zh-TW" sz="1200" b="1" dirty="0" smtClean="0">
                <a:latin typeface="Times New Roman" pitchFamily="18" charset="0"/>
                <a:ea typeface="新細明體" pitchFamily="18" charset="-120"/>
              </a:rPr>
              <a:t>CREATE</a:t>
            </a:r>
            <a:r>
              <a:rPr lang="en-US" altLang="zh-TW" sz="1200" dirty="0" smtClean="0">
                <a:latin typeface="Times New Roman" pitchFamily="18" charset="0"/>
                <a:ea typeface="新細明體" pitchFamily="18" charset="-120"/>
              </a:rPr>
              <a:t>  </a:t>
            </a:r>
            <a:r>
              <a:rPr lang="en-US" altLang="zh-TW" sz="1200" dirty="0">
                <a:latin typeface="Times New Roman" pitchFamily="18" charset="0"/>
                <a:ea typeface="新細明體" pitchFamily="18" charset="-120"/>
              </a:rPr>
              <a:t>TABLE  </a:t>
            </a:r>
            <a:r>
              <a:rPr lang="en-US" altLang="zh-TW" sz="1200" b="1" dirty="0">
                <a:latin typeface="Times New Roman" pitchFamily="18" charset="0"/>
                <a:ea typeface="新細明體" pitchFamily="18" charset="-120"/>
              </a:rPr>
              <a:t>S</a:t>
            </a:r>
          </a:p>
          <a:p>
            <a:pPr marL="571500" lvl="3" algn="l" eaLnBrk="0" hangingPunct="0">
              <a:lnSpc>
                <a:spcPct val="60000"/>
              </a:lnSpc>
              <a:spcBef>
                <a:spcPct val="50000"/>
              </a:spcBef>
              <a:buSzPct val="100000"/>
            </a:pPr>
            <a:r>
              <a:rPr lang="en-US" altLang="zh-TW" sz="1200" dirty="0">
                <a:latin typeface="Times New Roman" pitchFamily="18" charset="0"/>
                <a:ea typeface="新細明體" pitchFamily="18" charset="-120"/>
              </a:rPr>
              <a:t>                       (S# CHAR (5) NOT NULL,</a:t>
            </a:r>
          </a:p>
          <a:p>
            <a:pPr marL="571500" lvl="3" algn="l" eaLnBrk="0" hangingPunct="0">
              <a:lnSpc>
                <a:spcPct val="60000"/>
              </a:lnSpc>
              <a:spcBef>
                <a:spcPct val="50000"/>
              </a:spcBef>
              <a:buSzPct val="100000"/>
            </a:pPr>
            <a:r>
              <a:rPr lang="en-US" altLang="zh-TW" sz="1200" dirty="0">
                <a:latin typeface="Times New Roman" pitchFamily="18" charset="0"/>
                <a:ea typeface="新細明體" pitchFamily="18" charset="-120"/>
              </a:rPr>
              <a:t>                       SNAME   CHAR (20),</a:t>
            </a:r>
          </a:p>
          <a:p>
            <a:pPr marL="571500" lvl="3" algn="l" eaLnBrk="0" hangingPunct="0">
              <a:lnSpc>
                <a:spcPct val="60000"/>
              </a:lnSpc>
              <a:spcBef>
                <a:spcPct val="50000"/>
              </a:spcBef>
              <a:buSzPct val="100000"/>
            </a:pPr>
            <a:r>
              <a:rPr lang="en-US" altLang="zh-TW" sz="1200" dirty="0">
                <a:latin typeface="Times New Roman" pitchFamily="18" charset="0"/>
                <a:ea typeface="新細明體" pitchFamily="18" charset="-120"/>
              </a:rPr>
              <a:t>                       STATUS  SMALLINT,  </a:t>
            </a:r>
          </a:p>
          <a:p>
            <a:pPr marL="571500" lvl="3" algn="l" eaLnBrk="0" hangingPunct="0">
              <a:lnSpc>
                <a:spcPct val="60000"/>
              </a:lnSpc>
              <a:spcBef>
                <a:spcPct val="50000"/>
              </a:spcBef>
              <a:buSzPct val="100000"/>
            </a:pPr>
            <a:r>
              <a:rPr lang="en-US" altLang="zh-TW" sz="1200" dirty="0">
                <a:latin typeface="Times New Roman" pitchFamily="18" charset="0"/>
                <a:ea typeface="新細明體" pitchFamily="18" charset="-120"/>
              </a:rPr>
              <a:t>                       CITY        CHAR (15));</a:t>
            </a:r>
            <a:endParaRPr lang="en-US" altLang="zh-TW" b="1" dirty="0">
              <a:latin typeface="Times New Roman" pitchFamily="18" charset="0"/>
              <a:ea typeface="新細明體" pitchFamily="18" charset="-120"/>
            </a:endParaRPr>
          </a:p>
        </p:txBody>
      </p:sp>
      <p:sp>
        <p:nvSpPr>
          <p:cNvPr id="44" name="Rectangle 6"/>
          <p:cNvSpPr>
            <a:spLocks noGrp="1" noChangeArrowheads="1"/>
          </p:cNvSpPr>
          <p:nvPr>
            <p:ph type="sldNum" sz="quarter" idx="4294967295"/>
          </p:nvPr>
        </p:nvSpPr>
        <p:spPr>
          <a:xfrm>
            <a:off x="68580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r"/>
            <a:r>
              <a:rPr lang="en-US" altLang="zh-TW" sz="1400">
                <a:latin typeface="+mn-lt"/>
                <a:ea typeface="新細明體" pitchFamily="18" charset="-120"/>
              </a:rPr>
              <a:t>1-</a:t>
            </a:r>
            <a:fld id="{3F2E2E06-15BD-4A87-9FFF-C630AB1E31CF}" type="slidenum">
              <a:rPr lang="en-US" altLang="zh-TW" sz="1400">
                <a:latin typeface="+mn-lt"/>
                <a:ea typeface="新細明體" pitchFamily="18" charset="-120"/>
              </a:rPr>
              <a:pPr algn="r"/>
              <a:t>63</a:t>
            </a:fld>
            <a:endParaRPr lang="en-US" altLang="zh-TW" sz="1400">
              <a:latin typeface="+mn-lt"/>
              <a:ea typeface="新細明體" pitchFamily="18" charset="-120"/>
            </a:endParaRPr>
          </a:p>
        </p:txBody>
      </p:sp>
    </p:spTree>
    <p:extLst>
      <p:ext uri="{BB962C8B-B14F-4D97-AF65-F5344CB8AC3E}">
        <p14:creationId xmlns:p14="http://schemas.microsoft.com/office/powerpoint/2010/main" val="26653264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type="body" idx="1"/>
          </p:nvPr>
        </p:nvSpPr>
        <p:spPr>
          <a:xfrm>
            <a:off x="1331640" y="1412776"/>
            <a:ext cx="5464175" cy="3343275"/>
          </a:xfrm>
        </p:spPr>
        <p:txBody>
          <a:bodyPr/>
          <a:lstStyle/>
          <a:p>
            <a:pPr lvl="3" eaLnBrk="1" hangingPunct="1"/>
            <a:r>
              <a:rPr lang="en-US" altLang="zh-TW" sz="2400" dirty="0" smtClean="0"/>
              <a:t>Loading Routines</a:t>
            </a:r>
          </a:p>
          <a:p>
            <a:pPr lvl="3" eaLnBrk="1" hangingPunct="1"/>
            <a:r>
              <a:rPr lang="en-US" altLang="zh-TW" sz="2400" dirty="0" smtClean="0"/>
              <a:t>Reorganization Routines</a:t>
            </a:r>
          </a:p>
          <a:p>
            <a:pPr lvl="3" eaLnBrk="1" hangingPunct="1"/>
            <a:r>
              <a:rPr lang="en-US" altLang="zh-TW" sz="2400" dirty="0" smtClean="0"/>
              <a:t>Journalizing routines (log)</a:t>
            </a:r>
          </a:p>
          <a:p>
            <a:pPr lvl="3" eaLnBrk="1" hangingPunct="1"/>
            <a:r>
              <a:rPr lang="en-US" altLang="zh-TW" sz="2400" dirty="0" smtClean="0"/>
              <a:t>Database Dump Routines</a:t>
            </a:r>
          </a:p>
          <a:p>
            <a:pPr lvl="3" eaLnBrk="1" hangingPunct="1"/>
            <a:r>
              <a:rPr lang="en-US" altLang="zh-TW" sz="2400" dirty="0" smtClean="0"/>
              <a:t>Recovery Routines</a:t>
            </a:r>
          </a:p>
          <a:p>
            <a:pPr lvl="3" eaLnBrk="1" hangingPunct="1"/>
            <a:r>
              <a:rPr lang="en-US" altLang="zh-TW" sz="2400" dirty="0" smtClean="0"/>
              <a:t>Statistical Analysis Routines</a:t>
            </a:r>
          </a:p>
          <a:p>
            <a:pPr lvl="3" eaLnBrk="1" hangingPunct="1"/>
            <a:r>
              <a:rPr lang="en-US" altLang="zh-TW" sz="2400" b="1" dirty="0" smtClean="0"/>
              <a:t>…</a:t>
            </a:r>
          </a:p>
        </p:txBody>
      </p:sp>
      <p:sp>
        <p:nvSpPr>
          <p:cNvPr id="30724" name="Rectangle 4"/>
          <p:cNvSpPr>
            <a:spLocks noChangeArrowheads="1"/>
          </p:cNvSpPr>
          <p:nvPr/>
        </p:nvSpPr>
        <p:spPr bwMode="auto">
          <a:xfrm>
            <a:off x="323528" y="784331"/>
            <a:ext cx="8424936" cy="412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65000"/>
              </a:lnSpc>
              <a:spcBef>
                <a:spcPct val="50000"/>
              </a:spcBef>
              <a:buClr>
                <a:srgbClr val="009900"/>
              </a:buClr>
              <a:buSzPct val="70000"/>
              <a:buFont typeface="Wingdings" pitchFamily="2" charset="2"/>
              <a:buNone/>
            </a:pPr>
            <a:r>
              <a:rPr lang="en-US" altLang="zh-TW" sz="2800" b="1" dirty="0" smtClean="0">
                <a:latin typeface="Times New Roman" pitchFamily="18" charset="0"/>
                <a:ea typeface="華康行書體(P)" pitchFamily="66" charset="-120"/>
              </a:rPr>
              <a:t>Components </a:t>
            </a:r>
            <a:r>
              <a:rPr lang="en-US" altLang="zh-TW" sz="2800" b="1" dirty="0">
                <a:latin typeface="Times New Roman" pitchFamily="18" charset="0"/>
                <a:ea typeface="華康行書體(P)" pitchFamily="66" charset="-120"/>
              </a:rPr>
              <a:t>of a Database </a:t>
            </a:r>
            <a:r>
              <a:rPr lang="en-US" altLang="zh-TW" sz="2800" b="1" dirty="0" smtClean="0">
                <a:latin typeface="Times New Roman" pitchFamily="18" charset="0"/>
                <a:ea typeface="華康行書體(P)" pitchFamily="66" charset="-120"/>
              </a:rPr>
              <a:t>System</a:t>
            </a:r>
            <a:r>
              <a:rPr lang="en-US" altLang="zh-TW" sz="2400" b="1" dirty="0" smtClean="0">
                <a:latin typeface="Times New Roman" pitchFamily="18" charset="0"/>
                <a:ea typeface="華康行書體(P)" pitchFamily="66" charset="-120"/>
              </a:rPr>
              <a:t>:</a:t>
            </a:r>
            <a:r>
              <a:rPr lang="en-US" altLang="zh-TW" sz="2800" b="1" dirty="0">
                <a:latin typeface="Times New Roman" pitchFamily="18" charset="0"/>
                <a:ea typeface="華康行書體(P)" pitchFamily="66" charset="-120"/>
              </a:rPr>
              <a:t> </a:t>
            </a:r>
            <a:r>
              <a:rPr lang="en-US" altLang="zh-TW" sz="3200" b="1" dirty="0" smtClean="0">
                <a:latin typeface="Times New Roman" pitchFamily="18" charset="0"/>
                <a:ea typeface="華康行書體(P)" pitchFamily="66" charset="-120"/>
              </a:rPr>
              <a:t>Utility Routines</a:t>
            </a:r>
            <a:endParaRPr lang="en-US" altLang="zh-TW" sz="2800" dirty="0">
              <a:latin typeface="Times New Roman" pitchFamily="18" charset="0"/>
              <a:ea typeface="華康行書體(P)" pitchFamily="66" charset="-120"/>
            </a:endParaRPr>
          </a:p>
        </p:txBody>
      </p:sp>
      <p:sp>
        <p:nvSpPr>
          <p:cNvPr id="5" name="Rectangle 6"/>
          <p:cNvSpPr>
            <a:spLocks noGrp="1" noChangeArrowheads="1"/>
          </p:cNvSpPr>
          <p:nvPr>
            <p:ph type="sldNum" sz="quarter" idx="4294967295"/>
          </p:nvPr>
        </p:nvSpPr>
        <p:spPr>
          <a:xfrm>
            <a:off x="68580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r"/>
            <a:r>
              <a:rPr lang="en-US" altLang="zh-TW" sz="1400">
                <a:latin typeface="+mn-lt"/>
                <a:ea typeface="新細明體" pitchFamily="18" charset="-120"/>
              </a:rPr>
              <a:t>1-</a:t>
            </a:r>
            <a:fld id="{3F2E2E06-15BD-4A87-9FFF-C630AB1E31CF}" type="slidenum">
              <a:rPr lang="en-US" altLang="zh-TW" sz="1400">
                <a:latin typeface="+mn-lt"/>
                <a:ea typeface="新細明體" pitchFamily="18" charset="-120"/>
              </a:rPr>
              <a:pPr algn="r"/>
              <a:t>64</a:t>
            </a:fld>
            <a:endParaRPr lang="en-US" altLang="zh-TW" sz="1400">
              <a:latin typeface="+mn-lt"/>
              <a:ea typeface="新細明體" pitchFamily="18" charset="-120"/>
            </a:endParaRPr>
          </a:p>
        </p:txBody>
      </p:sp>
    </p:spTree>
    <p:extLst>
      <p:ext uri="{BB962C8B-B14F-4D97-AF65-F5344CB8AC3E}">
        <p14:creationId xmlns:p14="http://schemas.microsoft.com/office/powerpoint/2010/main" val="404112914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a:spLocks noGrp="1" noChangeArrowheads="1"/>
          </p:cNvSpPr>
          <p:nvPr>
            <p:ph type="sldNum" sz="quarter" idx="4"/>
          </p:nvPr>
        </p:nvSpPr>
        <p:spPr/>
        <p:txBody>
          <a:bodyPr/>
          <a:lstStyle/>
          <a:p>
            <a:r>
              <a:rPr lang="en-US" altLang="zh-TW" dirty="0"/>
              <a:t>1-</a:t>
            </a:r>
            <a:fld id="{3F2E2E06-15BD-4A87-9FFF-C630AB1E31CF}" type="slidenum">
              <a:rPr lang="en-US" altLang="zh-TW"/>
              <a:pPr/>
              <a:t>65</a:t>
            </a:fld>
            <a:endParaRPr lang="en-US" altLang="zh-TW" dirty="0"/>
          </a:p>
        </p:txBody>
      </p:sp>
      <p:sp>
        <p:nvSpPr>
          <p:cNvPr id="23554" name="Rectangle 2"/>
          <p:cNvSpPr>
            <a:spLocks noGrp="1" noChangeArrowheads="1"/>
          </p:cNvSpPr>
          <p:nvPr>
            <p:ph type="ctrTitle"/>
          </p:nvPr>
        </p:nvSpPr>
        <p:spPr>
          <a:xfrm>
            <a:off x="468660" y="2492896"/>
            <a:ext cx="8206680" cy="1143000"/>
          </a:xfrm>
        </p:spPr>
        <p:txBody>
          <a:bodyPr/>
          <a:lstStyle/>
          <a:p>
            <a:r>
              <a:rPr lang="en-US" altLang="zh-TW" dirty="0" smtClean="0"/>
              <a:t>1.7 </a:t>
            </a:r>
            <a:r>
              <a:rPr lang="en-US" altLang="zh-TW" dirty="0">
                <a:latin typeface="Times New Roman" pitchFamily="18" charset="0"/>
                <a:ea typeface="華康行書體(P)" pitchFamily="66" charset="-120"/>
              </a:rPr>
              <a:t>Extending Database Technology</a:t>
            </a:r>
            <a:endParaRPr lang="en-US" altLang="zh-TW" dirty="0"/>
          </a:p>
        </p:txBody>
      </p:sp>
    </p:spTree>
    <p:extLst>
      <p:ext uri="{BB962C8B-B14F-4D97-AF65-F5344CB8AC3E}">
        <p14:creationId xmlns:p14="http://schemas.microsoft.com/office/powerpoint/2010/main" val="232405471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noChangeArrowheads="1"/>
          </p:cNvSpPr>
          <p:nvPr>
            <p:ph type="body" idx="1"/>
          </p:nvPr>
        </p:nvSpPr>
        <p:spPr>
          <a:xfrm>
            <a:off x="346075" y="1366838"/>
            <a:ext cx="8494713" cy="4735512"/>
          </a:xfrm>
        </p:spPr>
        <p:txBody>
          <a:bodyPr/>
          <a:lstStyle/>
          <a:p>
            <a:pPr lvl="2" eaLnBrk="1" hangingPunct="1">
              <a:lnSpc>
                <a:spcPct val="70000"/>
              </a:lnSpc>
            </a:pPr>
            <a:r>
              <a:rPr lang="en-US" altLang="zh-TW" sz="2000" smtClean="0"/>
              <a:t>Expert Database Systems</a:t>
            </a:r>
          </a:p>
          <a:p>
            <a:pPr lvl="2" eaLnBrk="1" hangingPunct="1">
              <a:lnSpc>
                <a:spcPct val="70000"/>
              </a:lnSpc>
              <a:buFontTx/>
              <a:buNone/>
            </a:pPr>
            <a:r>
              <a:rPr lang="en-US" altLang="zh-TW" sz="2000" smtClean="0"/>
              <a:t>	 </a:t>
            </a:r>
            <a:r>
              <a:rPr lang="en-US" altLang="zh-TW" sz="2000" b="1" smtClean="0"/>
              <a:t>Knowledge-base Management Systems </a:t>
            </a:r>
          </a:p>
          <a:p>
            <a:pPr lvl="2" eaLnBrk="1" hangingPunct="1">
              <a:lnSpc>
                <a:spcPct val="70000"/>
              </a:lnSpc>
              <a:buFontTx/>
              <a:buNone/>
            </a:pPr>
            <a:r>
              <a:rPr lang="en-US" altLang="zh-TW" sz="2000" b="1" smtClean="0"/>
              <a:t>	 AI + DB</a:t>
            </a:r>
          </a:p>
          <a:p>
            <a:pPr lvl="2" eaLnBrk="1" hangingPunct="1">
              <a:lnSpc>
                <a:spcPct val="70000"/>
              </a:lnSpc>
              <a:buFontTx/>
              <a:buNone/>
            </a:pPr>
            <a:endParaRPr lang="en-US" altLang="zh-TW" sz="2000" smtClean="0"/>
          </a:p>
          <a:p>
            <a:pPr lvl="2" eaLnBrk="1" hangingPunct="1">
              <a:lnSpc>
                <a:spcPct val="70000"/>
              </a:lnSpc>
            </a:pPr>
            <a:r>
              <a:rPr lang="en-US" altLang="zh-TW" sz="2000" smtClean="0"/>
              <a:t> Image Database Systems</a:t>
            </a:r>
          </a:p>
          <a:p>
            <a:pPr lvl="2" eaLnBrk="1" hangingPunct="1">
              <a:lnSpc>
                <a:spcPct val="70000"/>
              </a:lnSpc>
              <a:buFontTx/>
              <a:buNone/>
            </a:pPr>
            <a:r>
              <a:rPr lang="en-US" altLang="zh-TW" sz="2000" smtClean="0"/>
              <a:t>	 Intelligent Pictorial Databases</a:t>
            </a:r>
          </a:p>
          <a:p>
            <a:pPr lvl="2" eaLnBrk="1" hangingPunct="1">
              <a:lnSpc>
                <a:spcPct val="70000"/>
              </a:lnSpc>
              <a:buFontTx/>
              <a:buNone/>
            </a:pPr>
            <a:r>
              <a:rPr lang="en-US" altLang="zh-TW" sz="2000" smtClean="0"/>
              <a:t>	 </a:t>
            </a:r>
            <a:r>
              <a:rPr lang="en-US" altLang="zh-TW" sz="2000" b="1" smtClean="0"/>
              <a:t>Image + DB</a:t>
            </a:r>
          </a:p>
          <a:p>
            <a:pPr lvl="2" eaLnBrk="1" hangingPunct="1">
              <a:lnSpc>
                <a:spcPct val="70000"/>
              </a:lnSpc>
              <a:buFontTx/>
              <a:buNone/>
            </a:pPr>
            <a:endParaRPr lang="en-US" altLang="zh-TW" sz="2000" smtClean="0"/>
          </a:p>
          <a:p>
            <a:pPr lvl="2" eaLnBrk="1" hangingPunct="1">
              <a:lnSpc>
                <a:spcPct val="70000"/>
              </a:lnSpc>
            </a:pPr>
            <a:r>
              <a:rPr lang="en-US" altLang="zh-TW" sz="2000" smtClean="0"/>
              <a:t> Object-Oriented Database Systems</a:t>
            </a:r>
          </a:p>
          <a:p>
            <a:pPr lvl="2" eaLnBrk="1" hangingPunct="1">
              <a:lnSpc>
                <a:spcPct val="70000"/>
              </a:lnSpc>
              <a:buFontTx/>
              <a:buNone/>
            </a:pPr>
            <a:r>
              <a:rPr lang="en-US" altLang="zh-TW" sz="2000" smtClean="0"/>
              <a:t>	 </a:t>
            </a:r>
            <a:r>
              <a:rPr lang="en-US" altLang="zh-TW" sz="2000" b="1" smtClean="0"/>
              <a:t>OO Programming + DB</a:t>
            </a:r>
          </a:p>
          <a:p>
            <a:pPr lvl="2" eaLnBrk="1" hangingPunct="1">
              <a:lnSpc>
                <a:spcPct val="70000"/>
              </a:lnSpc>
              <a:buFontTx/>
              <a:buNone/>
            </a:pPr>
            <a:endParaRPr lang="en-US" altLang="zh-TW" sz="2000" smtClean="0"/>
          </a:p>
          <a:p>
            <a:pPr lvl="2" eaLnBrk="1" hangingPunct="1">
              <a:lnSpc>
                <a:spcPct val="70000"/>
              </a:lnSpc>
            </a:pPr>
            <a:r>
              <a:rPr lang="en-US" altLang="zh-TW" sz="2000" smtClean="0"/>
              <a:t> Multimedia Database</a:t>
            </a:r>
          </a:p>
          <a:p>
            <a:pPr lvl="2" eaLnBrk="1" hangingPunct="1">
              <a:lnSpc>
                <a:spcPct val="70000"/>
              </a:lnSpc>
              <a:buFontTx/>
              <a:buNone/>
            </a:pPr>
            <a:r>
              <a:rPr lang="en-US" altLang="zh-TW" sz="2000" smtClean="0"/>
              <a:t>	 </a:t>
            </a:r>
            <a:r>
              <a:rPr lang="en-US" altLang="zh-TW" sz="2000" b="1" smtClean="0"/>
              <a:t>Text + Voice + Image + …..+ DB</a:t>
            </a:r>
            <a:endParaRPr lang="en-US" altLang="zh-TW" sz="2000" smtClean="0"/>
          </a:p>
          <a:p>
            <a:pPr lvl="2" eaLnBrk="1" hangingPunct="1">
              <a:lnSpc>
                <a:spcPct val="70000"/>
              </a:lnSpc>
              <a:buFontTx/>
              <a:buNone/>
            </a:pPr>
            <a:endParaRPr lang="en-US" altLang="zh-TW" sz="2000" smtClean="0"/>
          </a:p>
          <a:p>
            <a:pPr lvl="2" eaLnBrk="1" hangingPunct="1">
              <a:lnSpc>
                <a:spcPct val="70000"/>
              </a:lnSpc>
            </a:pPr>
            <a:r>
              <a:rPr lang="en-US" altLang="zh-TW" sz="2000" smtClean="0"/>
              <a:t> Multidatabases</a:t>
            </a:r>
          </a:p>
          <a:p>
            <a:pPr lvl="2" eaLnBrk="1" hangingPunct="1">
              <a:lnSpc>
                <a:spcPct val="70000"/>
              </a:lnSpc>
              <a:buFontTx/>
              <a:buNone/>
            </a:pPr>
            <a:r>
              <a:rPr lang="en-US" altLang="zh-TW" sz="2000" smtClean="0"/>
              <a:t>	 </a:t>
            </a:r>
            <a:r>
              <a:rPr lang="en-US" altLang="zh-TW" sz="2000" b="1" smtClean="0"/>
              <a:t>Integrate heterogeneous /homogeneous</a:t>
            </a:r>
          </a:p>
          <a:p>
            <a:pPr lvl="2" eaLnBrk="1" hangingPunct="1">
              <a:lnSpc>
                <a:spcPct val="70000"/>
              </a:lnSpc>
              <a:buFontTx/>
              <a:buNone/>
            </a:pPr>
            <a:r>
              <a:rPr lang="en-US" altLang="zh-TW" sz="2000" b="1" smtClean="0"/>
              <a:t>	 database systems</a:t>
            </a:r>
          </a:p>
          <a:p>
            <a:pPr lvl="2" eaLnBrk="1" hangingPunct="1">
              <a:lnSpc>
                <a:spcPct val="70000"/>
              </a:lnSpc>
              <a:buFontTx/>
              <a:buNone/>
            </a:pPr>
            <a:endParaRPr lang="en-US" altLang="zh-TW" sz="2000" smtClean="0"/>
          </a:p>
        </p:txBody>
      </p:sp>
      <p:sp>
        <p:nvSpPr>
          <p:cNvPr id="32772" name="Freeform 6"/>
          <p:cNvSpPr>
            <a:spLocks/>
          </p:cNvSpPr>
          <p:nvPr/>
        </p:nvSpPr>
        <p:spPr bwMode="auto">
          <a:xfrm>
            <a:off x="19050" y="31750"/>
            <a:ext cx="8485188" cy="1428750"/>
          </a:xfrm>
          <a:custGeom>
            <a:avLst/>
            <a:gdLst>
              <a:gd name="T0" fmla="*/ 336 w 4009"/>
              <a:gd name="T1" fmla="*/ 391 h 1200"/>
              <a:gd name="T2" fmla="*/ 227 w 4009"/>
              <a:gd name="T3" fmla="*/ 682 h 1200"/>
              <a:gd name="T4" fmla="*/ 146 w 4009"/>
              <a:gd name="T5" fmla="*/ 718 h 1200"/>
              <a:gd name="T6" fmla="*/ 282 w 4009"/>
              <a:gd name="T7" fmla="*/ 737 h 1200"/>
              <a:gd name="T8" fmla="*/ 300 w 4009"/>
              <a:gd name="T9" fmla="*/ 1100 h 1200"/>
              <a:gd name="T10" fmla="*/ 282 w 4009"/>
              <a:gd name="T11" fmla="*/ 1191 h 1200"/>
              <a:gd name="T12" fmla="*/ 555 w 4009"/>
              <a:gd name="T13" fmla="*/ 1091 h 1200"/>
              <a:gd name="T14" fmla="*/ 900 w 4009"/>
              <a:gd name="T15" fmla="*/ 1055 h 1200"/>
              <a:gd name="T16" fmla="*/ 937 w 4009"/>
              <a:gd name="T17" fmla="*/ 873 h 1200"/>
              <a:gd name="T18" fmla="*/ 1446 w 4009"/>
              <a:gd name="T19" fmla="*/ 891 h 1200"/>
              <a:gd name="T20" fmla="*/ 1500 w 4009"/>
              <a:gd name="T21" fmla="*/ 909 h 1200"/>
              <a:gd name="T22" fmla="*/ 1918 w 4009"/>
              <a:gd name="T23" fmla="*/ 937 h 1200"/>
              <a:gd name="T24" fmla="*/ 2000 w 4009"/>
              <a:gd name="T25" fmla="*/ 964 h 1200"/>
              <a:gd name="T26" fmla="*/ 2246 w 4009"/>
              <a:gd name="T27" fmla="*/ 927 h 1200"/>
              <a:gd name="T28" fmla="*/ 2309 w 4009"/>
              <a:gd name="T29" fmla="*/ 1027 h 1200"/>
              <a:gd name="T30" fmla="*/ 2337 w 4009"/>
              <a:gd name="T31" fmla="*/ 1000 h 1200"/>
              <a:gd name="T32" fmla="*/ 2609 w 4009"/>
              <a:gd name="T33" fmla="*/ 773 h 1200"/>
              <a:gd name="T34" fmla="*/ 3073 w 4009"/>
              <a:gd name="T35" fmla="*/ 909 h 1200"/>
              <a:gd name="T36" fmla="*/ 3409 w 4009"/>
              <a:gd name="T37" fmla="*/ 909 h 1200"/>
              <a:gd name="T38" fmla="*/ 3491 w 4009"/>
              <a:gd name="T39" fmla="*/ 1073 h 1200"/>
              <a:gd name="T40" fmla="*/ 3519 w 4009"/>
              <a:gd name="T41" fmla="*/ 773 h 1200"/>
              <a:gd name="T42" fmla="*/ 3800 w 4009"/>
              <a:gd name="T43" fmla="*/ 764 h 1200"/>
              <a:gd name="T44" fmla="*/ 3946 w 4009"/>
              <a:gd name="T45" fmla="*/ 791 h 1200"/>
              <a:gd name="T46" fmla="*/ 3964 w 4009"/>
              <a:gd name="T47" fmla="*/ 473 h 1200"/>
              <a:gd name="T48" fmla="*/ 4000 w 4009"/>
              <a:gd name="T49" fmla="*/ 418 h 1200"/>
              <a:gd name="T50" fmla="*/ 3873 w 4009"/>
              <a:gd name="T51" fmla="*/ 455 h 1200"/>
              <a:gd name="T52" fmla="*/ 3619 w 4009"/>
              <a:gd name="T53" fmla="*/ 409 h 1200"/>
              <a:gd name="T54" fmla="*/ 3437 w 4009"/>
              <a:gd name="T55" fmla="*/ 437 h 1200"/>
              <a:gd name="T56" fmla="*/ 3246 w 4009"/>
              <a:gd name="T57" fmla="*/ 382 h 1200"/>
              <a:gd name="T58" fmla="*/ 2928 w 4009"/>
              <a:gd name="T59" fmla="*/ 309 h 1200"/>
              <a:gd name="T60" fmla="*/ 2491 w 4009"/>
              <a:gd name="T61" fmla="*/ 437 h 1200"/>
              <a:gd name="T62" fmla="*/ 2291 w 4009"/>
              <a:gd name="T63" fmla="*/ 409 h 1200"/>
              <a:gd name="T64" fmla="*/ 2128 w 4009"/>
              <a:gd name="T65" fmla="*/ 337 h 1200"/>
              <a:gd name="T66" fmla="*/ 2000 w 4009"/>
              <a:gd name="T67" fmla="*/ 391 h 1200"/>
              <a:gd name="T68" fmla="*/ 1873 w 4009"/>
              <a:gd name="T69" fmla="*/ 282 h 1200"/>
              <a:gd name="T70" fmla="*/ 1755 w 4009"/>
              <a:gd name="T71" fmla="*/ 391 h 1200"/>
              <a:gd name="T72" fmla="*/ 1591 w 4009"/>
              <a:gd name="T73" fmla="*/ 246 h 1200"/>
              <a:gd name="T74" fmla="*/ 1500 w 4009"/>
              <a:gd name="T75" fmla="*/ 364 h 1200"/>
              <a:gd name="T76" fmla="*/ 1155 w 4009"/>
              <a:gd name="T77" fmla="*/ 373 h 1200"/>
              <a:gd name="T78" fmla="*/ 782 w 4009"/>
              <a:gd name="T79" fmla="*/ 255 h 1200"/>
              <a:gd name="T80" fmla="*/ 582 w 4009"/>
              <a:gd name="T81" fmla="*/ 0 h 1200"/>
              <a:gd name="T82" fmla="*/ 373 w 4009"/>
              <a:gd name="T83" fmla="*/ 200 h 1200"/>
              <a:gd name="T84" fmla="*/ 36 w 4009"/>
              <a:gd name="T85" fmla="*/ 155 h 1200"/>
              <a:gd name="T86" fmla="*/ 155 w 4009"/>
              <a:gd name="T87" fmla="*/ 255 h 1200"/>
              <a:gd name="T88" fmla="*/ 209 w 4009"/>
              <a:gd name="T89" fmla="*/ 309 h 120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009"/>
              <a:gd name="T136" fmla="*/ 0 h 1200"/>
              <a:gd name="T137" fmla="*/ 4009 w 4009"/>
              <a:gd name="T138" fmla="*/ 1200 h 120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009" h="1200">
                <a:moveTo>
                  <a:pt x="218" y="282"/>
                </a:moveTo>
                <a:cubicBezTo>
                  <a:pt x="335" y="295"/>
                  <a:pt x="323" y="274"/>
                  <a:pt x="336" y="391"/>
                </a:cubicBezTo>
                <a:cubicBezTo>
                  <a:pt x="323" y="518"/>
                  <a:pt x="335" y="534"/>
                  <a:pt x="236" y="627"/>
                </a:cubicBezTo>
                <a:cubicBezTo>
                  <a:pt x="233" y="645"/>
                  <a:pt x="240" y="669"/>
                  <a:pt x="227" y="682"/>
                </a:cubicBezTo>
                <a:cubicBezTo>
                  <a:pt x="214" y="695"/>
                  <a:pt x="190" y="684"/>
                  <a:pt x="173" y="691"/>
                </a:cubicBezTo>
                <a:cubicBezTo>
                  <a:pt x="161" y="696"/>
                  <a:pt x="140" y="707"/>
                  <a:pt x="146" y="718"/>
                </a:cubicBezTo>
                <a:cubicBezTo>
                  <a:pt x="152" y="729"/>
                  <a:pt x="170" y="712"/>
                  <a:pt x="182" y="709"/>
                </a:cubicBezTo>
                <a:cubicBezTo>
                  <a:pt x="215" y="720"/>
                  <a:pt x="253" y="718"/>
                  <a:pt x="282" y="737"/>
                </a:cubicBezTo>
                <a:cubicBezTo>
                  <a:pt x="300" y="749"/>
                  <a:pt x="318" y="791"/>
                  <a:pt x="318" y="791"/>
                </a:cubicBezTo>
                <a:cubicBezTo>
                  <a:pt x="312" y="894"/>
                  <a:pt x="308" y="997"/>
                  <a:pt x="300" y="1100"/>
                </a:cubicBezTo>
                <a:cubicBezTo>
                  <a:pt x="299" y="1119"/>
                  <a:pt x="295" y="1137"/>
                  <a:pt x="291" y="1155"/>
                </a:cubicBezTo>
                <a:cubicBezTo>
                  <a:pt x="289" y="1167"/>
                  <a:pt x="273" y="1200"/>
                  <a:pt x="282" y="1191"/>
                </a:cubicBezTo>
                <a:cubicBezTo>
                  <a:pt x="293" y="1180"/>
                  <a:pt x="288" y="1157"/>
                  <a:pt x="300" y="1146"/>
                </a:cubicBezTo>
                <a:cubicBezTo>
                  <a:pt x="345" y="1107"/>
                  <a:pt x="494" y="1101"/>
                  <a:pt x="555" y="1091"/>
                </a:cubicBezTo>
                <a:cubicBezTo>
                  <a:pt x="672" y="1096"/>
                  <a:pt x="773" y="1091"/>
                  <a:pt x="882" y="1127"/>
                </a:cubicBezTo>
                <a:cubicBezTo>
                  <a:pt x="902" y="1188"/>
                  <a:pt x="889" y="1161"/>
                  <a:pt x="900" y="1055"/>
                </a:cubicBezTo>
                <a:cubicBezTo>
                  <a:pt x="903" y="1031"/>
                  <a:pt x="906" y="1006"/>
                  <a:pt x="909" y="982"/>
                </a:cubicBezTo>
                <a:cubicBezTo>
                  <a:pt x="911" y="965"/>
                  <a:pt x="922" y="887"/>
                  <a:pt x="937" y="873"/>
                </a:cubicBezTo>
                <a:cubicBezTo>
                  <a:pt x="963" y="850"/>
                  <a:pt x="1030" y="843"/>
                  <a:pt x="1064" y="837"/>
                </a:cubicBezTo>
                <a:cubicBezTo>
                  <a:pt x="1190" y="843"/>
                  <a:pt x="1329" y="834"/>
                  <a:pt x="1446" y="891"/>
                </a:cubicBezTo>
                <a:cubicBezTo>
                  <a:pt x="1457" y="907"/>
                  <a:pt x="1476" y="938"/>
                  <a:pt x="1482" y="937"/>
                </a:cubicBezTo>
                <a:cubicBezTo>
                  <a:pt x="1493" y="934"/>
                  <a:pt x="1490" y="914"/>
                  <a:pt x="1500" y="909"/>
                </a:cubicBezTo>
                <a:cubicBezTo>
                  <a:pt x="1522" y="898"/>
                  <a:pt x="1549" y="897"/>
                  <a:pt x="1573" y="891"/>
                </a:cubicBezTo>
                <a:cubicBezTo>
                  <a:pt x="1702" y="897"/>
                  <a:pt x="1800" y="895"/>
                  <a:pt x="1918" y="937"/>
                </a:cubicBezTo>
                <a:cubicBezTo>
                  <a:pt x="1924" y="955"/>
                  <a:pt x="1959" y="1062"/>
                  <a:pt x="1973" y="1064"/>
                </a:cubicBezTo>
                <a:cubicBezTo>
                  <a:pt x="1982" y="1065"/>
                  <a:pt x="1993" y="978"/>
                  <a:pt x="2000" y="964"/>
                </a:cubicBezTo>
                <a:cubicBezTo>
                  <a:pt x="2030" y="905"/>
                  <a:pt x="2098" y="916"/>
                  <a:pt x="2155" y="909"/>
                </a:cubicBezTo>
                <a:cubicBezTo>
                  <a:pt x="2185" y="915"/>
                  <a:pt x="2218" y="914"/>
                  <a:pt x="2246" y="927"/>
                </a:cubicBezTo>
                <a:cubicBezTo>
                  <a:pt x="2265" y="936"/>
                  <a:pt x="2291" y="973"/>
                  <a:pt x="2291" y="973"/>
                </a:cubicBezTo>
                <a:cubicBezTo>
                  <a:pt x="2297" y="991"/>
                  <a:pt x="2301" y="1010"/>
                  <a:pt x="2309" y="1027"/>
                </a:cubicBezTo>
                <a:cubicBezTo>
                  <a:pt x="2314" y="1037"/>
                  <a:pt x="2320" y="1063"/>
                  <a:pt x="2328" y="1055"/>
                </a:cubicBezTo>
                <a:cubicBezTo>
                  <a:pt x="2341" y="1042"/>
                  <a:pt x="2334" y="1018"/>
                  <a:pt x="2337" y="1000"/>
                </a:cubicBezTo>
                <a:cubicBezTo>
                  <a:pt x="2348" y="928"/>
                  <a:pt x="2330" y="793"/>
                  <a:pt x="2428" y="782"/>
                </a:cubicBezTo>
                <a:cubicBezTo>
                  <a:pt x="2488" y="775"/>
                  <a:pt x="2549" y="776"/>
                  <a:pt x="2609" y="773"/>
                </a:cubicBezTo>
                <a:cubicBezTo>
                  <a:pt x="2752" y="785"/>
                  <a:pt x="2889" y="793"/>
                  <a:pt x="3028" y="827"/>
                </a:cubicBezTo>
                <a:cubicBezTo>
                  <a:pt x="3051" y="852"/>
                  <a:pt x="3062" y="877"/>
                  <a:pt x="3073" y="909"/>
                </a:cubicBezTo>
                <a:cubicBezTo>
                  <a:pt x="3076" y="891"/>
                  <a:pt x="3068" y="867"/>
                  <a:pt x="3082" y="855"/>
                </a:cubicBezTo>
                <a:cubicBezTo>
                  <a:pt x="3154" y="792"/>
                  <a:pt x="3326" y="881"/>
                  <a:pt x="3409" y="909"/>
                </a:cubicBezTo>
                <a:cubicBezTo>
                  <a:pt x="3438" y="936"/>
                  <a:pt x="3465" y="960"/>
                  <a:pt x="3482" y="1000"/>
                </a:cubicBezTo>
                <a:cubicBezTo>
                  <a:pt x="3492" y="1023"/>
                  <a:pt x="3485" y="1049"/>
                  <a:pt x="3491" y="1073"/>
                </a:cubicBezTo>
                <a:cubicBezTo>
                  <a:pt x="3494" y="1086"/>
                  <a:pt x="3503" y="1097"/>
                  <a:pt x="3509" y="1109"/>
                </a:cubicBezTo>
                <a:cubicBezTo>
                  <a:pt x="3512" y="997"/>
                  <a:pt x="3496" y="883"/>
                  <a:pt x="3519" y="773"/>
                </a:cubicBezTo>
                <a:cubicBezTo>
                  <a:pt x="3523" y="752"/>
                  <a:pt x="3560" y="756"/>
                  <a:pt x="3582" y="755"/>
                </a:cubicBezTo>
                <a:cubicBezTo>
                  <a:pt x="3655" y="753"/>
                  <a:pt x="3727" y="761"/>
                  <a:pt x="3800" y="764"/>
                </a:cubicBezTo>
                <a:cubicBezTo>
                  <a:pt x="3830" y="770"/>
                  <a:pt x="3861" y="776"/>
                  <a:pt x="3891" y="782"/>
                </a:cubicBezTo>
                <a:cubicBezTo>
                  <a:pt x="3909" y="785"/>
                  <a:pt x="3931" y="802"/>
                  <a:pt x="3946" y="791"/>
                </a:cubicBezTo>
                <a:cubicBezTo>
                  <a:pt x="3964" y="778"/>
                  <a:pt x="3958" y="748"/>
                  <a:pt x="3964" y="727"/>
                </a:cubicBezTo>
                <a:cubicBezTo>
                  <a:pt x="3958" y="633"/>
                  <a:pt x="3947" y="565"/>
                  <a:pt x="3964" y="473"/>
                </a:cubicBezTo>
                <a:cubicBezTo>
                  <a:pt x="3966" y="460"/>
                  <a:pt x="3975" y="448"/>
                  <a:pt x="3982" y="437"/>
                </a:cubicBezTo>
                <a:cubicBezTo>
                  <a:pt x="3987" y="430"/>
                  <a:pt x="4009" y="417"/>
                  <a:pt x="4000" y="418"/>
                </a:cubicBezTo>
                <a:cubicBezTo>
                  <a:pt x="3975" y="422"/>
                  <a:pt x="3953" y="439"/>
                  <a:pt x="3928" y="446"/>
                </a:cubicBezTo>
                <a:cubicBezTo>
                  <a:pt x="3910" y="451"/>
                  <a:pt x="3891" y="452"/>
                  <a:pt x="3873" y="455"/>
                </a:cubicBezTo>
                <a:cubicBezTo>
                  <a:pt x="3628" y="444"/>
                  <a:pt x="3687" y="505"/>
                  <a:pt x="3646" y="382"/>
                </a:cubicBezTo>
                <a:cubicBezTo>
                  <a:pt x="3637" y="391"/>
                  <a:pt x="3631" y="404"/>
                  <a:pt x="3619" y="409"/>
                </a:cubicBezTo>
                <a:cubicBezTo>
                  <a:pt x="3584" y="425"/>
                  <a:pt x="3509" y="446"/>
                  <a:pt x="3509" y="446"/>
                </a:cubicBezTo>
                <a:cubicBezTo>
                  <a:pt x="3485" y="443"/>
                  <a:pt x="3458" y="449"/>
                  <a:pt x="3437" y="437"/>
                </a:cubicBezTo>
                <a:cubicBezTo>
                  <a:pt x="3407" y="420"/>
                  <a:pt x="3364" y="364"/>
                  <a:pt x="3364" y="364"/>
                </a:cubicBezTo>
                <a:cubicBezTo>
                  <a:pt x="3336" y="279"/>
                  <a:pt x="3329" y="341"/>
                  <a:pt x="3246" y="382"/>
                </a:cubicBezTo>
                <a:cubicBezTo>
                  <a:pt x="3214" y="398"/>
                  <a:pt x="3134" y="405"/>
                  <a:pt x="3100" y="409"/>
                </a:cubicBezTo>
                <a:cubicBezTo>
                  <a:pt x="2974" y="400"/>
                  <a:pt x="2947" y="428"/>
                  <a:pt x="2928" y="309"/>
                </a:cubicBezTo>
                <a:cubicBezTo>
                  <a:pt x="2882" y="442"/>
                  <a:pt x="2808" y="441"/>
                  <a:pt x="2691" y="455"/>
                </a:cubicBezTo>
                <a:cubicBezTo>
                  <a:pt x="2624" y="449"/>
                  <a:pt x="2553" y="461"/>
                  <a:pt x="2491" y="437"/>
                </a:cubicBezTo>
                <a:cubicBezTo>
                  <a:pt x="2466" y="427"/>
                  <a:pt x="2455" y="364"/>
                  <a:pt x="2455" y="364"/>
                </a:cubicBezTo>
                <a:cubicBezTo>
                  <a:pt x="2402" y="390"/>
                  <a:pt x="2349" y="400"/>
                  <a:pt x="2291" y="409"/>
                </a:cubicBezTo>
                <a:cubicBezTo>
                  <a:pt x="2161" y="398"/>
                  <a:pt x="2174" y="414"/>
                  <a:pt x="2146" y="300"/>
                </a:cubicBezTo>
                <a:cubicBezTo>
                  <a:pt x="2140" y="312"/>
                  <a:pt x="2139" y="329"/>
                  <a:pt x="2128" y="337"/>
                </a:cubicBezTo>
                <a:cubicBezTo>
                  <a:pt x="2113" y="349"/>
                  <a:pt x="2091" y="348"/>
                  <a:pt x="2073" y="355"/>
                </a:cubicBezTo>
                <a:cubicBezTo>
                  <a:pt x="2048" y="366"/>
                  <a:pt x="2026" y="382"/>
                  <a:pt x="2000" y="391"/>
                </a:cubicBezTo>
                <a:cubicBezTo>
                  <a:pt x="1971" y="401"/>
                  <a:pt x="1939" y="402"/>
                  <a:pt x="1909" y="409"/>
                </a:cubicBezTo>
                <a:cubicBezTo>
                  <a:pt x="1882" y="369"/>
                  <a:pt x="1888" y="326"/>
                  <a:pt x="1873" y="282"/>
                </a:cubicBezTo>
                <a:cubicBezTo>
                  <a:pt x="1851" y="349"/>
                  <a:pt x="1868" y="365"/>
                  <a:pt x="1809" y="382"/>
                </a:cubicBezTo>
                <a:cubicBezTo>
                  <a:pt x="1792" y="387"/>
                  <a:pt x="1773" y="388"/>
                  <a:pt x="1755" y="391"/>
                </a:cubicBezTo>
                <a:cubicBezTo>
                  <a:pt x="1746" y="390"/>
                  <a:pt x="1627" y="399"/>
                  <a:pt x="1609" y="355"/>
                </a:cubicBezTo>
                <a:cubicBezTo>
                  <a:pt x="1595" y="321"/>
                  <a:pt x="1591" y="246"/>
                  <a:pt x="1591" y="246"/>
                </a:cubicBezTo>
                <a:cubicBezTo>
                  <a:pt x="1529" y="267"/>
                  <a:pt x="1599" y="235"/>
                  <a:pt x="1555" y="309"/>
                </a:cubicBezTo>
                <a:cubicBezTo>
                  <a:pt x="1542" y="331"/>
                  <a:pt x="1523" y="351"/>
                  <a:pt x="1500" y="364"/>
                </a:cubicBezTo>
                <a:cubicBezTo>
                  <a:pt x="1447" y="394"/>
                  <a:pt x="1360" y="390"/>
                  <a:pt x="1300" y="400"/>
                </a:cubicBezTo>
                <a:cubicBezTo>
                  <a:pt x="1289" y="399"/>
                  <a:pt x="1176" y="395"/>
                  <a:pt x="1155" y="373"/>
                </a:cubicBezTo>
                <a:cubicBezTo>
                  <a:pt x="1128" y="346"/>
                  <a:pt x="1130" y="273"/>
                  <a:pt x="1118" y="237"/>
                </a:cubicBezTo>
                <a:cubicBezTo>
                  <a:pt x="1021" y="302"/>
                  <a:pt x="886" y="264"/>
                  <a:pt x="782" y="255"/>
                </a:cubicBezTo>
                <a:cubicBezTo>
                  <a:pt x="581" y="99"/>
                  <a:pt x="641" y="200"/>
                  <a:pt x="600" y="55"/>
                </a:cubicBezTo>
                <a:cubicBezTo>
                  <a:pt x="595" y="36"/>
                  <a:pt x="588" y="18"/>
                  <a:pt x="582" y="0"/>
                </a:cubicBezTo>
                <a:cubicBezTo>
                  <a:pt x="581" y="7"/>
                  <a:pt x="573" y="83"/>
                  <a:pt x="564" y="100"/>
                </a:cubicBezTo>
                <a:cubicBezTo>
                  <a:pt x="525" y="177"/>
                  <a:pt x="453" y="190"/>
                  <a:pt x="373" y="200"/>
                </a:cubicBezTo>
                <a:cubicBezTo>
                  <a:pt x="293" y="194"/>
                  <a:pt x="223" y="188"/>
                  <a:pt x="146" y="173"/>
                </a:cubicBezTo>
                <a:cubicBezTo>
                  <a:pt x="110" y="166"/>
                  <a:pt x="36" y="155"/>
                  <a:pt x="36" y="155"/>
                </a:cubicBezTo>
                <a:cubicBezTo>
                  <a:pt x="27" y="152"/>
                  <a:pt x="0" y="146"/>
                  <a:pt x="9" y="146"/>
                </a:cubicBezTo>
                <a:cubicBezTo>
                  <a:pt x="73" y="146"/>
                  <a:pt x="116" y="216"/>
                  <a:pt x="155" y="255"/>
                </a:cubicBezTo>
                <a:cubicBezTo>
                  <a:pt x="164" y="264"/>
                  <a:pt x="173" y="273"/>
                  <a:pt x="182" y="282"/>
                </a:cubicBezTo>
                <a:cubicBezTo>
                  <a:pt x="191" y="291"/>
                  <a:pt x="205" y="321"/>
                  <a:pt x="209" y="309"/>
                </a:cubicBezTo>
                <a:cubicBezTo>
                  <a:pt x="212" y="300"/>
                  <a:pt x="215" y="291"/>
                  <a:pt x="218" y="282"/>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zh-TW" altLang="en-US"/>
          </a:p>
        </p:txBody>
      </p:sp>
      <p:sp>
        <p:nvSpPr>
          <p:cNvPr id="32773" name="Rectangle 7"/>
          <p:cNvSpPr>
            <a:spLocks noChangeArrowheads="1"/>
          </p:cNvSpPr>
          <p:nvPr/>
        </p:nvSpPr>
        <p:spPr bwMode="auto">
          <a:xfrm>
            <a:off x="696913" y="587375"/>
            <a:ext cx="7620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TW" sz="3600" b="1" dirty="0" smtClean="0">
                <a:latin typeface="Times New Roman" pitchFamily="18" charset="0"/>
                <a:ea typeface="華康行書體(P)" pitchFamily="66" charset="-120"/>
              </a:rPr>
              <a:t>Extending </a:t>
            </a:r>
            <a:r>
              <a:rPr lang="en-US" altLang="zh-TW" sz="3600" b="1" dirty="0">
                <a:latin typeface="Times New Roman" pitchFamily="18" charset="0"/>
                <a:ea typeface="華康行書體(P)" pitchFamily="66" charset="-120"/>
              </a:rPr>
              <a:t>Database Technology</a:t>
            </a:r>
          </a:p>
        </p:txBody>
      </p:sp>
      <p:sp>
        <p:nvSpPr>
          <p:cNvPr id="6" name="Rectangle 6"/>
          <p:cNvSpPr>
            <a:spLocks noGrp="1" noChangeArrowheads="1"/>
          </p:cNvSpPr>
          <p:nvPr>
            <p:ph type="sldNum" sz="quarter" idx="4294967295"/>
          </p:nvPr>
        </p:nvSpPr>
        <p:spPr>
          <a:xfrm>
            <a:off x="68580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r"/>
            <a:r>
              <a:rPr lang="en-US" altLang="zh-TW" sz="1400">
                <a:latin typeface="+mn-lt"/>
                <a:ea typeface="新細明體" pitchFamily="18" charset="-120"/>
              </a:rPr>
              <a:t>1-</a:t>
            </a:r>
            <a:fld id="{3F2E2E06-15BD-4A87-9FFF-C630AB1E31CF}" type="slidenum">
              <a:rPr lang="en-US" altLang="zh-TW" sz="1400">
                <a:latin typeface="+mn-lt"/>
                <a:ea typeface="新細明體" pitchFamily="18" charset="-120"/>
              </a:rPr>
              <a:pPr algn="r"/>
              <a:t>66</a:t>
            </a:fld>
            <a:endParaRPr lang="en-US" altLang="zh-TW" sz="1400">
              <a:latin typeface="+mn-lt"/>
              <a:ea typeface="新細明體" pitchFamily="18" charset="-120"/>
            </a:endParaRPr>
          </a:p>
        </p:txBody>
      </p:sp>
      <p:pic>
        <p:nvPicPr>
          <p:cNvPr id="460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1563" y="3200400"/>
            <a:ext cx="192087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100967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noChangeArrowheads="1"/>
          </p:cNvSpPr>
          <p:nvPr>
            <p:ph type="body" idx="1"/>
          </p:nvPr>
        </p:nvSpPr>
        <p:spPr>
          <a:xfrm>
            <a:off x="1035050" y="1466850"/>
            <a:ext cx="7756525" cy="4386263"/>
          </a:xfrm>
        </p:spPr>
        <p:txBody>
          <a:bodyPr/>
          <a:lstStyle/>
          <a:p>
            <a:pPr lvl="2" eaLnBrk="1" hangingPunct="1">
              <a:lnSpc>
                <a:spcPct val="70000"/>
              </a:lnSpc>
            </a:pPr>
            <a:r>
              <a:rPr lang="en-US" altLang="zh-TW" sz="2000" dirty="0" smtClean="0"/>
              <a:t>Real-time Database Systems</a:t>
            </a:r>
          </a:p>
          <a:p>
            <a:pPr lvl="2" eaLnBrk="1" hangingPunct="1">
              <a:lnSpc>
                <a:spcPct val="70000"/>
              </a:lnSpc>
              <a:buFontTx/>
              <a:buNone/>
            </a:pPr>
            <a:r>
              <a:rPr lang="en-US" altLang="zh-TW" sz="2000" dirty="0" smtClean="0"/>
              <a:t>	 </a:t>
            </a:r>
            <a:r>
              <a:rPr lang="en-US" altLang="zh-TW" sz="2000" b="1" dirty="0" smtClean="0"/>
              <a:t>Real-time Tech. + DB</a:t>
            </a:r>
            <a:endParaRPr lang="en-US" altLang="zh-TW" sz="2000" dirty="0" smtClean="0"/>
          </a:p>
          <a:p>
            <a:pPr lvl="2" eaLnBrk="1" hangingPunct="1">
              <a:lnSpc>
                <a:spcPct val="70000"/>
              </a:lnSpc>
            </a:pPr>
            <a:endParaRPr lang="en-US" altLang="zh-TW" sz="2000" dirty="0" smtClean="0"/>
          </a:p>
          <a:p>
            <a:pPr lvl="2" eaLnBrk="1" hangingPunct="1">
              <a:lnSpc>
                <a:spcPct val="70000"/>
              </a:lnSpc>
            </a:pPr>
            <a:r>
              <a:rPr lang="en-US" altLang="zh-TW" sz="2000" dirty="0" smtClean="0"/>
              <a:t>Video Database Systems</a:t>
            </a:r>
            <a:endParaRPr lang="en-US" altLang="zh-TW" sz="2000" b="1" dirty="0" smtClean="0"/>
          </a:p>
          <a:p>
            <a:pPr lvl="2" eaLnBrk="1" hangingPunct="1">
              <a:lnSpc>
                <a:spcPct val="70000"/>
              </a:lnSpc>
              <a:buFontTx/>
              <a:buNone/>
            </a:pPr>
            <a:r>
              <a:rPr lang="en-US" altLang="zh-TW" sz="2000" b="1" dirty="0" smtClean="0"/>
              <a:t>	 MPEG + DB</a:t>
            </a:r>
          </a:p>
          <a:p>
            <a:pPr lvl="2" eaLnBrk="1" hangingPunct="1">
              <a:lnSpc>
                <a:spcPct val="70000"/>
              </a:lnSpc>
              <a:buFontTx/>
              <a:buNone/>
            </a:pPr>
            <a:endParaRPr lang="en-US" altLang="zh-TW" sz="2000" dirty="0" smtClean="0"/>
          </a:p>
          <a:p>
            <a:pPr lvl="2" eaLnBrk="1" hangingPunct="1">
              <a:lnSpc>
                <a:spcPct val="70000"/>
              </a:lnSpc>
            </a:pPr>
            <a:r>
              <a:rPr lang="en-US" altLang="zh-TW" sz="2000" dirty="0" smtClean="0"/>
              <a:t> Digital Library</a:t>
            </a:r>
          </a:p>
          <a:p>
            <a:pPr lvl="2" eaLnBrk="1" hangingPunct="1">
              <a:lnSpc>
                <a:spcPct val="70000"/>
              </a:lnSpc>
              <a:buFontTx/>
              <a:buNone/>
            </a:pPr>
            <a:r>
              <a:rPr lang="en-US" altLang="zh-TW" sz="2000" dirty="0" smtClean="0"/>
              <a:t>	 </a:t>
            </a:r>
            <a:r>
              <a:rPr lang="en-US" altLang="zh-TW" sz="2000" b="1" dirty="0" smtClean="0"/>
              <a:t>Library + DB</a:t>
            </a:r>
          </a:p>
          <a:p>
            <a:pPr lvl="2" eaLnBrk="1" hangingPunct="1">
              <a:lnSpc>
                <a:spcPct val="70000"/>
              </a:lnSpc>
              <a:buFontTx/>
              <a:buNone/>
            </a:pPr>
            <a:endParaRPr lang="en-US" altLang="zh-TW" sz="2000" dirty="0" smtClean="0"/>
          </a:p>
          <a:p>
            <a:pPr lvl="2" eaLnBrk="1" hangingPunct="1">
              <a:lnSpc>
                <a:spcPct val="70000"/>
              </a:lnSpc>
            </a:pPr>
            <a:r>
              <a:rPr lang="en-US" altLang="zh-TW" sz="2000" dirty="0" smtClean="0"/>
              <a:t> Bioinformatics Database Systems</a:t>
            </a:r>
          </a:p>
          <a:p>
            <a:pPr lvl="2" eaLnBrk="1" hangingPunct="1">
              <a:lnSpc>
                <a:spcPct val="70000"/>
              </a:lnSpc>
              <a:buFontTx/>
              <a:buNone/>
            </a:pPr>
            <a:r>
              <a:rPr lang="en-US" altLang="zh-TW" sz="2000" dirty="0" smtClean="0"/>
              <a:t>	 </a:t>
            </a:r>
            <a:r>
              <a:rPr lang="en-US" altLang="zh-TW" sz="2000" b="1" dirty="0" smtClean="0"/>
              <a:t>Biological + DB</a:t>
            </a:r>
          </a:p>
          <a:p>
            <a:pPr lvl="2" eaLnBrk="1" hangingPunct="1">
              <a:lnSpc>
                <a:spcPct val="70000"/>
              </a:lnSpc>
              <a:buFontTx/>
              <a:buNone/>
            </a:pPr>
            <a:r>
              <a:rPr lang="en-US" altLang="zh-TW" sz="2000" b="1" dirty="0" smtClean="0"/>
              <a:t>  </a:t>
            </a:r>
          </a:p>
          <a:p>
            <a:pPr lvl="2" eaLnBrk="1" hangingPunct="1">
              <a:lnSpc>
                <a:spcPct val="70000"/>
              </a:lnSpc>
            </a:pPr>
            <a:r>
              <a:rPr lang="en-US" altLang="zh-TW" sz="2000" b="1" dirty="0" smtClean="0"/>
              <a:t>  …</a:t>
            </a:r>
          </a:p>
          <a:p>
            <a:pPr lvl="2" eaLnBrk="1" hangingPunct="1">
              <a:lnSpc>
                <a:spcPct val="70000"/>
              </a:lnSpc>
              <a:buFontTx/>
              <a:buNone/>
            </a:pPr>
            <a:endParaRPr lang="en-US" altLang="zh-TW" sz="2000" dirty="0" smtClean="0"/>
          </a:p>
        </p:txBody>
      </p:sp>
      <p:sp>
        <p:nvSpPr>
          <p:cNvPr id="33796" name="Freeform 3"/>
          <p:cNvSpPr>
            <a:spLocks/>
          </p:cNvSpPr>
          <p:nvPr/>
        </p:nvSpPr>
        <p:spPr bwMode="auto">
          <a:xfrm>
            <a:off x="19050" y="31750"/>
            <a:ext cx="8485188" cy="1428750"/>
          </a:xfrm>
          <a:custGeom>
            <a:avLst/>
            <a:gdLst>
              <a:gd name="T0" fmla="*/ 336 w 4009"/>
              <a:gd name="T1" fmla="*/ 391 h 1200"/>
              <a:gd name="T2" fmla="*/ 227 w 4009"/>
              <a:gd name="T3" fmla="*/ 682 h 1200"/>
              <a:gd name="T4" fmla="*/ 146 w 4009"/>
              <a:gd name="T5" fmla="*/ 718 h 1200"/>
              <a:gd name="T6" fmla="*/ 282 w 4009"/>
              <a:gd name="T7" fmla="*/ 737 h 1200"/>
              <a:gd name="T8" fmla="*/ 300 w 4009"/>
              <a:gd name="T9" fmla="*/ 1100 h 1200"/>
              <a:gd name="T10" fmla="*/ 282 w 4009"/>
              <a:gd name="T11" fmla="*/ 1191 h 1200"/>
              <a:gd name="T12" fmla="*/ 555 w 4009"/>
              <a:gd name="T13" fmla="*/ 1091 h 1200"/>
              <a:gd name="T14" fmla="*/ 900 w 4009"/>
              <a:gd name="T15" fmla="*/ 1055 h 1200"/>
              <a:gd name="T16" fmla="*/ 937 w 4009"/>
              <a:gd name="T17" fmla="*/ 873 h 1200"/>
              <a:gd name="T18" fmla="*/ 1446 w 4009"/>
              <a:gd name="T19" fmla="*/ 891 h 1200"/>
              <a:gd name="T20" fmla="*/ 1500 w 4009"/>
              <a:gd name="T21" fmla="*/ 909 h 1200"/>
              <a:gd name="T22" fmla="*/ 1918 w 4009"/>
              <a:gd name="T23" fmla="*/ 937 h 1200"/>
              <a:gd name="T24" fmla="*/ 2000 w 4009"/>
              <a:gd name="T25" fmla="*/ 964 h 1200"/>
              <a:gd name="T26" fmla="*/ 2246 w 4009"/>
              <a:gd name="T27" fmla="*/ 927 h 1200"/>
              <a:gd name="T28" fmla="*/ 2309 w 4009"/>
              <a:gd name="T29" fmla="*/ 1027 h 1200"/>
              <a:gd name="T30" fmla="*/ 2337 w 4009"/>
              <a:gd name="T31" fmla="*/ 1000 h 1200"/>
              <a:gd name="T32" fmla="*/ 2609 w 4009"/>
              <a:gd name="T33" fmla="*/ 773 h 1200"/>
              <a:gd name="T34" fmla="*/ 3073 w 4009"/>
              <a:gd name="T35" fmla="*/ 909 h 1200"/>
              <a:gd name="T36" fmla="*/ 3409 w 4009"/>
              <a:gd name="T37" fmla="*/ 909 h 1200"/>
              <a:gd name="T38" fmla="*/ 3491 w 4009"/>
              <a:gd name="T39" fmla="*/ 1073 h 1200"/>
              <a:gd name="T40" fmla="*/ 3519 w 4009"/>
              <a:gd name="T41" fmla="*/ 773 h 1200"/>
              <a:gd name="T42" fmla="*/ 3800 w 4009"/>
              <a:gd name="T43" fmla="*/ 764 h 1200"/>
              <a:gd name="T44" fmla="*/ 3946 w 4009"/>
              <a:gd name="T45" fmla="*/ 791 h 1200"/>
              <a:gd name="T46" fmla="*/ 3964 w 4009"/>
              <a:gd name="T47" fmla="*/ 473 h 1200"/>
              <a:gd name="T48" fmla="*/ 4000 w 4009"/>
              <a:gd name="T49" fmla="*/ 418 h 1200"/>
              <a:gd name="T50" fmla="*/ 3873 w 4009"/>
              <a:gd name="T51" fmla="*/ 455 h 1200"/>
              <a:gd name="T52" fmla="*/ 3619 w 4009"/>
              <a:gd name="T53" fmla="*/ 409 h 1200"/>
              <a:gd name="T54" fmla="*/ 3437 w 4009"/>
              <a:gd name="T55" fmla="*/ 437 h 1200"/>
              <a:gd name="T56" fmla="*/ 3246 w 4009"/>
              <a:gd name="T57" fmla="*/ 382 h 1200"/>
              <a:gd name="T58" fmla="*/ 2928 w 4009"/>
              <a:gd name="T59" fmla="*/ 309 h 1200"/>
              <a:gd name="T60" fmla="*/ 2491 w 4009"/>
              <a:gd name="T61" fmla="*/ 437 h 1200"/>
              <a:gd name="T62" fmla="*/ 2291 w 4009"/>
              <a:gd name="T63" fmla="*/ 409 h 1200"/>
              <a:gd name="T64" fmla="*/ 2128 w 4009"/>
              <a:gd name="T65" fmla="*/ 337 h 1200"/>
              <a:gd name="T66" fmla="*/ 2000 w 4009"/>
              <a:gd name="T67" fmla="*/ 391 h 1200"/>
              <a:gd name="T68" fmla="*/ 1873 w 4009"/>
              <a:gd name="T69" fmla="*/ 282 h 1200"/>
              <a:gd name="T70" fmla="*/ 1755 w 4009"/>
              <a:gd name="T71" fmla="*/ 391 h 1200"/>
              <a:gd name="T72" fmla="*/ 1591 w 4009"/>
              <a:gd name="T73" fmla="*/ 246 h 1200"/>
              <a:gd name="T74" fmla="*/ 1500 w 4009"/>
              <a:gd name="T75" fmla="*/ 364 h 1200"/>
              <a:gd name="T76" fmla="*/ 1155 w 4009"/>
              <a:gd name="T77" fmla="*/ 373 h 1200"/>
              <a:gd name="T78" fmla="*/ 782 w 4009"/>
              <a:gd name="T79" fmla="*/ 255 h 1200"/>
              <a:gd name="T80" fmla="*/ 582 w 4009"/>
              <a:gd name="T81" fmla="*/ 0 h 1200"/>
              <a:gd name="T82" fmla="*/ 373 w 4009"/>
              <a:gd name="T83" fmla="*/ 200 h 1200"/>
              <a:gd name="T84" fmla="*/ 36 w 4009"/>
              <a:gd name="T85" fmla="*/ 155 h 1200"/>
              <a:gd name="T86" fmla="*/ 155 w 4009"/>
              <a:gd name="T87" fmla="*/ 255 h 1200"/>
              <a:gd name="T88" fmla="*/ 209 w 4009"/>
              <a:gd name="T89" fmla="*/ 309 h 120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009"/>
              <a:gd name="T136" fmla="*/ 0 h 1200"/>
              <a:gd name="T137" fmla="*/ 4009 w 4009"/>
              <a:gd name="T138" fmla="*/ 1200 h 120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009" h="1200">
                <a:moveTo>
                  <a:pt x="218" y="282"/>
                </a:moveTo>
                <a:cubicBezTo>
                  <a:pt x="335" y="295"/>
                  <a:pt x="323" y="274"/>
                  <a:pt x="336" y="391"/>
                </a:cubicBezTo>
                <a:cubicBezTo>
                  <a:pt x="323" y="518"/>
                  <a:pt x="335" y="534"/>
                  <a:pt x="236" y="627"/>
                </a:cubicBezTo>
                <a:cubicBezTo>
                  <a:pt x="233" y="645"/>
                  <a:pt x="240" y="669"/>
                  <a:pt x="227" y="682"/>
                </a:cubicBezTo>
                <a:cubicBezTo>
                  <a:pt x="214" y="695"/>
                  <a:pt x="190" y="684"/>
                  <a:pt x="173" y="691"/>
                </a:cubicBezTo>
                <a:cubicBezTo>
                  <a:pt x="161" y="696"/>
                  <a:pt x="140" y="707"/>
                  <a:pt x="146" y="718"/>
                </a:cubicBezTo>
                <a:cubicBezTo>
                  <a:pt x="152" y="729"/>
                  <a:pt x="170" y="712"/>
                  <a:pt x="182" y="709"/>
                </a:cubicBezTo>
                <a:cubicBezTo>
                  <a:pt x="215" y="720"/>
                  <a:pt x="253" y="718"/>
                  <a:pt x="282" y="737"/>
                </a:cubicBezTo>
                <a:cubicBezTo>
                  <a:pt x="300" y="749"/>
                  <a:pt x="318" y="791"/>
                  <a:pt x="318" y="791"/>
                </a:cubicBezTo>
                <a:cubicBezTo>
                  <a:pt x="312" y="894"/>
                  <a:pt x="308" y="997"/>
                  <a:pt x="300" y="1100"/>
                </a:cubicBezTo>
                <a:cubicBezTo>
                  <a:pt x="299" y="1119"/>
                  <a:pt x="295" y="1137"/>
                  <a:pt x="291" y="1155"/>
                </a:cubicBezTo>
                <a:cubicBezTo>
                  <a:pt x="289" y="1167"/>
                  <a:pt x="273" y="1200"/>
                  <a:pt x="282" y="1191"/>
                </a:cubicBezTo>
                <a:cubicBezTo>
                  <a:pt x="293" y="1180"/>
                  <a:pt x="288" y="1157"/>
                  <a:pt x="300" y="1146"/>
                </a:cubicBezTo>
                <a:cubicBezTo>
                  <a:pt x="345" y="1107"/>
                  <a:pt x="494" y="1101"/>
                  <a:pt x="555" y="1091"/>
                </a:cubicBezTo>
                <a:cubicBezTo>
                  <a:pt x="672" y="1096"/>
                  <a:pt x="773" y="1091"/>
                  <a:pt x="882" y="1127"/>
                </a:cubicBezTo>
                <a:cubicBezTo>
                  <a:pt x="902" y="1188"/>
                  <a:pt x="889" y="1161"/>
                  <a:pt x="900" y="1055"/>
                </a:cubicBezTo>
                <a:cubicBezTo>
                  <a:pt x="903" y="1031"/>
                  <a:pt x="906" y="1006"/>
                  <a:pt x="909" y="982"/>
                </a:cubicBezTo>
                <a:cubicBezTo>
                  <a:pt x="911" y="965"/>
                  <a:pt x="922" y="887"/>
                  <a:pt x="937" y="873"/>
                </a:cubicBezTo>
                <a:cubicBezTo>
                  <a:pt x="963" y="850"/>
                  <a:pt x="1030" y="843"/>
                  <a:pt x="1064" y="837"/>
                </a:cubicBezTo>
                <a:cubicBezTo>
                  <a:pt x="1190" y="843"/>
                  <a:pt x="1329" y="834"/>
                  <a:pt x="1446" y="891"/>
                </a:cubicBezTo>
                <a:cubicBezTo>
                  <a:pt x="1457" y="907"/>
                  <a:pt x="1476" y="938"/>
                  <a:pt x="1482" y="937"/>
                </a:cubicBezTo>
                <a:cubicBezTo>
                  <a:pt x="1493" y="934"/>
                  <a:pt x="1490" y="914"/>
                  <a:pt x="1500" y="909"/>
                </a:cubicBezTo>
                <a:cubicBezTo>
                  <a:pt x="1522" y="898"/>
                  <a:pt x="1549" y="897"/>
                  <a:pt x="1573" y="891"/>
                </a:cubicBezTo>
                <a:cubicBezTo>
                  <a:pt x="1702" y="897"/>
                  <a:pt x="1800" y="895"/>
                  <a:pt x="1918" y="937"/>
                </a:cubicBezTo>
                <a:cubicBezTo>
                  <a:pt x="1924" y="955"/>
                  <a:pt x="1959" y="1062"/>
                  <a:pt x="1973" y="1064"/>
                </a:cubicBezTo>
                <a:cubicBezTo>
                  <a:pt x="1982" y="1065"/>
                  <a:pt x="1993" y="978"/>
                  <a:pt x="2000" y="964"/>
                </a:cubicBezTo>
                <a:cubicBezTo>
                  <a:pt x="2030" y="905"/>
                  <a:pt x="2098" y="916"/>
                  <a:pt x="2155" y="909"/>
                </a:cubicBezTo>
                <a:cubicBezTo>
                  <a:pt x="2185" y="915"/>
                  <a:pt x="2218" y="914"/>
                  <a:pt x="2246" y="927"/>
                </a:cubicBezTo>
                <a:cubicBezTo>
                  <a:pt x="2265" y="936"/>
                  <a:pt x="2291" y="973"/>
                  <a:pt x="2291" y="973"/>
                </a:cubicBezTo>
                <a:cubicBezTo>
                  <a:pt x="2297" y="991"/>
                  <a:pt x="2301" y="1010"/>
                  <a:pt x="2309" y="1027"/>
                </a:cubicBezTo>
                <a:cubicBezTo>
                  <a:pt x="2314" y="1037"/>
                  <a:pt x="2320" y="1063"/>
                  <a:pt x="2328" y="1055"/>
                </a:cubicBezTo>
                <a:cubicBezTo>
                  <a:pt x="2341" y="1042"/>
                  <a:pt x="2334" y="1018"/>
                  <a:pt x="2337" y="1000"/>
                </a:cubicBezTo>
                <a:cubicBezTo>
                  <a:pt x="2348" y="928"/>
                  <a:pt x="2330" y="793"/>
                  <a:pt x="2428" y="782"/>
                </a:cubicBezTo>
                <a:cubicBezTo>
                  <a:pt x="2488" y="775"/>
                  <a:pt x="2549" y="776"/>
                  <a:pt x="2609" y="773"/>
                </a:cubicBezTo>
                <a:cubicBezTo>
                  <a:pt x="2752" y="785"/>
                  <a:pt x="2889" y="793"/>
                  <a:pt x="3028" y="827"/>
                </a:cubicBezTo>
                <a:cubicBezTo>
                  <a:pt x="3051" y="852"/>
                  <a:pt x="3062" y="877"/>
                  <a:pt x="3073" y="909"/>
                </a:cubicBezTo>
                <a:cubicBezTo>
                  <a:pt x="3076" y="891"/>
                  <a:pt x="3068" y="867"/>
                  <a:pt x="3082" y="855"/>
                </a:cubicBezTo>
                <a:cubicBezTo>
                  <a:pt x="3154" y="792"/>
                  <a:pt x="3326" y="881"/>
                  <a:pt x="3409" y="909"/>
                </a:cubicBezTo>
                <a:cubicBezTo>
                  <a:pt x="3438" y="936"/>
                  <a:pt x="3465" y="960"/>
                  <a:pt x="3482" y="1000"/>
                </a:cubicBezTo>
                <a:cubicBezTo>
                  <a:pt x="3492" y="1023"/>
                  <a:pt x="3485" y="1049"/>
                  <a:pt x="3491" y="1073"/>
                </a:cubicBezTo>
                <a:cubicBezTo>
                  <a:pt x="3494" y="1086"/>
                  <a:pt x="3503" y="1097"/>
                  <a:pt x="3509" y="1109"/>
                </a:cubicBezTo>
                <a:cubicBezTo>
                  <a:pt x="3512" y="997"/>
                  <a:pt x="3496" y="883"/>
                  <a:pt x="3519" y="773"/>
                </a:cubicBezTo>
                <a:cubicBezTo>
                  <a:pt x="3523" y="752"/>
                  <a:pt x="3560" y="756"/>
                  <a:pt x="3582" y="755"/>
                </a:cubicBezTo>
                <a:cubicBezTo>
                  <a:pt x="3655" y="753"/>
                  <a:pt x="3727" y="761"/>
                  <a:pt x="3800" y="764"/>
                </a:cubicBezTo>
                <a:cubicBezTo>
                  <a:pt x="3830" y="770"/>
                  <a:pt x="3861" y="776"/>
                  <a:pt x="3891" y="782"/>
                </a:cubicBezTo>
                <a:cubicBezTo>
                  <a:pt x="3909" y="785"/>
                  <a:pt x="3931" y="802"/>
                  <a:pt x="3946" y="791"/>
                </a:cubicBezTo>
                <a:cubicBezTo>
                  <a:pt x="3964" y="778"/>
                  <a:pt x="3958" y="748"/>
                  <a:pt x="3964" y="727"/>
                </a:cubicBezTo>
                <a:cubicBezTo>
                  <a:pt x="3958" y="633"/>
                  <a:pt x="3947" y="565"/>
                  <a:pt x="3964" y="473"/>
                </a:cubicBezTo>
                <a:cubicBezTo>
                  <a:pt x="3966" y="460"/>
                  <a:pt x="3975" y="448"/>
                  <a:pt x="3982" y="437"/>
                </a:cubicBezTo>
                <a:cubicBezTo>
                  <a:pt x="3987" y="430"/>
                  <a:pt x="4009" y="417"/>
                  <a:pt x="4000" y="418"/>
                </a:cubicBezTo>
                <a:cubicBezTo>
                  <a:pt x="3975" y="422"/>
                  <a:pt x="3953" y="439"/>
                  <a:pt x="3928" y="446"/>
                </a:cubicBezTo>
                <a:cubicBezTo>
                  <a:pt x="3910" y="451"/>
                  <a:pt x="3891" y="452"/>
                  <a:pt x="3873" y="455"/>
                </a:cubicBezTo>
                <a:cubicBezTo>
                  <a:pt x="3628" y="444"/>
                  <a:pt x="3687" y="505"/>
                  <a:pt x="3646" y="382"/>
                </a:cubicBezTo>
                <a:cubicBezTo>
                  <a:pt x="3637" y="391"/>
                  <a:pt x="3631" y="404"/>
                  <a:pt x="3619" y="409"/>
                </a:cubicBezTo>
                <a:cubicBezTo>
                  <a:pt x="3584" y="425"/>
                  <a:pt x="3509" y="446"/>
                  <a:pt x="3509" y="446"/>
                </a:cubicBezTo>
                <a:cubicBezTo>
                  <a:pt x="3485" y="443"/>
                  <a:pt x="3458" y="449"/>
                  <a:pt x="3437" y="437"/>
                </a:cubicBezTo>
                <a:cubicBezTo>
                  <a:pt x="3407" y="420"/>
                  <a:pt x="3364" y="364"/>
                  <a:pt x="3364" y="364"/>
                </a:cubicBezTo>
                <a:cubicBezTo>
                  <a:pt x="3336" y="279"/>
                  <a:pt x="3329" y="341"/>
                  <a:pt x="3246" y="382"/>
                </a:cubicBezTo>
                <a:cubicBezTo>
                  <a:pt x="3214" y="398"/>
                  <a:pt x="3134" y="405"/>
                  <a:pt x="3100" y="409"/>
                </a:cubicBezTo>
                <a:cubicBezTo>
                  <a:pt x="2974" y="400"/>
                  <a:pt x="2947" y="428"/>
                  <a:pt x="2928" y="309"/>
                </a:cubicBezTo>
                <a:cubicBezTo>
                  <a:pt x="2882" y="442"/>
                  <a:pt x="2808" y="441"/>
                  <a:pt x="2691" y="455"/>
                </a:cubicBezTo>
                <a:cubicBezTo>
                  <a:pt x="2624" y="449"/>
                  <a:pt x="2553" y="461"/>
                  <a:pt x="2491" y="437"/>
                </a:cubicBezTo>
                <a:cubicBezTo>
                  <a:pt x="2466" y="427"/>
                  <a:pt x="2455" y="364"/>
                  <a:pt x="2455" y="364"/>
                </a:cubicBezTo>
                <a:cubicBezTo>
                  <a:pt x="2402" y="390"/>
                  <a:pt x="2349" y="400"/>
                  <a:pt x="2291" y="409"/>
                </a:cubicBezTo>
                <a:cubicBezTo>
                  <a:pt x="2161" y="398"/>
                  <a:pt x="2174" y="414"/>
                  <a:pt x="2146" y="300"/>
                </a:cubicBezTo>
                <a:cubicBezTo>
                  <a:pt x="2140" y="312"/>
                  <a:pt x="2139" y="329"/>
                  <a:pt x="2128" y="337"/>
                </a:cubicBezTo>
                <a:cubicBezTo>
                  <a:pt x="2113" y="349"/>
                  <a:pt x="2091" y="348"/>
                  <a:pt x="2073" y="355"/>
                </a:cubicBezTo>
                <a:cubicBezTo>
                  <a:pt x="2048" y="366"/>
                  <a:pt x="2026" y="382"/>
                  <a:pt x="2000" y="391"/>
                </a:cubicBezTo>
                <a:cubicBezTo>
                  <a:pt x="1971" y="401"/>
                  <a:pt x="1939" y="402"/>
                  <a:pt x="1909" y="409"/>
                </a:cubicBezTo>
                <a:cubicBezTo>
                  <a:pt x="1882" y="369"/>
                  <a:pt x="1888" y="326"/>
                  <a:pt x="1873" y="282"/>
                </a:cubicBezTo>
                <a:cubicBezTo>
                  <a:pt x="1851" y="349"/>
                  <a:pt x="1868" y="365"/>
                  <a:pt x="1809" y="382"/>
                </a:cubicBezTo>
                <a:cubicBezTo>
                  <a:pt x="1792" y="387"/>
                  <a:pt x="1773" y="388"/>
                  <a:pt x="1755" y="391"/>
                </a:cubicBezTo>
                <a:cubicBezTo>
                  <a:pt x="1746" y="390"/>
                  <a:pt x="1627" y="399"/>
                  <a:pt x="1609" y="355"/>
                </a:cubicBezTo>
                <a:cubicBezTo>
                  <a:pt x="1595" y="321"/>
                  <a:pt x="1591" y="246"/>
                  <a:pt x="1591" y="246"/>
                </a:cubicBezTo>
                <a:cubicBezTo>
                  <a:pt x="1529" y="267"/>
                  <a:pt x="1599" y="235"/>
                  <a:pt x="1555" y="309"/>
                </a:cubicBezTo>
                <a:cubicBezTo>
                  <a:pt x="1542" y="331"/>
                  <a:pt x="1523" y="351"/>
                  <a:pt x="1500" y="364"/>
                </a:cubicBezTo>
                <a:cubicBezTo>
                  <a:pt x="1447" y="394"/>
                  <a:pt x="1360" y="390"/>
                  <a:pt x="1300" y="400"/>
                </a:cubicBezTo>
                <a:cubicBezTo>
                  <a:pt x="1289" y="399"/>
                  <a:pt x="1176" y="395"/>
                  <a:pt x="1155" y="373"/>
                </a:cubicBezTo>
                <a:cubicBezTo>
                  <a:pt x="1128" y="346"/>
                  <a:pt x="1130" y="273"/>
                  <a:pt x="1118" y="237"/>
                </a:cubicBezTo>
                <a:cubicBezTo>
                  <a:pt x="1021" y="302"/>
                  <a:pt x="886" y="264"/>
                  <a:pt x="782" y="255"/>
                </a:cubicBezTo>
                <a:cubicBezTo>
                  <a:pt x="581" y="99"/>
                  <a:pt x="641" y="200"/>
                  <a:pt x="600" y="55"/>
                </a:cubicBezTo>
                <a:cubicBezTo>
                  <a:pt x="595" y="36"/>
                  <a:pt x="588" y="18"/>
                  <a:pt x="582" y="0"/>
                </a:cubicBezTo>
                <a:cubicBezTo>
                  <a:pt x="581" y="7"/>
                  <a:pt x="573" y="83"/>
                  <a:pt x="564" y="100"/>
                </a:cubicBezTo>
                <a:cubicBezTo>
                  <a:pt x="525" y="177"/>
                  <a:pt x="453" y="190"/>
                  <a:pt x="373" y="200"/>
                </a:cubicBezTo>
                <a:cubicBezTo>
                  <a:pt x="293" y="194"/>
                  <a:pt x="223" y="188"/>
                  <a:pt x="146" y="173"/>
                </a:cubicBezTo>
                <a:cubicBezTo>
                  <a:pt x="110" y="166"/>
                  <a:pt x="36" y="155"/>
                  <a:pt x="36" y="155"/>
                </a:cubicBezTo>
                <a:cubicBezTo>
                  <a:pt x="27" y="152"/>
                  <a:pt x="0" y="146"/>
                  <a:pt x="9" y="146"/>
                </a:cubicBezTo>
                <a:cubicBezTo>
                  <a:pt x="73" y="146"/>
                  <a:pt x="116" y="216"/>
                  <a:pt x="155" y="255"/>
                </a:cubicBezTo>
                <a:cubicBezTo>
                  <a:pt x="164" y="264"/>
                  <a:pt x="173" y="273"/>
                  <a:pt x="182" y="282"/>
                </a:cubicBezTo>
                <a:cubicBezTo>
                  <a:pt x="191" y="291"/>
                  <a:pt x="205" y="321"/>
                  <a:pt x="209" y="309"/>
                </a:cubicBezTo>
                <a:cubicBezTo>
                  <a:pt x="212" y="300"/>
                  <a:pt x="215" y="291"/>
                  <a:pt x="218" y="282"/>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zh-TW" altLang="en-US"/>
          </a:p>
        </p:txBody>
      </p:sp>
      <p:sp>
        <p:nvSpPr>
          <p:cNvPr id="33797" name="Rectangle 4"/>
          <p:cNvSpPr>
            <a:spLocks noChangeArrowheads="1"/>
          </p:cNvSpPr>
          <p:nvPr/>
        </p:nvSpPr>
        <p:spPr bwMode="auto">
          <a:xfrm>
            <a:off x="696912" y="587375"/>
            <a:ext cx="797954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TW" sz="3600" b="1" dirty="0">
                <a:latin typeface="Times New Roman" pitchFamily="18" charset="0"/>
                <a:ea typeface="華康行書體(P)" pitchFamily="66" charset="-120"/>
              </a:rPr>
              <a:t>Extending Database </a:t>
            </a:r>
            <a:r>
              <a:rPr lang="en-US" altLang="zh-TW" sz="3600" b="1" dirty="0" smtClean="0">
                <a:latin typeface="Times New Roman" pitchFamily="18" charset="0"/>
                <a:ea typeface="華康行書體(P)" pitchFamily="66" charset="-120"/>
              </a:rPr>
              <a:t>Technology</a:t>
            </a:r>
            <a:r>
              <a:rPr lang="en-US" altLang="zh-TW" sz="3600" dirty="0" smtClean="0"/>
              <a:t> </a:t>
            </a:r>
            <a:r>
              <a:rPr lang="en-US" altLang="zh-TW" sz="2400" dirty="0" smtClean="0"/>
              <a:t>(cont</a:t>
            </a:r>
            <a:r>
              <a:rPr lang="en-US" altLang="zh-TW" sz="2400" dirty="0"/>
              <a:t>.)</a:t>
            </a:r>
            <a:endParaRPr lang="en-US" altLang="zh-TW" sz="3600" dirty="0">
              <a:latin typeface="Times New Roman" pitchFamily="18" charset="0"/>
              <a:ea typeface="華康行書體(P)" pitchFamily="66" charset="-120"/>
            </a:endParaRPr>
          </a:p>
        </p:txBody>
      </p:sp>
      <p:sp>
        <p:nvSpPr>
          <p:cNvPr id="6" name="Rectangle 6"/>
          <p:cNvSpPr>
            <a:spLocks noGrp="1" noChangeArrowheads="1"/>
          </p:cNvSpPr>
          <p:nvPr>
            <p:ph type="sldNum" sz="quarter" idx="4294967295"/>
          </p:nvPr>
        </p:nvSpPr>
        <p:spPr>
          <a:xfrm>
            <a:off x="68580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r"/>
            <a:r>
              <a:rPr lang="en-US" altLang="zh-TW" sz="1400">
                <a:latin typeface="+mn-lt"/>
                <a:ea typeface="新細明體" pitchFamily="18" charset="-120"/>
              </a:rPr>
              <a:t>1-</a:t>
            </a:r>
            <a:fld id="{3F2E2E06-15BD-4A87-9FFF-C630AB1E31CF}" type="slidenum">
              <a:rPr lang="en-US" altLang="zh-TW" sz="1400">
                <a:latin typeface="+mn-lt"/>
                <a:ea typeface="新細明體" pitchFamily="18" charset="-120"/>
              </a:rPr>
              <a:pPr algn="r"/>
              <a:t>67</a:t>
            </a:fld>
            <a:endParaRPr lang="en-US" altLang="zh-TW" sz="1400">
              <a:latin typeface="+mn-lt"/>
              <a:ea typeface="新細明體" pitchFamily="18" charset="-120"/>
            </a:endParaRPr>
          </a:p>
        </p:txBody>
      </p:sp>
    </p:spTree>
    <p:extLst>
      <p:ext uri="{BB962C8B-B14F-4D97-AF65-F5344CB8AC3E}">
        <p14:creationId xmlns:p14="http://schemas.microsoft.com/office/powerpoint/2010/main" val="409194177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投影片編號版面配置區 4"/>
          <p:cNvSpPr>
            <a:spLocks noGrp="1"/>
          </p:cNvSpPr>
          <p:nvPr>
            <p:ph type="sldNum" sz="quarter" idx="11"/>
          </p:nvPr>
        </p:nvSpPr>
        <p:spPr/>
        <p:txBody>
          <a:bodyPr/>
          <a:lstStyle/>
          <a:p>
            <a:r>
              <a:rPr lang="en-US" altLang="zh-TW"/>
              <a:t>1-</a:t>
            </a:r>
            <a:fld id="{DE01B801-C2E2-450D-BC2E-194675BC85E1}" type="slidenum">
              <a:rPr lang="en-US" altLang="zh-TW"/>
              <a:pPr/>
              <a:t>68</a:t>
            </a:fld>
            <a:endParaRPr lang="en-US" altLang="zh-TW"/>
          </a:p>
        </p:txBody>
      </p:sp>
      <p:sp>
        <p:nvSpPr>
          <p:cNvPr id="29698" name="Rectangle 2"/>
          <p:cNvSpPr>
            <a:spLocks noGrp="1" noChangeArrowheads="1"/>
          </p:cNvSpPr>
          <p:nvPr>
            <p:ph type="title"/>
          </p:nvPr>
        </p:nvSpPr>
        <p:spPr/>
        <p:txBody>
          <a:bodyPr/>
          <a:lstStyle/>
          <a:p>
            <a:r>
              <a:rPr lang="en-US" altLang="zh-TW"/>
              <a:t>Distributed Databases</a:t>
            </a:r>
          </a:p>
        </p:txBody>
      </p:sp>
      <p:sp>
        <p:nvSpPr>
          <p:cNvPr id="29699" name="Rectangle 3"/>
          <p:cNvSpPr>
            <a:spLocks noGrp="1" noChangeArrowheads="1"/>
          </p:cNvSpPr>
          <p:nvPr>
            <p:ph type="body" idx="1"/>
          </p:nvPr>
        </p:nvSpPr>
        <p:spPr>
          <a:xfrm>
            <a:off x="762000" y="1447800"/>
            <a:ext cx="7848600" cy="4572000"/>
          </a:xfrm>
        </p:spPr>
        <p:txBody>
          <a:bodyPr/>
          <a:lstStyle/>
          <a:p>
            <a:pPr lvl="4">
              <a:lnSpc>
                <a:spcPct val="50000"/>
              </a:lnSpc>
              <a:buFontTx/>
              <a:buNone/>
            </a:pPr>
            <a:r>
              <a:rPr lang="en-US" altLang="zh-TW"/>
              <a:t>Database                Distributed System </a:t>
            </a:r>
          </a:p>
          <a:p>
            <a:pPr lvl="4">
              <a:lnSpc>
                <a:spcPct val="50000"/>
              </a:lnSpc>
              <a:buFontTx/>
              <a:buNone/>
            </a:pPr>
            <a:endParaRPr lang="en-US" altLang="zh-TW"/>
          </a:p>
          <a:p>
            <a:pPr lvl="4">
              <a:lnSpc>
                <a:spcPct val="50000"/>
              </a:lnSpc>
              <a:buFontTx/>
              <a:buNone/>
            </a:pPr>
            <a:endParaRPr lang="en-US" altLang="zh-TW"/>
          </a:p>
          <a:p>
            <a:pPr lvl="4">
              <a:buFontTx/>
              <a:buNone/>
            </a:pPr>
            <a:endParaRPr lang="en-US" altLang="zh-TW"/>
          </a:p>
          <a:p>
            <a:r>
              <a:rPr lang="en-US" altLang="zh-TW" u="sng"/>
              <a:t>Distributed database</a:t>
            </a:r>
            <a:r>
              <a:rPr lang="en-US" altLang="zh-TW"/>
              <a:t> is a database that is not stored in its entirety at a single physical location, but rather is spread across a network of computer.</a:t>
            </a:r>
          </a:p>
        </p:txBody>
      </p:sp>
      <p:grpSp>
        <p:nvGrpSpPr>
          <p:cNvPr id="29700" name="Group 4"/>
          <p:cNvGrpSpPr>
            <a:grpSpLocks/>
          </p:cNvGrpSpPr>
          <p:nvPr/>
        </p:nvGrpSpPr>
        <p:grpSpPr bwMode="auto">
          <a:xfrm>
            <a:off x="3505200" y="1676400"/>
            <a:ext cx="1371600" cy="609600"/>
            <a:chOff x="1276" y="940"/>
            <a:chExt cx="1096" cy="376"/>
          </a:xfrm>
        </p:grpSpPr>
        <p:sp>
          <p:nvSpPr>
            <p:cNvPr id="29701" name="Oval 5"/>
            <p:cNvSpPr>
              <a:spLocks noChangeArrowheads="1"/>
            </p:cNvSpPr>
            <p:nvPr/>
          </p:nvSpPr>
          <p:spPr bwMode="auto">
            <a:xfrm>
              <a:off x="1276" y="940"/>
              <a:ext cx="664" cy="376"/>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9702" name="Oval 6"/>
            <p:cNvSpPr>
              <a:spLocks noChangeArrowheads="1"/>
            </p:cNvSpPr>
            <p:nvPr/>
          </p:nvSpPr>
          <p:spPr bwMode="auto">
            <a:xfrm>
              <a:off x="1708" y="940"/>
              <a:ext cx="664" cy="376"/>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9703" name="Arc 7"/>
            <p:cNvSpPr>
              <a:spLocks/>
            </p:cNvSpPr>
            <p:nvPr/>
          </p:nvSpPr>
          <p:spPr bwMode="auto">
            <a:xfrm>
              <a:off x="1800" y="989"/>
              <a:ext cx="140" cy="14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cap="rnd">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9704" name="Arc 8"/>
            <p:cNvSpPr>
              <a:spLocks/>
            </p:cNvSpPr>
            <p:nvPr/>
          </p:nvSpPr>
          <p:spPr bwMode="auto">
            <a:xfrm>
              <a:off x="1800" y="1128"/>
              <a:ext cx="140" cy="140"/>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9705" name="Line 9"/>
            <p:cNvSpPr>
              <a:spLocks noChangeShapeType="1"/>
            </p:cNvSpPr>
            <p:nvPr/>
          </p:nvSpPr>
          <p:spPr bwMode="auto">
            <a:xfrm flipH="1">
              <a:off x="1730" y="1030"/>
              <a:ext cx="152" cy="4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9706" name="Line 10"/>
            <p:cNvSpPr>
              <a:spLocks noChangeShapeType="1"/>
            </p:cNvSpPr>
            <p:nvPr/>
          </p:nvSpPr>
          <p:spPr bwMode="auto">
            <a:xfrm flipH="1">
              <a:off x="1706" y="1068"/>
              <a:ext cx="220" cy="6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9707" name="Line 11"/>
            <p:cNvSpPr>
              <a:spLocks noChangeShapeType="1"/>
            </p:cNvSpPr>
            <p:nvPr/>
          </p:nvSpPr>
          <p:spPr bwMode="auto">
            <a:xfrm flipV="1">
              <a:off x="1720" y="1110"/>
              <a:ext cx="212" cy="7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9708" name="Line 12"/>
            <p:cNvSpPr>
              <a:spLocks noChangeShapeType="1"/>
            </p:cNvSpPr>
            <p:nvPr/>
          </p:nvSpPr>
          <p:spPr bwMode="auto">
            <a:xfrm flipV="1">
              <a:off x="1770" y="1170"/>
              <a:ext cx="168" cy="5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grpSp>
        <p:nvGrpSpPr>
          <p:cNvPr id="29709" name="Group 13"/>
          <p:cNvGrpSpPr>
            <a:grpSpLocks/>
          </p:cNvGrpSpPr>
          <p:nvPr/>
        </p:nvGrpSpPr>
        <p:grpSpPr bwMode="auto">
          <a:xfrm>
            <a:off x="1957388" y="4038600"/>
            <a:ext cx="4214812" cy="1925638"/>
            <a:chOff x="951" y="2433"/>
            <a:chExt cx="2655" cy="1213"/>
          </a:xfrm>
        </p:grpSpPr>
        <p:sp>
          <p:nvSpPr>
            <p:cNvPr id="29710" name="Oval 14"/>
            <p:cNvSpPr>
              <a:spLocks noChangeArrowheads="1"/>
            </p:cNvSpPr>
            <p:nvPr/>
          </p:nvSpPr>
          <p:spPr bwMode="auto">
            <a:xfrm>
              <a:off x="2212" y="2605"/>
              <a:ext cx="136" cy="136"/>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9711" name="Oval 15"/>
            <p:cNvSpPr>
              <a:spLocks noChangeArrowheads="1"/>
            </p:cNvSpPr>
            <p:nvPr/>
          </p:nvSpPr>
          <p:spPr bwMode="auto">
            <a:xfrm>
              <a:off x="2020" y="3325"/>
              <a:ext cx="136" cy="136"/>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9712" name="Oval 16"/>
            <p:cNvSpPr>
              <a:spLocks noChangeArrowheads="1"/>
            </p:cNvSpPr>
            <p:nvPr/>
          </p:nvSpPr>
          <p:spPr bwMode="auto">
            <a:xfrm>
              <a:off x="1348" y="2845"/>
              <a:ext cx="136" cy="136"/>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9713" name="Oval 17"/>
            <p:cNvSpPr>
              <a:spLocks noChangeArrowheads="1"/>
            </p:cNvSpPr>
            <p:nvPr/>
          </p:nvSpPr>
          <p:spPr bwMode="auto">
            <a:xfrm>
              <a:off x="2884" y="3133"/>
              <a:ext cx="136" cy="136"/>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9714" name="Line 18"/>
            <p:cNvSpPr>
              <a:spLocks noChangeShapeType="1"/>
            </p:cNvSpPr>
            <p:nvPr/>
          </p:nvSpPr>
          <p:spPr bwMode="auto">
            <a:xfrm flipV="1">
              <a:off x="1492" y="2693"/>
              <a:ext cx="712" cy="2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9715" name="Line 19"/>
            <p:cNvSpPr>
              <a:spLocks noChangeShapeType="1"/>
            </p:cNvSpPr>
            <p:nvPr/>
          </p:nvSpPr>
          <p:spPr bwMode="auto">
            <a:xfrm flipV="1">
              <a:off x="2164" y="3221"/>
              <a:ext cx="712" cy="2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9716" name="Line 20"/>
            <p:cNvSpPr>
              <a:spLocks noChangeShapeType="1"/>
            </p:cNvSpPr>
            <p:nvPr/>
          </p:nvSpPr>
          <p:spPr bwMode="auto">
            <a:xfrm>
              <a:off x="2356" y="2701"/>
              <a:ext cx="538" cy="44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9717" name="Line 21"/>
            <p:cNvSpPr>
              <a:spLocks noChangeShapeType="1"/>
            </p:cNvSpPr>
            <p:nvPr/>
          </p:nvSpPr>
          <p:spPr bwMode="auto">
            <a:xfrm>
              <a:off x="1492" y="2941"/>
              <a:ext cx="520" cy="42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9718" name="Line 22"/>
            <p:cNvSpPr>
              <a:spLocks noChangeShapeType="1"/>
            </p:cNvSpPr>
            <p:nvPr/>
          </p:nvSpPr>
          <p:spPr bwMode="auto">
            <a:xfrm>
              <a:off x="1492" y="2893"/>
              <a:ext cx="1384" cy="28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9719" name="Line 23"/>
            <p:cNvSpPr>
              <a:spLocks noChangeShapeType="1"/>
            </p:cNvSpPr>
            <p:nvPr/>
          </p:nvSpPr>
          <p:spPr bwMode="auto">
            <a:xfrm flipH="1">
              <a:off x="2108" y="2749"/>
              <a:ext cx="152" cy="56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9720" name="Rectangle 24"/>
            <p:cNvSpPr>
              <a:spLocks noChangeArrowheads="1"/>
            </p:cNvSpPr>
            <p:nvPr/>
          </p:nvSpPr>
          <p:spPr bwMode="auto">
            <a:xfrm>
              <a:off x="2052" y="2433"/>
              <a:ext cx="488" cy="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0" hangingPunct="0"/>
              <a:r>
                <a:rPr lang="en-US" altLang="zh-TW" sz="1400">
                  <a:latin typeface="Times New Roman" pitchFamily="18" charset="0"/>
                  <a:ea typeface="新細明體" pitchFamily="18" charset="-120"/>
                </a:rPr>
                <a:t>Hsinchu</a:t>
              </a:r>
            </a:p>
          </p:txBody>
        </p:sp>
        <p:sp>
          <p:nvSpPr>
            <p:cNvPr id="29721" name="Rectangle 25"/>
            <p:cNvSpPr>
              <a:spLocks noChangeArrowheads="1"/>
            </p:cNvSpPr>
            <p:nvPr/>
          </p:nvSpPr>
          <p:spPr bwMode="auto">
            <a:xfrm>
              <a:off x="951" y="2820"/>
              <a:ext cx="400" cy="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0" hangingPunct="0"/>
              <a:r>
                <a:rPr lang="en-US" altLang="zh-TW" sz="1400">
                  <a:latin typeface="Times New Roman" pitchFamily="18" charset="0"/>
                  <a:ea typeface="新細明體" pitchFamily="18" charset="-120"/>
                </a:rPr>
                <a:t>Taipei</a:t>
              </a:r>
              <a:endParaRPr lang="en-US" altLang="zh-TW" sz="1400">
                <a:solidFill>
                  <a:schemeClr val="accent2"/>
                </a:solidFill>
                <a:latin typeface="Times New Roman" pitchFamily="18" charset="0"/>
                <a:ea typeface="新細明體" pitchFamily="18" charset="-120"/>
              </a:endParaRPr>
            </a:p>
          </p:txBody>
        </p:sp>
        <p:sp>
          <p:nvSpPr>
            <p:cNvPr id="29722" name="Rectangle 26"/>
            <p:cNvSpPr>
              <a:spLocks noChangeArrowheads="1"/>
            </p:cNvSpPr>
            <p:nvPr/>
          </p:nvSpPr>
          <p:spPr bwMode="auto">
            <a:xfrm>
              <a:off x="3006" y="3117"/>
              <a:ext cx="600" cy="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0" hangingPunct="0"/>
              <a:r>
                <a:rPr lang="en-US" altLang="zh-TW" sz="1400">
                  <a:latin typeface="Times New Roman" pitchFamily="18" charset="0"/>
                  <a:ea typeface="新細明體" pitchFamily="18" charset="-120"/>
                </a:rPr>
                <a:t>Kaoshiung</a:t>
              </a:r>
              <a:endParaRPr lang="en-US" altLang="zh-TW" sz="1400">
                <a:solidFill>
                  <a:schemeClr val="accent2"/>
                </a:solidFill>
                <a:latin typeface="Times New Roman" pitchFamily="18" charset="0"/>
                <a:ea typeface="新細明體" pitchFamily="18" charset="-120"/>
              </a:endParaRPr>
            </a:p>
          </p:txBody>
        </p:sp>
        <p:sp>
          <p:nvSpPr>
            <p:cNvPr id="29723" name="Rectangle 27"/>
            <p:cNvSpPr>
              <a:spLocks noChangeArrowheads="1"/>
            </p:cNvSpPr>
            <p:nvPr/>
          </p:nvSpPr>
          <p:spPr bwMode="auto">
            <a:xfrm>
              <a:off x="2316" y="2571"/>
              <a:ext cx="582" cy="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0" hangingPunct="0"/>
              <a:r>
                <a:rPr lang="en-US" altLang="zh-TW" sz="1400" i="1">
                  <a:latin typeface="Times New Roman" pitchFamily="18" charset="0"/>
                  <a:ea typeface="新細明體" pitchFamily="18" charset="-120"/>
                </a:rPr>
                <a:t>computers</a:t>
              </a:r>
              <a:endParaRPr lang="en-US" altLang="zh-TW" sz="1400" i="1">
                <a:solidFill>
                  <a:schemeClr val="hlink"/>
                </a:solidFill>
                <a:latin typeface="Times New Roman" pitchFamily="18" charset="0"/>
                <a:ea typeface="新細明體" pitchFamily="18" charset="-120"/>
              </a:endParaRPr>
            </a:p>
          </p:txBody>
        </p:sp>
        <p:sp>
          <p:nvSpPr>
            <p:cNvPr id="29724" name="Rectangle 28"/>
            <p:cNvSpPr>
              <a:spLocks noChangeArrowheads="1"/>
            </p:cNvSpPr>
            <p:nvPr/>
          </p:nvSpPr>
          <p:spPr bwMode="auto">
            <a:xfrm>
              <a:off x="1824" y="3456"/>
              <a:ext cx="537" cy="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0" hangingPunct="0"/>
              <a:r>
                <a:rPr lang="en-US" altLang="zh-TW" sz="1400">
                  <a:latin typeface="Times New Roman" pitchFamily="18" charset="0"/>
                  <a:ea typeface="新細明體" pitchFamily="18" charset="-120"/>
                </a:rPr>
                <a:t>Taichung</a:t>
              </a:r>
            </a:p>
          </p:txBody>
        </p:sp>
        <p:sp>
          <p:nvSpPr>
            <p:cNvPr id="29725" name="Rectangle 29"/>
            <p:cNvSpPr>
              <a:spLocks noChangeArrowheads="1"/>
            </p:cNvSpPr>
            <p:nvPr/>
          </p:nvSpPr>
          <p:spPr bwMode="auto">
            <a:xfrm>
              <a:off x="1080" y="3150"/>
              <a:ext cx="805" cy="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0" hangingPunct="0"/>
              <a:r>
                <a:rPr lang="en-US" altLang="zh-TW" sz="1400" i="1">
                  <a:latin typeface="Times New Roman" pitchFamily="18" charset="0"/>
                  <a:ea typeface="新細明體" pitchFamily="18" charset="-120"/>
                </a:rPr>
                <a:t>communication</a:t>
              </a:r>
            </a:p>
            <a:p>
              <a:pPr algn="l" eaLnBrk="0" hangingPunct="0"/>
              <a:r>
                <a:rPr lang="en-US" altLang="zh-TW" sz="1400" i="1">
                  <a:latin typeface="Times New Roman" pitchFamily="18" charset="0"/>
                  <a:ea typeface="新細明體" pitchFamily="18" charset="-120"/>
                </a:rPr>
                <a:t>           links</a:t>
              </a:r>
            </a:p>
          </p:txBody>
        </p:sp>
      </p:grpSp>
      <p:sp>
        <p:nvSpPr>
          <p:cNvPr id="29726" name="Rectangle 30"/>
          <p:cNvSpPr>
            <a:spLocks noChangeArrowheads="1"/>
          </p:cNvSpPr>
          <p:nvPr/>
        </p:nvSpPr>
        <p:spPr bwMode="auto">
          <a:xfrm>
            <a:off x="-76200" y="3810000"/>
            <a:ext cx="2200275"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lvl="3" algn="l" eaLnBrk="0" hangingPunct="0">
              <a:lnSpc>
                <a:spcPct val="90000"/>
              </a:lnSpc>
              <a:spcBef>
                <a:spcPct val="50000"/>
              </a:spcBef>
              <a:buSzPct val="100000"/>
            </a:pPr>
            <a:r>
              <a:rPr lang="en-US" altLang="zh-TW">
                <a:latin typeface="Times New Roman" pitchFamily="18" charset="0"/>
                <a:ea typeface="新細明體" pitchFamily="18" charset="-120"/>
              </a:rPr>
              <a:t>&lt; e.g.&gt;</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4"/>
          <p:cNvSpPr>
            <a:spLocks noGrp="1"/>
          </p:cNvSpPr>
          <p:nvPr>
            <p:ph type="sldNum" sz="quarter" idx="11"/>
          </p:nvPr>
        </p:nvSpPr>
        <p:spPr/>
        <p:txBody>
          <a:bodyPr/>
          <a:lstStyle/>
          <a:p>
            <a:r>
              <a:rPr lang="en-US" altLang="zh-TW"/>
              <a:t>1-</a:t>
            </a:r>
            <a:fld id="{A7D14F49-1772-4BBD-86B8-CBD745F87C29}" type="slidenum">
              <a:rPr lang="en-US" altLang="zh-TW"/>
              <a:pPr/>
              <a:t>69</a:t>
            </a:fld>
            <a:endParaRPr lang="en-US" altLang="zh-TW"/>
          </a:p>
        </p:txBody>
      </p:sp>
      <p:sp>
        <p:nvSpPr>
          <p:cNvPr id="30722" name="Rectangle 2"/>
          <p:cNvSpPr>
            <a:spLocks noGrp="1" noChangeArrowheads="1"/>
          </p:cNvSpPr>
          <p:nvPr>
            <p:ph type="title"/>
          </p:nvPr>
        </p:nvSpPr>
        <p:spPr/>
        <p:txBody>
          <a:bodyPr/>
          <a:lstStyle/>
          <a:p>
            <a:r>
              <a:rPr lang="en-US" altLang="zh-TW"/>
              <a:t>Distributed Databases </a:t>
            </a:r>
            <a:r>
              <a:rPr lang="en-US" altLang="zh-TW" sz="2400"/>
              <a:t>(cont.)</a:t>
            </a:r>
          </a:p>
        </p:txBody>
      </p:sp>
      <p:sp>
        <p:nvSpPr>
          <p:cNvPr id="30723" name="Rectangle 3"/>
          <p:cNvSpPr>
            <a:spLocks noGrp="1" noChangeArrowheads="1"/>
          </p:cNvSpPr>
          <p:nvPr>
            <p:ph type="body" idx="1"/>
          </p:nvPr>
        </p:nvSpPr>
        <p:spPr>
          <a:xfrm>
            <a:off x="1524000" y="1371600"/>
            <a:ext cx="6705600" cy="4648200"/>
          </a:xfrm>
        </p:spPr>
        <p:txBody>
          <a:bodyPr/>
          <a:lstStyle/>
          <a:p>
            <a:r>
              <a:rPr lang="en-US" altLang="zh-TW"/>
              <a:t>Advantages: </a:t>
            </a:r>
          </a:p>
          <a:p>
            <a:pPr lvl="1">
              <a:lnSpc>
                <a:spcPct val="60000"/>
              </a:lnSpc>
            </a:pPr>
            <a:r>
              <a:rPr lang="en-US" altLang="zh-TW"/>
              <a:t>efficiency of local processing</a:t>
            </a:r>
          </a:p>
          <a:p>
            <a:pPr lvl="1">
              <a:lnSpc>
                <a:spcPct val="60000"/>
              </a:lnSpc>
            </a:pPr>
            <a:r>
              <a:rPr lang="en-US" altLang="zh-TW"/>
              <a:t>data sharing</a:t>
            </a:r>
          </a:p>
          <a:p>
            <a:pPr>
              <a:lnSpc>
                <a:spcPct val="60000"/>
              </a:lnSpc>
            </a:pPr>
            <a:r>
              <a:rPr lang="en-US" altLang="zh-TW"/>
              <a:t> Disadvantages:</a:t>
            </a:r>
          </a:p>
          <a:p>
            <a:pPr lvl="1">
              <a:lnSpc>
                <a:spcPct val="60000"/>
              </a:lnSpc>
            </a:pPr>
            <a:r>
              <a:rPr lang="en-US" altLang="zh-TW"/>
              <a:t>communication overhead</a:t>
            </a:r>
          </a:p>
          <a:p>
            <a:pPr lvl="1">
              <a:lnSpc>
                <a:spcPct val="60000"/>
              </a:lnSpc>
            </a:pPr>
            <a:r>
              <a:rPr lang="en-US" altLang="zh-TW"/>
              <a:t>implementation difficulties</a:t>
            </a:r>
          </a:p>
          <a:p>
            <a:pPr>
              <a:lnSpc>
                <a:spcPct val="60000"/>
              </a:lnSpc>
            </a:pPr>
            <a:r>
              <a:rPr lang="en-US" altLang="zh-TW"/>
              <a:t> Reference: </a:t>
            </a:r>
          </a:p>
          <a:p>
            <a:pPr>
              <a:lnSpc>
                <a:spcPct val="60000"/>
              </a:lnSpc>
              <a:buFont typeface="Wingdings" pitchFamily="2" charset="2"/>
              <a:buNone/>
            </a:pPr>
            <a:r>
              <a:rPr lang="en-US" altLang="zh-TW" sz="1800" b="1"/>
              <a:t>                S. Ceri and G. Pelagatti</a:t>
            </a:r>
          </a:p>
          <a:p>
            <a:pPr>
              <a:lnSpc>
                <a:spcPct val="60000"/>
              </a:lnSpc>
              <a:buFont typeface="Wingdings" pitchFamily="2" charset="2"/>
              <a:buNone/>
            </a:pPr>
            <a:r>
              <a:rPr lang="en-US" altLang="zh-TW" sz="1800" b="1"/>
              <a:t>                "Distributed Databases: principles and systems"</a:t>
            </a:r>
          </a:p>
          <a:p>
            <a:endParaRPr lang="en-US" altLang="zh-TW"/>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1"/>
          </p:nvPr>
        </p:nvSpPr>
        <p:spPr/>
        <p:txBody>
          <a:bodyPr/>
          <a:lstStyle/>
          <a:p>
            <a:r>
              <a:rPr lang="en-US" altLang="zh-TW"/>
              <a:t>1-</a:t>
            </a:r>
            <a:fld id="{959B3E51-7302-4300-BC7C-6A1F9C1C87F7}" type="slidenum">
              <a:rPr lang="en-US" altLang="zh-TW"/>
              <a:pPr/>
              <a:t>7</a:t>
            </a:fld>
            <a:endParaRPr lang="en-US" altLang="zh-TW"/>
          </a:p>
        </p:txBody>
      </p:sp>
      <p:sp>
        <p:nvSpPr>
          <p:cNvPr id="5122" name="Rectangle 2"/>
          <p:cNvSpPr>
            <a:spLocks noGrp="1" noChangeArrowheads="1"/>
          </p:cNvSpPr>
          <p:nvPr>
            <p:ph type="title"/>
          </p:nvPr>
        </p:nvSpPr>
        <p:spPr>
          <a:xfrm>
            <a:off x="838200" y="457200"/>
            <a:ext cx="7543800" cy="762000"/>
          </a:xfrm>
        </p:spPr>
        <p:txBody>
          <a:bodyPr/>
          <a:lstStyle/>
          <a:p>
            <a:r>
              <a:rPr lang="en-US" altLang="zh-TW" dirty="0"/>
              <a:t>Stages of Information System</a:t>
            </a:r>
          </a:p>
        </p:txBody>
      </p:sp>
      <p:sp>
        <p:nvSpPr>
          <p:cNvPr id="5123" name="Rectangle 3"/>
          <p:cNvSpPr>
            <a:spLocks noGrp="1" noChangeArrowheads="1"/>
          </p:cNvSpPr>
          <p:nvPr>
            <p:ph type="body" idx="1"/>
          </p:nvPr>
        </p:nvSpPr>
        <p:spPr/>
        <p:txBody>
          <a:bodyPr/>
          <a:lstStyle/>
          <a:p>
            <a:pPr lvl="1"/>
            <a:r>
              <a:rPr lang="en-US" altLang="zh-TW" sz="1800" dirty="0"/>
              <a:t>Stage 0: </a:t>
            </a:r>
            <a:r>
              <a:rPr lang="en-US" altLang="zh-TW" sz="1800" u="sng" dirty="0"/>
              <a:t>Manual</a:t>
            </a:r>
            <a:r>
              <a:rPr lang="en-US" altLang="zh-TW" sz="1800" dirty="0"/>
              <a:t> Information System </a:t>
            </a:r>
          </a:p>
          <a:p>
            <a:pPr lvl="2">
              <a:lnSpc>
                <a:spcPct val="85000"/>
              </a:lnSpc>
            </a:pPr>
            <a:r>
              <a:rPr lang="en-US" altLang="zh-TW" sz="1800" dirty="0"/>
              <a:t> Records</a:t>
            </a:r>
          </a:p>
          <a:p>
            <a:pPr lvl="2">
              <a:lnSpc>
                <a:spcPct val="85000"/>
              </a:lnSpc>
            </a:pPr>
            <a:r>
              <a:rPr lang="en-US" altLang="zh-TW" sz="1800" dirty="0"/>
              <a:t> Files</a:t>
            </a:r>
          </a:p>
          <a:p>
            <a:pPr lvl="2">
              <a:lnSpc>
                <a:spcPct val="85000"/>
              </a:lnSpc>
            </a:pPr>
            <a:r>
              <a:rPr lang="en-US" altLang="zh-TW" sz="1800" dirty="0"/>
              <a:t> Index Cards</a:t>
            </a:r>
          </a:p>
          <a:p>
            <a:pPr lvl="1">
              <a:lnSpc>
                <a:spcPct val="85000"/>
              </a:lnSpc>
            </a:pPr>
            <a:r>
              <a:rPr lang="en-US" altLang="zh-TW" sz="1800" dirty="0"/>
              <a:t> Stage 1: </a:t>
            </a:r>
            <a:r>
              <a:rPr lang="en-US" altLang="zh-TW" sz="1800" u="sng" dirty="0"/>
              <a:t>Sequential</a:t>
            </a:r>
            <a:r>
              <a:rPr lang="en-US" altLang="zh-TW" sz="1800" dirty="0"/>
              <a:t> Information Systems</a:t>
            </a:r>
          </a:p>
          <a:p>
            <a:pPr lvl="2">
              <a:lnSpc>
                <a:spcPct val="85000"/>
              </a:lnSpc>
            </a:pPr>
            <a:r>
              <a:rPr lang="en-US" altLang="zh-TW" sz="1800" dirty="0"/>
              <a:t> Tapes</a:t>
            </a:r>
          </a:p>
          <a:p>
            <a:pPr lvl="2">
              <a:lnSpc>
                <a:spcPct val="85000"/>
              </a:lnSpc>
            </a:pPr>
            <a:r>
              <a:rPr lang="en-US" altLang="zh-TW" sz="1800" dirty="0"/>
              <a:t> Files</a:t>
            </a:r>
          </a:p>
          <a:p>
            <a:pPr lvl="2">
              <a:lnSpc>
                <a:spcPct val="85000"/>
              </a:lnSpc>
            </a:pPr>
            <a:r>
              <a:rPr lang="en-US" altLang="zh-TW" sz="1800" dirty="0"/>
              <a:t> slow, non-interactive, redundancy,... . </a:t>
            </a:r>
          </a:p>
          <a:p>
            <a:pPr lvl="1">
              <a:lnSpc>
                <a:spcPct val="85000"/>
              </a:lnSpc>
            </a:pPr>
            <a:r>
              <a:rPr lang="en-US" altLang="zh-TW" sz="1800" dirty="0"/>
              <a:t> Stage 2: </a:t>
            </a:r>
            <a:r>
              <a:rPr lang="en-US" altLang="zh-TW" sz="1800" u="sng" dirty="0"/>
              <a:t>File Based</a:t>
            </a:r>
            <a:r>
              <a:rPr lang="en-US" altLang="zh-TW" sz="1800" dirty="0"/>
              <a:t> Information Systems</a:t>
            </a:r>
          </a:p>
          <a:p>
            <a:pPr lvl="2">
              <a:lnSpc>
                <a:spcPct val="85000"/>
              </a:lnSpc>
            </a:pPr>
            <a:r>
              <a:rPr lang="en-US" altLang="zh-TW" sz="1800" dirty="0"/>
              <a:t> Disk (direct access) </a:t>
            </a:r>
          </a:p>
          <a:p>
            <a:pPr lvl="2">
              <a:lnSpc>
                <a:spcPct val="85000"/>
              </a:lnSpc>
            </a:pPr>
            <a:r>
              <a:rPr lang="en-US" altLang="zh-TW" sz="1800" dirty="0"/>
              <a:t> application program has its own file            data dependence	</a:t>
            </a:r>
          </a:p>
          <a:p>
            <a:pPr lvl="2">
              <a:lnSpc>
                <a:spcPct val="85000"/>
              </a:lnSpc>
            </a:pPr>
            <a:r>
              <a:rPr lang="en-US" altLang="zh-TW" sz="1800" dirty="0"/>
              <a:t> data redundancy</a:t>
            </a:r>
          </a:p>
          <a:p>
            <a:pPr lvl="1">
              <a:lnSpc>
                <a:spcPct val="85000"/>
              </a:lnSpc>
            </a:pPr>
            <a:r>
              <a:rPr lang="en-US" altLang="zh-TW" sz="1800" dirty="0"/>
              <a:t> Stage 3: </a:t>
            </a:r>
            <a:r>
              <a:rPr lang="en-US" altLang="zh-TW" sz="1800" b="1" u="sng" dirty="0"/>
              <a:t>DBMS based</a:t>
            </a:r>
            <a:r>
              <a:rPr lang="en-US" altLang="zh-TW" sz="1800" dirty="0"/>
              <a:t> Information Systems</a:t>
            </a:r>
          </a:p>
          <a:p>
            <a:pPr lvl="2">
              <a:lnSpc>
                <a:spcPct val="85000"/>
              </a:lnSpc>
            </a:pPr>
            <a:r>
              <a:rPr lang="en-US" altLang="zh-TW" sz="1800" dirty="0"/>
              <a:t> Generalized data management software</a:t>
            </a:r>
          </a:p>
          <a:p>
            <a:pPr lvl="2">
              <a:lnSpc>
                <a:spcPct val="85000"/>
              </a:lnSpc>
            </a:pPr>
            <a:r>
              <a:rPr lang="en-US" altLang="zh-TW" sz="1800" dirty="0"/>
              <a:t> Transaction processing</a:t>
            </a:r>
          </a:p>
          <a:p>
            <a:endParaRPr lang="en-US" altLang="zh-TW" sz="2000" dirty="0"/>
          </a:p>
        </p:txBody>
      </p:sp>
      <p:sp>
        <p:nvSpPr>
          <p:cNvPr id="5124" name="AutoShape 4"/>
          <p:cNvSpPr>
            <a:spLocks noChangeArrowheads="1"/>
          </p:cNvSpPr>
          <p:nvPr/>
        </p:nvSpPr>
        <p:spPr bwMode="auto">
          <a:xfrm>
            <a:off x="5105400" y="4419600"/>
            <a:ext cx="381000" cy="228600"/>
          </a:xfrm>
          <a:prstGeom prst="rightArrow">
            <a:avLst>
              <a:gd name="adj1" fmla="val 50000"/>
              <a:gd name="adj2" fmla="val 41667"/>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投影片編號版面配置區 4"/>
          <p:cNvSpPr>
            <a:spLocks noGrp="1"/>
          </p:cNvSpPr>
          <p:nvPr>
            <p:ph type="sldNum" sz="quarter" idx="11"/>
          </p:nvPr>
        </p:nvSpPr>
        <p:spPr/>
        <p:txBody>
          <a:bodyPr/>
          <a:lstStyle/>
          <a:p>
            <a:r>
              <a:rPr lang="en-US" altLang="zh-TW"/>
              <a:t>1-</a:t>
            </a:r>
            <a:fld id="{09E2EFBA-CC86-4864-ABB1-E7EC3DE4B1A2}" type="slidenum">
              <a:rPr lang="en-US" altLang="zh-TW"/>
              <a:pPr/>
              <a:t>70</a:t>
            </a:fld>
            <a:endParaRPr lang="en-US" altLang="zh-TW"/>
          </a:p>
        </p:txBody>
      </p:sp>
      <p:sp>
        <p:nvSpPr>
          <p:cNvPr id="31746" name="Rectangle 2"/>
          <p:cNvSpPr>
            <a:spLocks noGrp="1" noChangeArrowheads="1"/>
          </p:cNvSpPr>
          <p:nvPr>
            <p:ph type="title"/>
          </p:nvPr>
        </p:nvSpPr>
        <p:spPr/>
        <p:txBody>
          <a:bodyPr/>
          <a:lstStyle/>
          <a:p>
            <a:r>
              <a:rPr lang="en-US" altLang="zh-TW" sz="3200">
                <a:solidFill>
                  <a:schemeClr val="tx1"/>
                </a:solidFill>
                <a:ea typeface="新細明體" pitchFamily="18" charset="-120"/>
              </a:rPr>
              <a:t>Multi-Database/Heterogeneous Database</a:t>
            </a:r>
          </a:p>
        </p:txBody>
      </p:sp>
      <p:grpSp>
        <p:nvGrpSpPr>
          <p:cNvPr id="31840" name="Group 96"/>
          <p:cNvGrpSpPr>
            <a:grpSpLocks/>
          </p:cNvGrpSpPr>
          <p:nvPr/>
        </p:nvGrpSpPr>
        <p:grpSpPr bwMode="auto">
          <a:xfrm>
            <a:off x="1524000" y="1447800"/>
            <a:ext cx="5486400" cy="4448175"/>
            <a:chOff x="740" y="816"/>
            <a:chExt cx="3676" cy="3092"/>
          </a:xfrm>
        </p:grpSpPr>
        <p:grpSp>
          <p:nvGrpSpPr>
            <p:cNvPr id="31794" name="Group 50"/>
            <p:cNvGrpSpPr>
              <a:grpSpLocks/>
            </p:cNvGrpSpPr>
            <p:nvPr/>
          </p:nvGrpSpPr>
          <p:grpSpPr bwMode="auto">
            <a:xfrm>
              <a:off x="1266" y="816"/>
              <a:ext cx="3150" cy="2597"/>
              <a:chOff x="594" y="1369"/>
              <a:chExt cx="3150" cy="2597"/>
            </a:xfrm>
          </p:grpSpPr>
          <p:grpSp>
            <p:nvGrpSpPr>
              <p:cNvPr id="31795" name="Group 51"/>
              <p:cNvGrpSpPr>
                <a:grpSpLocks/>
              </p:cNvGrpSpPr>
              <p:nvPr/>
            </p:nvGrpSpPr>
            <p:grpSpPr bwMode="auto">
              <a:xfrm>
                <a:off x="1919" y="1369"/>
                <a:ext cx="144" cy="280"/>
                <a:chOff x="1688" y="913"/>
                <a:chExt cx="144" cy="280"/>
              </a:xfrm>
            </p:grpSpPr>
            <p:sp>
              <p:nvSpPr>
                <p:cNvPr id="31796" name="Oval 52"/>
                <p:cNvSpPr>
                  <a:spLocks noChangeArrowheads="1"/>
                </p:cNvSpPr>
                <p:nvPr/>
              </p:nvSpPr>
              <p:spPr bwMode="auto">
                <a:xfrm>
                  <a:off x="1723" y="913"/>
                  <a:ext cx="82" cy="1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1797" name="Line 53"/>
                <p:cNvSpPr>
                  <a:spLocks noChangeShapeType="1"/>
                </p:cNvSpPr>
                <p:nvPr/>
              </p:nvSpPr>
              <p:spPr bwMode="auto">
                <a:xfrm>
                  <a:off x="1764" y="1030"/>
                  <a:ext cx="0" cy="7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1798" name="Line 54"/>
                <p:cNvSpPr>
                  <a:spLocks noChangeShapeType="1"/>
                </p:cNvSpPr>
                <p:nvPr/>
              </p:nvSpPr>
              <p:spPr bwMode="auto">
                <a:xfrm flipH="1">
                  <a:off x="1706" y="1120"/>
                  <a:ext cx="62" cy="6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1799" name="Line 55"/>
                <p:cNvSpPr>
                  <a:spLocks noChangeShapeType="1"/>
                </p:cNvSpPr>
                <p:nvPr/>
              </p:nvSpPr>
              <p:spPr bwMode="auto">
                <a:xfrm>
                  <a:off x="1768" y="1111"/>
                  <a:ext cx="55" cy="8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1800" name="Line 56"/>
                <p:cNvSpPr>
                  <a:spLocks noChangeShapeType="1"/>
                </p:cNvSpPr>
                <p:nvPr/>
              </p:nvSpPr>
              <p:spPr bwMode="auto">
                <a:xfrm flipH="1" flipV="1">
                  <a:off x="1688" y="1004"/>
                  <a:ext cx="80" cy="2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1801" name="Line 57"/>
                <p:cNvSpPr>
                  <a:spLocks noChangeShapeType="1"/>
                </p:cNvSpPr>
                <p:nvPr/>
              </p:nvSpPr>
              <p:spPr bwMode="auto">
                <a:xfrm flipV="1">
                  <a:off x="1777" y="1004"/>
                  <a:ext cx="55" cy="2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sp>
            <p:nvSpPr>
              <p:cNvPr id="31802" name="Rectangle 58"/>
              <p:cNvSpPr>
                <a:spLocks noChangeArrowheads="1"/>
              </p:cNvSpPr>
              <p:nvPr/>
            </p:nvSpPr>
            <p:spPr bwMode="auto">
              <a:xfrm>
                <a:off x="1612" y="1702"/>
                <a:ext cx="901" cy="523"/>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1803" name="Rectangle 59"/>
              <p:cNvSpPr>
                <a:spLocks noChangeArrowheads="1"/>
              </p:cNvSpPr>
              <p:nvPr/>
            </p:nvSpPr>
            <p:spPr bwMode="auto">
              <a:xfrm>
                <a:off x="1659" y="1874"/>
                <a:ext cx="855"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0" hangingPunct="0"/>
                <a:r>
                  <a:rPr lang="en-US" altLang="zh-TW" sz="1400" b="1">
                    <a:latin typeface="Times New Roman" pitchFamily="18" charset="0"/>
                    <a:ea typeface="新細明體" pitchFamily="18" charset="-120"/>
                  </a:rPr>
                  <a:t>Multidatabase</a:t>
                </a:r>
              </a:p>
            </p:txBody>
          </p:sp>
          <p:sp>
            <p:nvSpPr>
              <p:cNvPr id="31804" name="Rectangle 60"/>
              <p:cNvSpPr>
                <a:spLocks noChangeArrowheads="1"/>
              </p:cNvSpPr>
              <p:nvPr/>
            </p:nvSpPr>
            <p:spPr bwMode="auto">
              <a:xfrm>
                <a:off x="598" y="2647"/>
                <a:ext cx="622" cy="496"/>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1805" name="Rectangle 61"/>
              <p:cNvSpPr>
                <a:spLocks noChangeArrowheads="1"/>
              </p:cNvSpPr>
              <p:nvPr/>
            </p:nvSpPr>
            <p:spPr bwMode="auto">
              <a:xfrm>
                <a:off x="1489" y="2638"/>
                <a:ext cx="676" cy="514"/>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1806" name="Rectangle 62"/>
              <p:cNvSpPr>
                <a:spLocks noChangeArrowheads="1"/>
              </p:cNvSpPr>
              <p:nvPr/>
            </p:nvSpPr>
            <p:spPr bwMode="auto">
              <a:xfrm>
                <a:off x="3073" y="2638"/>
                <a:ext cx="649" cy="514"/>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1807" name="Line 63"/>
              <p:cNvSpPr>
                <a:spLocks noChangeShapeType="1"/>
              </p:cNvSpPr>
              <p:nvPr/>
            </p:nvSpPr>
            <p:spPr bwMode="auto">
              <a:xfrm flipH="1">
                <a:off x="923" y="2291"/>
                <a:ext cx="668" cy="34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1808" name="Line 64"/>
              <p:cNvSpPr>
                <a:spLocks noChangeShapeType="1"/>
              </p:cNvSpPr>
              <p:nvPr/>
            </p:nvSpPr>
            <p:spPr bwMode="auto">
              <a:xfrm flipH="1">
                <a:off x="1715" y="2246"/>
                <a:ext cx="125" cy="38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1809" name="Line 65"/>
              <p:cNvSpPr>
                <a:spLocks noChangeShapeType="1"/>
              </p:cNvSpPr>
              <p:nvPr/>
            </p:nvSpPr>
            <p:spPr bwMode="auto">
              <a:xfrm>
                <a:off x="2471" y="2245"/>
                <a:ext cx="907" cy="38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1810" name="Rectangle 66"/>
              <p:cNvSpPr>
                <a:spLocks noChangeArrowheads="1"/>
              </p:cNvSpPr>
              <p:nvPr/>
            </p:nvSpPr>
            <p:spPr bwMode="auto">
              <a:xfrm>
                <a:off x="753" y="2811"/>
                <a:ext cx="347"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0" hangingPunct="0"/>
                <a:r>
                  <a:rPr lang="en-US" altLang="zh-TW" sz="1400" b="1">
                    <a:latin typeface="Times New Roman" pitchFamily="18" charset="0"/>
                    <a:ea typeface="新細明體" pitchFamily="18" charset="-120"/>
                  </a:rPr>
                  <a:t>IMS</a:t>
                </a:r>
              </a:p>
            </p:txBody>
          </p:sp>
          <p:sp>
            <p:nvSpPr>
              <p:cNvPr id="31811" name="Rectangle 67"/>
              <p:cNvSpPr>
                <a:spLocks noChangeArrowheads="1"/>
              </p:cNvSpPr>
              <p:nvPr/>
            </p:nvSpPr>
            <p:spPr bwMode="auto">
              <a:xfrm>
                <a:off x="1527" y="2801"/>
                <a:ext cx="579"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0" hangingPunct="0"/>
                <a:r>
                  <a:rPr lang="en-US" altLang="zh-TW" sz="1400" b="1">
                    <a:latin typeface="Times New Roman" pitchFamily="18" charset="0"/>
                    <a:ea typeface="新細明體" pitchFamily="18" charset="-120"/>
                  </a:rPr>
                  <a:t>INGRES</a:t>
                </a:r>
              </a:p>
            </p:txBody>
          </p:sp>
          <p:sp>
            <p:nvSpPr>
              <p:cNvPr id="31812" name="Rectangle 68"/>
              <p:cNvSpPr>
                <a:spLocks noChangeArrowheads="1"/>
              </p:cNvSpPr>
              <p:nvPr/>
            </p:nvSpPr>
            <p:spPr bwMode="auto">
              <a:xfrm>
                <a:off x="3120" y="2811"/>
                <a:ext cx="525"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0" hangingPunct="0"/>
                <a:r>
                  <a:rPr lang="en-US" altLang="zh-TW" sz="1400" b="1">
                    <a:latin typeface="Times New Roman" pitchFamily="18" charset="0"/>
                    <a:ea typeface="新細明體" pitchFamily="18" charset="-120"/>
                  </a:rPr>
                  <a:t>ORION</a:t>
                </a:r>
              </a:p>
            </p:txBody>
          </p:sp>
          <p:sp>
            <p:nvSpPr>
              <p:cNvPr id="31813" name="Rectangle 69"/>
              <p:cNvSpPr>
                <a:spLocks noChangeArrowheads="1"/>
              </p:cNvSpPr>
              <p:nvPr/>
            </p:nvSpPr>
            <p:spPr bwMode="auto">
              <a:xfrm>
                <a:off x="2247" y="2391"/>
                <a:ext cx="262" cy="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0" hangingPunct="0"/>
                <a:r>
                  <a:rPr lang="en-US" altLang="zh-TW" sz="6600">
                    <a:latin typeface="Times New Roman" pitchFamily="18" charset="0"/>
                    <a:ea typeface="新細明體" pitchFamily="18" charset="-120"/>
                  </a:rPr>
                  <a:t>.</a:t>
                </a:r>
              </a:p>
            </p:txBody>
          </p:sp>
          <p:sp>
            <p:nvSpPr>
              <p:cNvPr id="31814" name="Rectangle 70"/>
              <p:cNvSpPr>
                <a:spLocks noChangeArrowheads="1"/>
              </p:cNvSpPr>
              <p:nvPr/>
            </p:nvSpPr>
            <p:spPr bwMode="auto">
              <a:xfrm>
                <a:off x="2481" y="2391"/>
                <a:ext cx="237" cy="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l" eaLnBrk="0" hangingPunct="0"/>
                <a:r>
                  <a:rPr lang="en-US" altLang="zh-TW" sz="6600">
                    <a:latin typeface="Times New Roman" pitchFamily="18" charset="0"/>
                    <a:ea typeface="新細明體" pitchFamily="18" charset="-120"/>
                  </a:rPr>
                  <a:t>.</a:t>
                </a:r>
              </a:p>
            </p:txBody>
          </p:sp>
          <p:sp>
            <p:nvSpPr>
              <p:cNvPr id="31815" name="Rectangle 71"/>
              <p:cNvSpPr>
                <a:spLocks noChangeArrowheads="1"/>
              </p:cNvSpPr>
              <p:nvPr/>
            </p:nvSpPr>
            <p:spPr bwMode="auto">
              <a:xfrm>
                <a:off x="2752" y="2391"/>
                <a:ext cx="261" cy="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0" hangingPunct="0"/>
                <a:r>
                  <a:rPr lang="en-US" altLang="zh-TW" sz="6600">
                    <a:latin typeface="Times New Roman" pitchFamily="18" charset="0"/>
                    <a:ea typeface="新細明體" pitchFamily="18" charset="-120"/>
                  </a:rPr>
                  <a:t>.</a:t>
                </a:r>
              </a:p>
            </p:txBody>
          </p:sp>
          <p:sp>
            <p:nvSpPr>
              <p:cNvPr id="31816" name="Oval 72"/>
              <p:cNvSpPr>
                <a:spLocks noChangeArrowheads="1"/>
              </p:cNvSpPr>
              <p:nvPr/>
            </p:nvSpPr>
            <p:spPr bwMode="auto">
              <a:xfrm>
                <a:off x="598" y="3340"/>
                <a:ext cx="631" cy="154"/>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1817" name="Line 73"/>
              <p:cNvSpPr>
                <a:spLocks noChangeShapeType="1"/>
              </p:cNvSpPr>
              <p:nvPr/>
            </p:nvSpPr>
            <p:spPr bwMode="auto">
              <a:xfrm>
                <a:off x="1233" y="3421"/>
                <a:ext cx="0" cy="39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1818" name="Rectangle 74"/>
              <p:cNvSpPr>
                <a:spLocks noChangeArrowheads="1"/>
              </p:cNvSpPr>
              <p:nvPr/>
            </p:nvSpPr>
            <p:spPr bwMode="auto">
              <a:xfrm>
                <a:off x="636" y="3523"/>
                <a:ext cx="711" cy="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0" hangingPunct="0"/>
                <a:r>
                  <a:rPr lang="en-US" altLang="zh-TW" sz="1400">
                    <a:latin typeface="Times New Roman" pitchFamily="18" charset="0"/>
                    <a:ea typeface="新細明體" pitchFamily="18" charset="-120"/>
                  </a:rPr>
                  <a:t>Hierarchical</a:t>
                </a:r>
              </a:p>
              <a:p>
                <a:pPr algn="l" eaLnBrk="0" hangingPunct="0"/>
                <a:r>
                  <a:rPr lang="en-US" altLang="zh-TW" sz="1400">
                    <a:latin typeface="Times New Roman" pitchFamily="18" charset="0"/>
                    <a:ea typeface="新細明體" pitchFamily="18" charset="-120"/>
                  </a:rPr>
                  <a:t>   Model</a:t>
                </a:r>
              </a:p>
            </p:txBody>
          </p:sp>
          <p:sp>
            <p:nvSpPr>
              <p:cNvPr id="31819" name="Oval 75"/>
              <p:cNvSpPr>
                <a:spLocks noChangeArrowheads="1"/>
              </p:cNvSpPr>
              <p:nvPr/>
            </p:nvSpPr>
            <p:spPr bwMode="auto">
              <a:xfrm>
                <a:off x="1513" y="3337"/>
                <a:ext cx="631" cy="154"/>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1820" name="Line 76"/>
              <p:cNvSpPr>
                <a:spLocks noChangeShapeType="1"/>
              </p:cNvSpPr>
              <p:nvPr/>
            </p:nvSpPr>
            <p:spPr bwMode="auto">
              <a:xfrm>
                <a:off x="2148" y="3418"/>
                <a:ext cx="0" cy="39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1821" name="Line 77"/>
              <p:cNvSpPr>
                <a:spLocks noChangeShapeType="1"/>
              </p:cNvSpPr>
              <p:nvPr/>
            </p:nvSpPr>
            <p:spPr bwMode="auto">
              <a:xfrm>
                <a:off x="1509" y="3427"/>
                <a:ext cx="0" cy="39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1822" name="Rectangle 78"/>
              <p:cNvSpPr>
                <a:spLocks noChangeArrowheads="1"/>
              </p:cNvSpPr>
              <p:nvPr/>
            </p:nvSpPr>
            <p:spPr bwMode="auto">
              <a:xfrm>
                <a:off x="1552" y="3520"/>
                <a:ext cx="611" cy="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0" hangingPunct="0"/>
                <a:r>
                  <a:rPr lang="en-US" altLang="zh-TW" sz="1400">
                    <a:latin typeface="Times New Roman" pitchFamily="18" charset="0"/>
                    <a:ea typeface="新細明體" pitchFamily="18" charset="-120"/>
                  </a:rPr>
                  <a:t>Relational</a:t>
                </a:r>
              </a:p>
              <a:p>
                <a:pPr algn="l" eaLnBrk="0" hangingPunct="0"/>
                <a:r>
                  <a:rPr lang="en-US" altLang="zh-TW" sz="1400">
                    <a:latin typeface="Times New Roman" pitchFamily="18" charset="0"/>
                    <a:ea typeface="新細明體" pitchFamily="18" charset="-120"/>
                  </a:rPr>
                  <a:t>   Model</a:t>
                </a:r>
              </a:p>
            </p:txBody>
          </p:sp>
          <p:sp>
            <p:nvSpPr>
              <p:cNvPr id="31823" name="Oval 79"/>
              <p:cNvSpPr>
                <a:spLocks noChangeArrowheads="1"/>
              </p:cNvSpPr>
              <p:nvPr/>
            </p:nvSpPr>
            <p:spPr bwMode="auto">
              <a:xfrm>
                <a:off x="3109" y="3340"/>
                <a:ext cx="631" cy="154"/>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1824" name="Line 80"/>
              <p:cNvSpPr>
                <a:spLocks noChangeShapeType="1"/>
              </p:cNvSpPr>
              <p:nvPr/>
            </p:nvSpPr>
            <p:spPr bwMode="auto">
              <a:xfrm>
                <a:off x="3744" y="3421"/>
                <a:ext cx="0" cy="39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1825" name="Line 81"/>
              <p:cNvSpPr>
                <a:spLocks noChangeShapeType="1"/>
              </p:cNvSpPr>
              <p:nvPr/>
            </p:nvSpPr>
            <p:spPr bwMode="auto">
              <a:xfrm>
                <a:off x="3105" y="3430"/>
                <a:ext cx="0" cy="39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1826" name="Rectangle 82"/>
              <p:cNvSpPr>
                <a:spLocks noChangeArrowheads="1"/>
              </p:cNvSpPr>
              <p:nvPr/>
            </p:nvSpPr>
            <p:spPr bwMode="auto">
              <a:xfrm>
                <a:off x="3174" y="3460"/>
                <a:ext cx="538" cy="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0" hangingPunct="0"/>
                <a:r>
                  <a:rPr lang="en-US" altLang="zh-TW" sz="1400">
                    <a:latin typeface="Times New Roman" pitchFamily="18" charset="0"/>
                    <a:ea typeface="新細明體" pitchFamily="18" charset="-120"/>
                  </a:rPr>
                  <a:t>Object-</a:t>
                </a:r>
              </a:p>
              <a:p>
                <a:pPr algn="l" eaLnBrk="0" hangingPunct="0"/>
                <a:r>
                  <a:rPr lang="en-US" altLang="zh-TW" sz="1400">
                    <a:latin typeface="Times New Roman" pitchFamily="18" charset="0"/>
                    <a:ea typeface="新細明體" pitchFamily="18" charset="-120"/>
                  </a:rPr>
                  <a:t>Oriented</a:t>
                </a:r>
              </a:p>
              <a:p>
                <a:pPr algn="l" eaLnBrk="0" hangingPunct="0"/>
                <a:r>
                  <a:rPr lang="en-US" altLang="zh-TW" sz="1400">
                    <a:latin typeface="Times New Roman" pitchFamily="18" charset="0"/>
                    <a:ea typeface="新細明體" pitchFamily="18" charset="-120"/>
                  </a:rPr>
                  <a:t>Model</a:t>
                </a:r>
              </a:p>
            </p:txBody>
          </p:sp>
          <p:sp>
            <p:nvSpPr>
              <p:cNvPr id="31827" name="Line 83"/>
              <p:cNvSpPr>
                <a:spLocks noChangeShapeType="1"/>
              </p:cNvSpPr>
              <p:nvPr/>
            </p:nvSpPr>
            <p:spPr bwMode="auto">
              <a:xfrm>
                <a:off x="918" y="3151"/>
                <a:ext cx="0" cy="181"/>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1828" name="Line 84"/>
              <p:cNvSpPr>
                <a:spLocks noChangeShapeType="1"/>
              </p:cNvSpPr>
              <p:nvPr/>
            </p:nvSpPr>
            <p:spPr bwMode="auto">
              <a:xfrm>
                <a:off x="1818" y="3160"/>
                <a:ext cx="0" cy="17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1829" name="Line 85"/>
              <p:cNvSpPr>
                <a:spLocks noChangeShapeType="1"/>
              </p:cNvSpPr>
              <p:nvPr/>
            </p:nvSpPr>
            <p:spPr bwMode="auto">
              <a:xfrm>
                <a:off x="3393" y="3160"/>
                <a:ext cx="0" cy="17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1830" name="Arc 86"/>
              <p:cNvSpPr>
                <a:spLocks/>
              </p:cNvSpPr>
              <p:nvPr/>
            </p:nvSpPr>
            <p:spPr bwMode="auto">
              <a:xfrm>
                <a:off x="927" y="3813"/>
                <a:ext cx="302" cy="77"/>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1831" name="Arc 87"/>
              <p:cNvSpPr>
                <a:spLocks/>
              </p:cNvSpPr>
              <p:nvPr/>
            </p:nvSpPr>
            <p:spPr bwMode="auto">
              <a:xfrm>
                <a:off x="599" y="3804"/>
                <a:ext cx="329" cy="86"/>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1832" name="Line 88"/>
              <p:cNvSpPr>
                <a:spLocks noChangeShapeType="1"/>
              </p:cNvSpPr>
              <p:nvPr/>
            </p:nvSpPr>
            <p:spPr bwMode="auto">
              <a:xfrm>
                <a:off x="594" y="3421"/>
                <a:ext cx="0" cy="37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1833" name="Arc 89"/>
              <p:cNvSpPr>
                <a:spLocks/>
              </p:cNvSpPr>
              <p:nvPr/>
            </p:nvSpPr>
            <p:spPr bwMode="auto">
              <a:xfrm>
                <a:off x="1514" y="3810"/>
                <a:ext cx="329" cy="86"/>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1834" name="Arc 90"/>
              <p:cNvSpPr>
                <a:spLocks/>
              </p:cNvSpPr>
              <p:nvPr/>
            </p:nvSpPr>
            <p:spPr bwMode="auto">
              <a:xfrm>
                <a:off x="1836" y="3804"/>
                <a:ext cx="311" cy="95"/>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1835" name="Arc 91"/>
              <p:cNvSpPr>
                <a:spLocks/>
              </p:cNvSpPr>
              <p:nvPr/>
            </p:nvSpPr>
            <p:spPr bwMode="auto">
              <a:xfrm>
                <a:off x="3110" y="3822"/>
                <a:ext cx="329" cy="68"/>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1836" name="Arc 92"/>
              <p:cNvSpPr>
                <a:spLocks/>
              </p:cNvSpPr>
              <p:nvPr/>
            </p:nvSpPr>
            <p:spPr bwMode="auto">
              <a:xfrm>
                <a:off x="3429" y="3822"/>
                <a:ext cx="311" cy="68"/>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sp>
          <p:nvSpPr>
            <p:cNvPr id="31837" name="Rectangle 93"/>
            <p:cNvSpPr>
              <a:spLocks noChangeArrowheads="1"/>
            </p:cNvSpPr>
            <p:nvPr/>
          </p:nvSpPr>
          <p:spPr bwMode="auto">
            <a:xfrm>
              <a:off x="749" y="3329"/>
              <a:ext cx="1347" cy="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0" hangingPunct="0">
                <a:buFontTx/>
                <a:buChar char="•"/>
              </a:pPr>
              <a:r>
                <a:rPr lang="en-US" altLang="zh-TW" sz="1400">
                  <a:latin typeface="Times New Roman" pitchFamily="18" charset="0"/>
                  <a:ea typeface="新細明體" pitchFamily="18" charset="-120"/>
                </a:rPr>
                <a:t> </a:t>
              </a:r>
              <a:r>
                <a:rPr lang="en-US" altLang="zh-TW" sz="1400" b="1">
                  <a:latin typeface="Times New Roman" pitchFamily="18" charset="0"/>
                  <a:ea typeface="新細明體" pitchFamily="18" charset="-120"/>
                </a:rPr>
                <a:t>semantic inconsistency</a:t>
              </a:r>
            </a:p>
          </p:txBody>
        </p:sp>
        <p:sp>
          <p:nvSpPr>
            <p:cNvPr id="31838" name="Rectangle 94"/>
            <p:cNvSpPr>
              <a:spLocks noChangeArrowheads="1"/>
            </p:cNvSpPr>
            <p:nvPr/>
          </p:nvSpPr>
          <p:spPr bwMode="auto">
            <a:xfrm>
              <a:off x="749" y="3527"/>
              <a:ext cx="1214"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0" hangingPunct="0">
                <a:buFontTx/>
                <a:buChar char="•"/>
              </a:pPr>
              <a:r>
                <a:rPr lang="en-US" altLang="zh-TW" sz="1400">
                  <a:latin typeface="Times New Roman" pitchFamily="18" charset="0"/>
                  <a:ea typeface="新細明體" pitchFamily="18" charset="-120"/>
                </a:rPr>
                <a:t> </a:t>
              </a:r>
              <a:r>
                <a:rPr lang="en-US" altLang="zh-TW" sz="1400" b="1">
                  <a:latin typeface="Times New Roman" pitchFamily="18" charset="0"/>
                  <a:ea typeface="新細明體" pitchFamily="18" charset="-120"/>
                </a:rPr>
                <a:t>data incompleteness</a:t>
              </a:r>
            </a:p>
          </p:txBody>
        </p:sp>
        <p:sp>
          <p:nvSpPr>
            <p:cNvPr id="31839" name="Rectangle 95"/>
            <p:cNvSpPr>
              <a:spLocks noChangeArrowheads="1"/>
            </p:cNvSpPr>
            <p:nvPr/>
          </p:nvSpPr>
          <p:spPr bwMode="auto">
            <a:xfrm>
              <a:off x="740" y="3698"/>
              <a:ext cx="910"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0" hangingPunct="0">
                <a:buFontTx/>
                <a:buChar char="•"/>
              </a:pPr>
              <a:r>
                <a:rPr lang="en-US" altLang="zh-TW" sz="1400" b="1">
                  <a:latin typeface="Times New Roman" pitchFamily="18" charset="0"/>
                  <a:ea typeface="新細明體" pitchFamily="18" charset="-120"/>
                </a:rPr>
                <a:t> global schema</a:t>
              </a:r>
            </a:p>
          </p:txBody>
        </p:sp>
      </p:gr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投影片編號版面配置區 4"/>
          <p:cNvSpPr>
            <a:spLocks noGrp="1"/>
          </p:cNvSpPr>
          <p:nvPr>
            <p:ph type="sldNum" sz="quarter" idx="11"/>
          </p:nvPr>
        </p:nvSpPr>
        <p:spPr/>
        <p:txBody>
          <a:bodyPr/>
          <a:lstStyle/>
          <a:p>
            <a:r>
              <a:rPr lang="en-US" altLang="zh-TW"/>
              <a:t>1-</a:t>
            </a:r>
            <a:fld id="{7ADDFB47-D71B-4572-A35B-D7190CB5C371}" type="slidenum">
              <a:rPr lang="en-US" altLang="zh-TW"/>
              <a:pPr/>
              <a:t>71</a:t>
            </a:fld>
            <a:endParaRPr lang="en-US" altLang="zh-TW"/>
          </a:p>
        </p:txBody>
      </p:sp>
      <p:sp>
        <p:nvSpPr>
          <p:cNvPr id="32770" name="Rectangle 2"/>
          <p:cNvSpPr>
            <a:spLocks noGrp="1" noChangeArrowheads="1"/>
          </p:cNvSpPr>
          <p:nvPr>
            <p:ph type="title"/>
          </p:nvPr>
        </p:nvSpPr>
        <p:spPr>
          <a:xfrm>
            <a:off x="838200" y="457200"/>
            <a:ext cx="6324600" cy="762000"/>
          </a:xfrm>
        </p:spPr>
        <p:txBody>
          <a:bodyPr/>
          <a:lstStyle/>
          <a:p>
            <a:r>
              <a:rPr lang="en-US" altLang="zh-TW"/>
              <a:t>DB + AI</a:t>
            </a:r>
          </a:p>
        </p:txBody>
      </p:sp>
      <p:grpSp>
        <p:nvGrpSpPr>
          <p:cNvPr id="32772" name="Group 4"/>
          <p:cNvGrpSpPr>
            <a:grpSpLocks/>
          </p:cNvGrpSpPr>
          <p:nvPr/>
        </p:nvGrpSpPr>
        <p:grpSpPr bwMode="auto">
          <a:xfrm>
            <a:off x="6286500" y="609600"/>
            <a:ext cx="2409825" cy="484188"/>
            <a:chOff x="91" y="670"/>
            <a:chExt cx="3292" cy="635"/>
          </a:xfrm>
        </p:grpSpPr>
        <p:sp>
          <p:nvSpPr>
            <p:cNvPr id="32773" name="Oval 5"/>
            <p:cNvSpPr>
              <a:spLocks noChangeArrowheads="1"/>
            </p:cNvSpPr>
            <p:nvPr/>
          </p:nvSpPr>
          <p:spPr bwMode="auto">
            <a:xfrm>
              <a:off x="1398" y="670"/>
              <a:ext cx="1000" cy="424"/>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774" name="Oval 6"/>
            <p:cNvSpPr>
              <a:spLocks noChangeArrowheads="1"/>
            </p:cNvSpPr>
            <p:nvPr/>
          </p:nvSpPr>
          <p:spPr bwMode="auto">
            <a:xfrm>
              <a:off x="1966" y="670"/>
              <a:ext cx="1000" cy="424"/>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775" name="Line 7"/>
            <p:cNvSpPr>
              <a:spLocks noChangeShapeType="1"/>
            </p:cNvSpPr>
            <p:nvPr/>
          </p:nvSpPr>
          <p:spPr bwMode="auto">
            <a:xfrm flipH="1">
              <a:off x="1958" y="734"/>
              <a:ext cx="272" cy="12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776" name="Line 8"/>
            <p:cNvSpPr>
              <a:spLocks noChangeShapeType="1"/>
            </p:cNvSpPr>
            <p:nvPr/>
          </p:nvSpPr>
          <p:spPr bwMode="auto">
            <a:xfrm flipH="1">
              <a:off x="2006" y="790"/>
              <a:ext cx="328" cy="14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777" name="Line 9"/>
            <p:cNvSpPr>
              <a:spLocks noChangeShapeType="1"/>
            </p:cNvSpPr>
            <p:nvPr/>
          </p:nvSpPr>
          <p:spPr bwMode="auto">
            <a:xfrm flipH="1">
              <a:off x="2062" y="878"/>
              <a:ext cx="320" cy="13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778" name="Rectangle 10"/>
            <p:cNvSpPr>
              <a:spLocks noChangeArrowheads="1"/>
            </p:cNvSpPr>
            <p:nvPr/>
          </p:nvSpPr>
          <p:spPr bwMode="auto">
            <a:xfrm>
              <a:off x="91" y="757"/>
              <a:ext cx="1791" cy="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zh-TW" sz="2000" b="1">
                  <a:ea typeface="新細明體" pitchFamily="18" charset="-120"/>
                </a:rPr>
                <a:t>Database</a:t>
              </a:r>
            </a:p>
          </p:txBody>
        </p:sp>
        <p:sp>
          <p:nvSpPr>
            <p:cNvPr id="32779" name="Rectangle 11"/>
            <p:cNvSpPr>
              <a:spLocks noChangeArrowheads="1"/>
            </p:cNvSpPr>
            <p:nvPr/>
          </p:nvSpPr>
          <p:spPr bwMode="auto">
            <a:xfrm>
              <a:off x="2789" y="789"/>
              <a:ext cx="594" cy="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zh-TW" sz="2000" b="1">
                  <a:ea typeface="新細明體" pitchFamily="18" charset="-120"/>
                </a:rPr>
                <a:t>AI</a:t>
              </a:r>
            </a:p>
          </p:txBody>
        </p:sp>
      </p:grpSp>
      <p:grpSp>
        <p:nvGrpSpPr>
          <p:cNvPr id="32852" name="Group 84"/>
          <p:cNvGrpSpPr>
            <a:grpSpLocks/>
          </p:cNvGrpSpPr>
          <p:nvPr/>
        </p:nvGrpSpPr>
        <p:grpSpPr bwMode="auto">
          <a:xfrm>
            <a:off x="1460500" y="1295400"/>
            <a:ext cx="6540500" cy="4648200"/>
            <a:chOff x="920" y="816"/>
            <a:chExt cx="3880" cy="3312"/>
          </a:xfrm>
        </p:grpSpPr>
        <p:sp>
          <p:nvSpPr>
            <p:cNvPr id="32781" name="Oval 13"/>
            <p:cNvSpPr>
              <a:spLocks noChangeArrowheads="1"/>
            </p:cNvSpPr>
            <p:nvPr/>
          </p:nvSpPr>
          <p:spPr bwMode="auto">
            <a:xfrm>
              <a:off x="3068" y="2696"/>
              <a:ext cx="1678" cy="1432"/>
            </a:xfrm>
            <a:prstGeom prst="ellipse">
              <a:avLst/>
            </a:prstGeom>
            <a:solidFill>
              <a:srgbClr val="C0C0C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782" name="Rectangle 14"/>
            <p:cNvSpPr>
              <a:spLocks noChangeArrowheads="1"/>
            </p:cNvSpPr>
            <p:nvPr/>
          </p:nvSpPr>
          <p:spPr bwMode="auto">
            <a:xfrm>
              <a:off x="1880" y="1391"/>
              <a:ext cx="2680" cy="260"/>
            </a:xfrm>
            <a:prstGeom prst="rect">
              <a:avLst/>
            </a:prstGeom>
            <a:solidFill>
              <a:srgbClr val="C0C0C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783" name="Rectangle 15"/>
            <p:cNvSpPr>
              <a:spLocks noChangeArrowheads="1"/>
            </p:cNvSpPr>
            <p:nvPr/>
          </p:nvSpPr>
          <p:spPr bwMode="auto">
            <a:xfrm>
              <a:off x="2092" y="1151"/>
              <a:ext cx="1456" cy="149"/>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138" tIns="42862" rIns="84138" bIns="42862" anchor="ctr"/>
            <a:lstStyle/>
            <a:p>
              <a:pPr defTabSz="841375" eaLnBrk="0" hangingPunct="0"/>
              <a:r>
                <a:rPr lang="en-US" altLang="zh-TW" b="1">
                  <a:latin typeface="Times New Roman" pitchFamily="18" charset="0"/>
                  <a:ea typeface="新細明體" pitchFamily="18" charset="-120"/>
                </a:rPr>
                <a:t>Language  Processor</a:t>
              </a:r>
            </a:p>
          </p:txBody>
        </p:sp>
        <p:sp>
          <p:nvSpPr>
            <p:cNvPr id="32784" name="Rectangle 16"/>
            <p:cNvSpPr>
              <a:spLocks noChangeArrowheads="1"/>
            </p:cNvSpPr>
            <p:nvPr/>
          </p:nvSpPr>
          <p:spPr bwMode="auto">
            <a:xfrm>
              <a:off x="1027" y="2969"/>
              <a:ext cx="2654" cy="1159"/>
            </a:xfrm>
            <a:prstGeom prst="rect">
              <a:avLst/>
            </a:prstGeom>
            <a:solidFill>
              <a:srgbClr val="C0C0C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785" name="Rectangle 17"/>
            <p:cNvSpPr>
              <a:spLocks noChangeArrowheads="1"/>
            </p:cNvSpPr>
            <p:nvPr/>
          </p:nvSpPr>
          <p:spPr bwMode="auto">
            <a:xfrm>
              <a:off x="2092" y="1448"/>
              <a:ext cx="1456" cy="149"/>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eaLnBrk="0" hangingPunct="0"/>
              <a:r>
                <a:rPr lang="en-US" altLang="zh-TW" b="1">
                  <a:latin typeface="Times New Roman" pitchFamily="18" charset="0"/>
                  <a:ea typeface="新細明體" pitchFamily="18" charset="-120"/>
                </a:rPr>
                <a:t>Query Optimizer</a:t>
              </a:r>
            </a:p>
          </p:txBody>
        </p:sp>
        <p:sp>
          <p:nvSpPr>
            <p:cNvPr id="32786" name="Rectangle 18"/>
            <p:cNvSpPr>
              <a:spLocks noChangeArrowheads="1"/>
            </p:cNvSpPr>
            <p:nvPr/>
          </p:nvSpPr>
          <p:spPr bwMode="auto">
            <a:xfrm>
              <a:off x="2092" y="1754"/>
              <a:ext cx="1456" cy="149"/>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eaLnBrk="0" hangingPunct="0"/>
              <a:r>
                <a:rPr lang="en-US" altLang="zh-TW" b="1">
                  <a:latin typeface="Times New Roman" pitchFamily="18" charset="0"/>
                  <a:ea typeface="新細明體" pitchFamily="18" charset="-120"/>
                </a:rPr>
                <a:t>Operator Processor</a:t>
              </a:r>
            </a:p>
          </p:txBody>
        </p:sp>
        <p:sp>
          <p:nvSpPr>
            <p:cNvPr id="32787" name="Rectangle 19"/>
            <p:cNvSpPr>
              <a:spLocks noChangeArrowheads="1"/>
            </p:cNvSpPr>
            <p:nvPr/>
          </p:nvSpPr>
          <p:spPr bwMode="auto">
            <a:xfrm>
              <a:off x="2083" y="2060"/>
              <a:ext cx="1456" cy="149"/>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eaLnBrk="0" hangingPunct="0"/>
              <a:r>
                <a:rPr lang="en-US" altLang="zh-TW" b="1">
                  <a:latin typeface="Times New Roman" pitchFamily="18" charset="0"/>
                  <a:ea typeface="新細明體" pitchFamily="18" charset="-120"/>
                </a:rPr>
                <a:t>Access Method</a:t>
              </a:r>
            </a:p>
          </p:txBody>
        </p:sp>
        <p:sp>
          <p:nvSpPr>
            <p:cNvPr id="32788" name="Rectangle 20"/>
            <p:cNvSpPr>
              <a:spLocks noChangeArrowheads="1"/>
            </p:cNvSpPr>
            <p:nvPr/>
          </p:nvSpPr>
          <p:spPr bwMode="auto">
            <a:xfrm>
              <a:off x="2065" y="2365"/>
              <a:ext cx="1456" cy="149"/>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eaLnBrk="0" hangingPunct="0"/>
              <a:r>
                <a:rPr lang="en-US" altLang="zh-TW" b="1">
                  <a:latin typeface="Times New Roman" pitchFamily="18" charset="0"/>
                  <a:ea typeface="新細明體" pitchFamily="18" charset="-120"/>
                </a:rPr>
                <a:t>File Manager</a:t>
              </a:r>
            </a:p>
          </p:txBody>
        </p:sp>
        <p:sp>
          <p:nvSpPr>
            <p:cNvPr id="32789" name="Rectangle 21"/>
            <p:cNvSpPr>
              <a:spLocks noChangeArrowheads="1"/>
            </p:cNvSpPr>
            <p:nvPr/>
          </p:nvSpPr>
          <p:spPr bwMode="auto">
            <a:xfrm>
              <a:off x="2522" y="816"/>
              <a:ext cx="469" cy="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138" tIns="42862" rIns="84138" bIns="42862">
              <a:spAutoFit/>
            </a:bodyPr>
            <a:lstStyle/>
            <a:p>
              <a:pPr algn="l" defTabSz="841375" eaLnBrk="0" hangingPunct="0"/>
              <a:r>
                <a:rPr lang="en-US" altLang="zh-TW" b="1">
                  <a:latin typeface="Times New Roman" pitchFamily="18" charset="0"/>
                  <a:ea typeface="新細明體" pitchFamily="18" charset="-120"/>
                </a:rPr>
                <a:t>Query</a:t>
              </a:r>
            </a:p>
          </p:txBody>
        </p:sp>
        <p:sp>
          <p:nvSpPr>
            <p:cNvPr id="32790" name="Line 22"/>
            <p:cNvSpPr>
              <a:spLocks noChangeShapeType="1"/>
            </p:cNvSpPr>
            <p:nvPr/>
          </p:nvSpPr>
          <p:spPr bwMode="auto">
            <a:xfrm>
              <a:off x="2798" y="1307"/>
              <a:ext cx="0" cy="135"/>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791" name="Line 23"/>
            <p:cNvSpPr>
              <a:spLocks noChangeShapeType="1"/>
            </p:cNvSpPr>
            <p:nvPr/>
          </p:nvSpPr>
          <p:spPr bwMode="auto">
            <a:xfrm flipH="1">
              <a:off x="2794" y="987"/>
              <a:ext cx="17" cy="157"/>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792" name="Rectangle 24"/>
            <p:cNvSpPr>
              <a:spLocks noChangeArrowheads="1"/>
            </p:cNvSpPr>
            <p:nvPr/>
          </p:nvSpPr>
          <p:spPr bwMode="auto">
            <a:xfrm>
              <a:off x="1160" y="3047"/>
              <a:ext cx="746" cy="459"/>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138" tIns="42862" rIns="84138" bIns="42862" anchor="ctr"/>
            <a:lstStyle/>
            <a:p>
              <a:pPr defTabSz="841375" eaLnBrk="0" hangingPunct="0"/>
              <a:r>
                <a:rPr lang="en-US" altLang="zh-TW" b="1">
                  <a:latin typeface="Times New Roman" pitchFamily="18" charset="0"/>
                  <a:ea typeface="新細明體" pitchFamily="18" charset="-120"/>
                </a:rPr>
                <a:t>Distributed</a:t>
              </a:r>
            </a:p>
            <a:p>
              <a:pPr defTabSz="841375" eaLnBrk="0" hangingPunct="0"/>
              <a:r>
                <a:rPr lang="en-US" altLang="zh-TW" b="1">
                  <a:latin typeface="Times New Roman" pitchFamily="18" charset="0"/>
                  <a:ea typeface="新細明體" pitchFamily="18" charset="-120"/>
                </a:rPr>
                <a:t>DB design</a:t>
              </a:r>
            </a:p>
          </p:txBody>
        </p:sp>
        <p:sp>
          <p:nvSpPr>
            <p:cNvPr id="32793" name="Rectangle 25"/>
            <p:cNvSpPr>
              <a:spLocks noChangeArrowheads="1"/>
            </p:cNvSpPr>
            <p:nvPr/>
          </p:nvSpPr>
          <p:spPr bwMode="auto">
            <a:xfrm>
              <a:off x="3802" y="3027"/>
              <a:ext cx="702" cy="459"/>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138" tIns="42862" rIns="84138" bIns="42862" anchor="ctr"/>
            <a:lstStyle/>
            <a:p>
              <a:pPr defTabSz="841375" eaLnBrk="0" hangingPunct="0"/>
              <a:r>
                <a:rPr lang="en-US" altLang="zh-TW" b="1">
                  <a:latin typeface="Times New Roman" pitchFamily="18" charset="0"/>
                  <a:ea typeface="新細明體" pitchFamily="18" charset="-120"/>
                </a:rPr>
                <a:t>Logical</a:t>
              </a:r>
            </a:p>
            <a:p>
              <a:pPr defTabSz="841375" eaLnBrk="0" hangingPunct="0"/>
              <a:r>
                <a:rPr lang="en-US" altLang="zh-TW" b="1">
                  <a:latin typeface="Times New Roman" pitchFamily="18" charset="0"/>
                  <a:ea typeface="新細明體" pitchFamily="18" charset="-120"/>
                </a:rPr>
                <a:t>DB design</a:t>
              </a:r>
            </a:p>
          </p:txBody>
        </p:sp>
        <p:sp>
          <p:nvSpPr>
            <p:cNvPr id="32794" name="Oval 26"/>
            <p:cNvSpPr>
              <a:spLocks noChangeArrowheads="1"/>
            </p:cNvSpPr>
            <p:nvPr/>
          </p:nvSpPr>
          <p:spPr bwMode="auto">
            <a:xfrm>
              <a:off x="3202" y="3047"/>
              <a:ext cx="302" cy="109"/>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795" name="Arc 27"/>
            <p:cNvSpPr>
              <a:spLocks/>
            </p:cNvSpPr>
            <p:nvPr/>
          </p:nvSpPr>
          <p:spPr bwMode="auto">
            <a:xfrm>
              <a:off x="3330" y="3432"/>
              <a:ext cx="174" cy="35"/>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796" name="Arc 28"/>
            <p:cNvSpPr>
              <a:spLocks/>
            </p:cNvSpPr>
            <p:nvPr/>
          </p:nvSpPr>
          <p:spPr bwMode="auto">
            <a:xfrm>
              <a:off x="3203" y="3432"/>
              <a:ext cx="129" cy="35"/>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797" name="Line 29"/>
            <p:cNvSpPr>
              <a:spLocks noChangeShapeType="1"/>
            </p:cNvSpPr>
            <p:nvPr/>
          </p:nvSpPr>
          <p:spPr bwMode="auto">
            <a:xfrm>
              <a:off x="3508" y="3125"/>
              <a:ext cx="0" cy="30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798" name="Line 30"/>
            <p:cNvSpPr>
              <a:spLocks noChangeShapeType="1"/>
            </p:cNvSpPr>
            <p:nvPr/>
          </p:nvSpPr>
          <p:spPr bwMode="auto">
            <a:xfrm>
              <a:off x="3198" y="3125"/>
              <a:ext cx="0" cy="30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799" name="Line 31"/>
            <p:cNvSpPr>
              <a:spLocks noChangeShapeType="1"/>
            </p:cNvSpPr>
            <p:nvPr/>
          </p:nvSpPr>
          <p:spPr bwMode="auto">
            <a:xfrm>
              <a:off x="1914" y="3277"/>
              <a:ext cx="214"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00" name="Line 32"/>
            <p:cNvSpPr>
              <a:spLocks noChangeShapeType="1"/>
            </p:cNvSpPr>
            <p:nvPr/>
          </p:nvSpPr>
          <p:spPr bwMode="auto">
            <a:xfrm flipH="1">
              <a:off x="3504" y="3277"/>
              <a:ext cx="274"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01" name="Line 33"/>
            <p:cNvSpPr>
              <a:spLocks noChangeShapeType="1"/>
            </p:cNvSpPr>
            <p:nvPr/>
          </p:nvSpPr>
          <p:spPr bwMode="auto">
            <a:xfrm>
              <a:off x="1499" y="3512"/>
              <a:ext cx="0" cy="215"/>
            </a:xfrm>
            <a:prstGeom prst="line">
              <a:avLst/>
            </a:prstGeom>
            <a:noFill/>
            <a:ln w="127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02" name="Line 34"/>
            <p:cNvSpPr>
              <a:spLocks noChangeShapeType="1"/>
            </p:cNvSpPr>
            <p:nvPr/>
          </p:nvSpPr>
          <p:spPr bwMode="auto">
            <a:xfrm>
              <a:off x="4153" y="3496"/>
              <a:ext cx="0" cy="223"/>
            </a:xfrm>
            <a:prstGeom prst="line">
              <a:avLst/>
            </a:prstGeom>
            <a:noFill/>
            <a:ln w="127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03" name="Rectangle 35"/>
            <p:cNvSpPr>
              <a:spLocks noChangeArrowheads="1"/>
            </p:cNvSpPr>
            <p:nvPr/>
          </p:nvSpPr>
          <p:spPr bwMode="auto">
            <a:xfrm>
              <a:off x="3246" y="3241"/>
              <a:ext cx="214" cy="11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04" name="Line 36"/>
            <p:cNvSpPr>
              <a:spLocks noChangeShapeType="1"/>
            </p:cNvSpPr>
            <p:nvPr/>
          </p:nvSpPr>
          <p:spPr bwMode="auto">
            <a:xfrm>
              <a:off x="3246" y="3285"/>
              <a:ext cx="21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05" name="Line 37"/>
            <p:cNvSpPr>
              <a:spLocks noChangeShapeType="1"/>
            </p:cNvSpPr>
            <p:nvPr/>
          </p:nvSpPr>
          <p:spPr bwMode="auto">
            <a:xfrm>
              <a:off x="3330" y="3241"/>
              <a:ext cx="0" cy="11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06" name="Line 38"/>
            <p:cNvSpPr>
              <a:spLocks noChangeShapeType="1"/>
            </p:cNvSpPr>
            <p:nvPr/>
          </p:nvSpPr>
          <p:spPr bwMode="auto">
            <a:xfrm>
              <a:off x="3383" y="3251"/>
              <a:ext cx="0" cy="11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07" name="Oval 39"/>
            <p:cNvSpPr>
              <a:spLocks noChangeArrowheads="1"/>
            </p:cNvSpPr>
            <p:nvPr/>
          </p:nvSpPr>
          <p:spPr bwMode="auto">
            <a:xfrm>
              <a:off x="2669" y="3047"/>
              <a:ext cx="302" cy="109"/>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08" name="Arc 40"/>
            <p:cNvSpPr>
              <a:spLocks/>
            </p:cNvSpPr>
            <p:nvPr/>
          </p:nvSpPr>
          <p:spPr bwMode="auto">
            <a:xfrm>
              <a:off x="2798" y="3432"/>
              <a:ext cx="173" cy="35"/>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09" name="Arc 41"/>
            <p:cNvSpPr>
              <a:spLocks/>
            </p:cNvSpPr>
            <p:nvPr/>
          </p:nvSpPr>
          <p:spPr bwMode="auto">
            <a:xfrm>
              <a:off x="2670" y="3432"/>
              <a:ext cx="129" cy="35"/>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10" name="Line 42"/>
            <p:cNvSpPr>
              <a:spLocks noChangeShapeType="1"/>
            </p:cNvSpPr>
            <p:nvPr/>
          </p:nvSpPr>
          <p:spPr bwMode="auto">
            <a:xfrm>
              <a:off x="2975" y="3125"/>
              <a:ext cx="0" cy="30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11" name="Line 43"/>
            <p:cNvSpPr>
              <a:spLocks noChangeShapeType="1"/>
            </p:cNvSpPr>
            <p:nvPr/>
          </p:nvSpPr>
          <p:spPr bwMode="auto">
            <a:xfrm>
              <a:off x="2665" y="3125"/>
              <a:ext cx="0" cy="30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12" name="Oval 44"/>
            <p:cNvSpPr>
              <a:spLocks noChangeArrowheads="1"/>
            </p:cNvSpPr>
            <p:nvPr/>
          </p:nvSpPr>
          <p:spPr bwMode="auto">
            <a:xfrm>
              <a:off x="2136" y="3047"/>
              <a:ext cx="303" cy="109"/>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13" name="Arc 45"/>
            <p:cNvSpPr>
              <a:spLocks/>
            </p:cNvSpPr>
            <p:nvPr/>
          </p:nvSpPr>
          <p:spPr bwMode="auto">
            <a:xfrm>
              <a:off x="2266" y="3432"/>
              <a:ext cx="174" cy="35"/>
            </a:xfrm>
            <a:custGeom>
              <a:avLst/>
              <a:gdLst>
                <a:gd name="G0" fmla="+- 124 0 0"/>
                <a:gd name="G1" fmla="+- 0 0 0"/>
                <a:gd name="G2" fmla="+- 21600 0 0"/>
                <a:gd name="T0" fmla="*/ 21724 w 21724"/>
                <a:gd name="T1" fmla="*/ 0 h 21600"/>
                <a:gd name="T2" fmla="*/ 0 w 21724"/>
                <a:gd name="T3" fmla="*/ 21600 h 21600"/>
                <a:gd name="T4" fmla="*/ 124 w 21724"/>
                <a:gd name="T5" fmla="*/ 0 h 21600"/>
              </a:gdLst>
              <a:ahLst/>
              <a:cxnLst>
                <a:cxn ang="0">
                  <a:pos x="T0" y="T1"/>
                </a:cxn>
                <a:cxn ang="0">
                  <a:pos x="T2" y="T3"/>
                </a:cxn>
                <a:cxn ang="0">
                  <a:pos x="T4" y="T5"/>
                </a:cxn>
              </a:cxnLst>
              <a:rect l="0" t="0" r="r" b="b"/>
              <a:pathLst>
                <a:path w="21724" h="21600" fill="none" extrusionOk="0">
                  <a:moveTo>
                    <a:pt x="21724" y="0"/>
                  </a:moveTo>
                  <a:cubicBezTo>
                    <a:pt x="21724" y="11929"/>
                    <a:pt x="12053" y="21600"/>
                    <a:pt x="124" y="21600"/>
                  </a:cubicBezTo>
                  <a:cubicBezTo>
                    <a:pt x="82" y="21600"/>
                    <a:pt x="41" y="21599"/>
                    <a:pt x="0" y="21599"/>
                  </a:cubicBezTo>
                </a:path>
                <a:path w="21724" h="21600" stroke="0" extrusionOk="0">
                  <a:moveTo>
                    <a:pt x="21724" y="0"/>
                  </a:moveTo>
                  <a:cubicBezTo>
                    <a:pt x="21724" y="11929"/>
                    <a:pt x="12053" y="21600"/>
                    <a:pt x="124" y="21600"/>
                  </a:cubicBezTo>
                  <a:cubicBezTo>
                    <a:pt x="82" y="21600"/>
                    <a:pt x="41" y="21599"/>
                    <a:pt x="0" y="21599"/>
                  </a:cubicBezTo>
                  <a:lnTo>
                    <a:pt x="124" y="0"/>
                  </a:lnTo>
                  <a:close/>
                </a:path>
              </a:pathLst>
            </a:custGeom>
            <a:noFill/>
            <a:ln w="12700" cap="rnd">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14" name="Arc 46"/>
            <p:cNvSpPr>
              <a:spLocks/>
            </p:cNvSpPr>
            <p:nvPr/>
          </p:nvSpPr>
          <p:spPr bwMode="auto">
            <a:xfrm>
              <a:off x="2137" y="3432"/>
              <a:ext cx="130" cy="35"/>
            </a:xfrm>
            <a:custGeom>
              <a:avLst/>
              <a:gdLst>
                <a:gd name="G0" fmla="+- 21600 0 0"/>
                <a:gd name="G1" fmla="+- 0 0 0"/>
                <a:gd name="G2" fmla="+- 21600 0 0"/>
                <a:gd name="T0" fmla="*/ 21433 w 21600"/>
                <a:gd name="T1" fmla="*/ 21599 h 21599"/>
                <a:gd name="T2" fmla="*/ 0 w 21600"/>
                <a:gd name="T3" fmla="*/ 0 h 21599"/>
                <a:gd name="T4" fmla="*/ 21600 w 21600"/>
                <a:gd name="T5" fmla="*/ 0 h 21599"/>
              </a:gdLst>
              <a:ahLst/>
              <a:cxnLst>
                <a:cxn ang="0">
                  <a:pos x="T0" y="T1"/>
                </a:cxn>
                <a:cxn ang="0">
                  <a:pos x="T2" y="T3"/>
                </a:cxn>
                <a:cxn ang="0">
                  <a:pos x="T4" y="T5"/>
                </a:cxn>
              </a:cxnLst>
              <a:rect l="0" t="0" r="r" b="b"/>
              <a:pathLst>
                <a:path w="21600" h="21599" fill="none" extrusionOk="0">
                  <a:moveTo>
                    <a:pt x="21432" y="21599"/>
                  </a:moveTo>
                  <a:cubicBezTo>
                    <a:pt x="9569" y="21507"/>
                    <a:pt x="0" y="11864"/>
                    <a:pt x="0" y="0"/>
                  </a:cubicBezTo>
                </a:path>
                <a:path w="21600" h="21599" stroke="0" extrusionOk="0">
                  <a:moveTo>
                    <a:pt x="21432" y="21599"/>
                  </a:moveTo>
                  <a:cubicBezTo>
                    <a:pt x="9569" y="21507"/>
                    <a:pt x="0" y="11864"/>
                    <a:pt x="0" y="0"/>
                  </a:cubicBezTo>
                  <a:lnTo>
                    <a:pt x="21600" y="0"/>
                  </a:lnTo>
                  <a:close/>
                </a:path>
              </a:pathLst>
            </a:custGeom>
            <a:noFill/>
            <a:ln w="12700" cap="rnd">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15" name="Line 47"/>
            <p:cNvSpPr>
              <a:spLocks noChangeShapeType="1"/>
            </p:cNvSpPr>
            <p:nvPr/>
          </p:nvSpPr>
          <p:spPr bwMode="auto">
            <a:xfrm>
              <a:off x="2443" y="3125"/>
              <a:ext cx="0" cy="30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16" name="Line 48"/>
            <p:cNvSpPr>
              <a:spLocks noChangeShapeType="1"/>
            </p:cNvSpPr>
            <p:nvPr/>
          </p:nvSpPr>
          <p:spPr bwMode="auto">
            <a:xfrm>
              <a:off x="2132" y="3125"/>
              <a:ext cx="0" cy="30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17" name="Line 49"/>
            <p:cNvSpPr>
              <a:spLocks noChangeShapeType="1"/>
            </p:cNvSpPr>
            <p:nvPr/>
          </p:nvSpPr>
          <p:spPr bwMode="auto">
            <a:xfrm>
              <a:off x="2795" y="1613"/>
              <a:ext cx="0" cy="135"/>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18" name="Line 50"/>
            <p:cNvSpPr>
              <a:spLocks noChangeShapeType="1"/>
            </p:cNvSpPr>
            <p:nvPr/>
          </p:nvSpPr>
          <p:spPr bwMode="auto">
            <a:xfrm>
              <a:off x="2792" y="1920"/>
              <a:ext cx="0" cy="135"/>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19" name="Line 51"/>
            <p:cNvSpPr>
              <a:spLocks noChangeShapeType="1"/>
            </p:cNvSpPr>
            <p:nvPr/>
          </p:nvSpPr>
          <p:spPr bwMode="auto">
            <a:xfrm>
              <a:off x="2789" y="2227"/>
              <a:ext cx="0" cy="134"/>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20" name="Line 52"/>
            <p:cNvSpPr>
              <a:spLocks noChangeShapeType="1"/>
            </p:cNvSpPr>
            <p:nvPr/>
          </p:nvSpPr>
          <p:spPr bwMode="auto">
            <a:xfrm>
              <a:off x="3560" y="1524"/>
              <a:ext cx="280" cy="0"/>
            </a:xfrm>
            <a:prstGeom prst="line">
              <a:avLst/>
            </a:prstGeom>
            <a:noFill/>
            <a:ln w="127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21" name="Rectangle 53"/>
            <p:cNvSpPr>
              <a:spLocks noChangeArrowheads="1"/>
            </p:cNvSpPr>
            <p:nvPr/>
          </p:nvSpPr>
          <p:spPr bwMode="auto">
            <a:xfrm>
              <a:off x="3883" y="1399"/>
              <a:ext cx="520" cy="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zh-TW" sz="1200" b="1" i="1">
                  <a:latin typeface="Times New Roman" pitchFamily="18" charset="0"/>
                  <a:ea typeface="新細明體" pitchFamily="18" charset="-120"/>
                </a:rPr>
                <a:t>Knowledge</a:t>
              </a:r>
            </a:p>
            <a:p>
              <a:pPr eaLnBrk="0" hangingPunct="0"/>
              <a:r>
                <a:rPr lang="en-US" altLang="zh-TW" sz="1200" b="1" i="1">
                  <a:latin typeface="Times New Roman" pitchFamily="18" charset="0"/>
                  <a:ea typeface="新細明體" pitchFamily="18" charset="-120"/>
                </a:rPr>
                <a:t>Base</a:t>
              </a:r>
            </a:p>
          </p:txBody>
        </p:sp>
        <p:grpSp>
          <p:nvGrpSpPr>
            <p:cNvPr id="32822" name="Group 54"/>
            <p:cNvGrpSpPr>
              <a:grpSpLocks/>
            </p:cNvGrpSpPr>
            <p:nvPr/>
          </p:nvGrpSpPr>
          <p:grpSpPr bwMode="auto">
            <a:xfrm>
              <a:off x="3840" y="1418"/>
              <a:ext cx="32" cy="198"/>
              <a:chOff x="3128" y="1920"/>
              <a:chExt cx="32" cy="236"/>
            </a:xfrm>
          </p:grpSpPr>
          <p:sp>
            <p:nvSpPr>
              <p:cNvPr id="32823" name="Arc 55"/>
              <p:cNvSpPr>
                <a:spLocks/>
              </p:cNvSpPr>
              <p:nvPr/>
            </p:nvSpPr>
            <p:spPr bwMode="auto">
              <a:xfrm>
                <a:off x="3128" y="1920"/>
                <a:ext cx="23" cy="130"/>
              </a:xfrm>
              <a:custGeom>
                <a:avLst/>
                <a:gdLst>
                  <a:gd name="G0" fmla="+- 21599 0 0"/>
                  <a:gd name="G1" fmla="+- 21580 0 0"/>
                  <a:gd name="G2" fmla="+- 21600 0 0"/>
                  <a:gd name="T0" fmla="*/ 0 w 21599"/>
                  <a:gd name="T1" fmla="*/ 21414 h 21580"/>
                  <a:gd name="T2" fmla="*/ 20664 w 21599"/>
                  <a:gd name="T3" fmla="*/ 0 h 21580"/>
                  <a:gd name="T4" fmla="*/ 21599 w 21599"/>
                  <a:gd name="T5" fmla="*/ 21580 h 21580"/>
                </a:gdLst>
                <a:ahLst/>
                <a:cxnLst>
                  <a:cxn ang="0">
                    <a:pos x="T0" y="T1"/>
                  </a:cxn>
                  <a:cxn ang="0">
                    <a:pos x="T2" y="T3"/>
                  </a:cxn>
                  <a:cxn ang="0">
                    <a:pos x="T4" y="T5"/>
                  </a:cxn>
                </a:cxnLst>
                <a:rect l="0" t="0" r="r" b="b"/>
                <a:pathLst>
                  <a:path w="21599" h="21580" fill="none" extrusionOk="0">
                    <a:moveTo>
                      <a:pt x="-1" y="21413"/>
                    </a:moveTo>
                    <a:cubicBezTo>
                      <a:pt x="88" y="9912"/>
                      <a:pt x="9173" y="498"/>
                      <a:pt x="20664" y="0"/>
                    </a:cubicBezTo>
                  </a:path>
                  <a:path w="21599" h="21580" stroke="0" extrusionOk="0">
                    <a:moveTo>
                      <a:pt x="-1" y="21413"/>
                    </a:moveTo>
                    <a:cubicBezTo>
                      <a:pt x="88" y="9912"/>
                      <a:pt x="9173" y="498"/>
                      <a:pt x="20664" y="0"/>
                    </a:cubicBezTo>
                    <a:lnTo>
                      <a:pt x="21599" y="21580"/>
                    </a:lnTo>
                    <a:close/>
                  </a:path>
                </a:pathLst>
              </a:custGeom>
              <a:noFill/>
              <a:ln w="12700" cap="rnd">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24" name="Arc 56"/>
              <p:cNvSpPr>
                <a:spLocks/>
              </p:cNvSpPr>
              <p:nvPr/>
            </p:nvSpPr>
            <p:spPr bwMode="auto">
              <a:xfrm>
                <a:off x="3128" y="2037"/>
                <a:ext cx="32" cy="119"/>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grpSp>
          <p:nvGrpSpPr>
            <p:cNvPr id="32825" name="Group 57"/>
            <p:cNvGrpSpPr>
              <a:grpSpLocks/>
            </p:cNvGrpSpPr>
            <p:nvPr/>
          </p:nvGrpSpPr>
          <p:grpSpPr bwMode="auto">
            <a:xfrm>
              <a:off x="4422" y="1423"/>
              <a:ext cx="32" cy="198"/>
              <a:chOff x="3710" y="1926"/>
              <a:chExt cx="32" cy="236"/>
            </a:xfrm>
          </p:grpSpPr>
          <p:sp>
            <p:nvSpPr>
              <p:cNvPr id="32826" name="Arc 58"/>
              <p:cNvSpPr>
                <a:spLocks/>
              </p:cNvSpPr>
              <p:nvPr/>
            </p:nvSpPr>
            <p:spPr bwMode="auto">
              <a:xfrm>
                <a:off x="3710" y="1926"/>
                <a:ext cx="23" cy="130"/>
              </a:xfrm>
              <a:custGeom>
                <a:avLst/>
                <a:gdLst>
                  <a:gd name="G0" fmla="+- 21599 0 0"/>
                  <a:gd name="G1" fmla="+- 21580 0 0"/>
                  <a:gd name="G2" fmla="+- 21600 0 0"/>
                  <a:gd name="T0" fmla="*/ 0 w 21599"/>
                  <a:gd name="T1" fmla="*/ 21414 h 21580"/>
                  <a:gd name="T2" fmla="*/ 20664 w 21599"/>
                  <a:gd name="T3" fmla="*/ 0 h 21580"/>
                  <a:gd name="T4" fmla="*/ 21599 w 21599"/>
                  <a:gd name="T5" fmla="*/ 21580 h 21580"/>
                </a:gdLst>
                <a:ahLst/>
                <a:cxnLst>
                  <a:cxn ang="0">
                    <a:pos x="T0" y="T1"/>
                  </a:cxn>
                  <a:cxn ang="0">
                    <a:pos x="T2" y="T3"/>
                  </a:cxn>
                  <a:cxn ang="0">
                    <a:pos x="T4" y="T5"/>
                  </a:cxn>
                </a:cxnLst>
                <a:rect l="0" t="0" r="r" b="b"/>
                <a:pathLst>
                  <a:path w="21599" h="21580" fill="none" extrusionOk="0">
                    <a:moveTo>
                      <a:pt x="-1" y="21413"/>
                    </a:moveTo>
                    <a:cubicBezTo>
                      <a:pt x="88" y="9912"/>
                      <a:pt x="9173" y="498"/>
                      <a:pt x="20664" y="0"/>
                    </a:cubicBezTo>
                  </a:path>
                  <a:path w="21599" h="21580" stroke="0" extrusionOk="0">
                    <a:moveTo>
                      <a:pt x="-1" y="21413"/>
                    </a:moveTo>
                    <a:cubicBezTo>
                      <a:pt x="88" y="9912"/>
                      <a:pt x="9173" y="498"/>
                      <a:pt x="20664" y="0"/>
                    </a:cubicBezTo>
                    <a:lnTo>
                      <a:pt x="21599" y="21580"/>
                    </a:lnTo>
                    <a:close/>
                  </a:path>
                </a:pathLst>
              </a:custGeom>
              <a:noFill/>
              <a:ln w="12700" cap="rnd">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27" name="Arc 59"/>
              <p:cNvSpPr>
                <a:spLocks/>
              </p:cNvSpPr>
              <p:nvPr/>
            </p:nvSpPr>
            <p:spPr bwMode="auto">
              <a:xfrm>
                <a:off x="3710" y="2043"/>
                <a:ext cx="32" cy="119"/>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sp>
          <p:nvSpPr>
            <p:cNvPr id="32828" name="Line 60"/>
            <p:cNvSpPr>
              <a:spLocks noChangeShapeType="1"/>
            </p:cNvSpPr>
            <p:nvPr/>
          </p:nvSpPr>
          <p:spPr bwMode="auto">
            <a:xfrm>
              <a:off x="3872" y="1413"/>
              <a:ext cx="56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29" name="Line 61"/>
            <p:cNvSpPr>
              <a:spLocks noChangeShapeType="1"/>
            </p:cNvSpPr>
            <p:nvPr/>
          </p:nvSpPr>
          <p:spPr bwMode="auto">
            <a:xfrm>
              <a:off x="3878" y="1619"/>
              <a:ext cx="56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30" name="Rectangle 62"/>
            <p:cNvSpPr>
              <a:spLocks noChangeArrowheads="1"/>
            </p:cNvSpPr>
            <p:nvPr/>
          </p:nvSpPr>
          <p:spPr bwMode="auto">
            <a:xfrm>
              <a:off x="3883" y="3709"/>
              <a:ext cx="520" cy="324"/>
            </a:xfrm>
            <a:prstGeom prst="rect">
              <a:avLst/>
            </a:prstGeom>
            <a:solidFill>
              <a:srgbClr val="C0C0C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zh-TW" sz="1200" b="1" i="1">
                  <a:latin typeface="Times New Roman" pitchFamily="18" charset="0"/>
                  <a:ea typeface="新細明體" pitchFamily="18" charset="-120"/>
                </a:rPr>
                <a:t>Knowledge</a:t>
              </a:r>
            </a:p>
            <a:p>
              <a:pPr eaLnBrk="0" hangingPunct="0"/>
              <a:r>
                <a:rPr lang="en-US" altLang="zh-TW" sz="1200" b="1" i="1">
                  <a:latin typeface="Times New Roman" pitchFamily="18" charset="0"/>
                  <a:ea typeface="新細明體" pitchFamily="18" charset="-120"/>
                </a:rPr>
                <a:t>Base</a:t>
              </a:r>
              <a:endParaRPr lang="en-US" altLang="zh-TW" sz="1200" b="1" i="1">
                <a:solidFill>
                  <a:schemeClr val="hlink"/>
                </a:solidFill>
                <a:latin typeface="Times New Roman" pitchFamily="18" charset="0"/>
                <a:ea typeface="新細明體" pitchFamily="18" charset="-120"/>
              </a:endParaRPr>
            </a:p>
          </p:txBody>
        </p:sp>
        <p:grpSp>
          <p:nvGrpSpPr>
            <p:cNvPr id="32831" name="Group 63"/>
            <p:cNvGrpSpPr>
              <a:grpSpLocks/>
            </p:cNvGrpSpPr>
            <p:nvPr/>
          </p:nvGrpSpPr>
          <p:grpSpPr bwMode="auto">
            <a:xfrm>
              <a:off x="3840" y="3730"/>
              <a:ext cx="32" cy="198"/>
              <a:chOff x="3128" y="4680"/>
              <a:chExt cx="32" cy="236"/>
            </a:xfrm>
          </p:grpSpPr>
          <p:sp>
            <p:nvSpPr>
              <p:cNvPr id="32832" name="Arc 64"/>
              <p:cNvSpPr>
                <a:spLocks/>
              </p:cNvSpPr>
              <p:nvPr/>
            </p:nvSpPr>
            <p:spPr bwMode="auto">
              <a:xfrm>
                <a:off x="3128" y="4680"/>
                <a:ext cx="23" cy="130"/>
              </a:xfrm>
              <a:custGeom>
                <a:avLst/>
                <a:gdLst>
                  <a:gd name="G0" fmla="+- 21599 0 0"/>
                  <a:gd name="G1" fmla="+- 21580 0 0"/>
                  <a:gd name="G2" fmla="+- 21600 0 0"/>
                  <a:gd name="T0" fmla="*/ 0 w 21599"/>
                  <a:gd name="T1" fmla="*/ 21414 h 21580"/>
                  <a:gd name="T2" fmla="*/ 20664 w 21599"/>
                  <a:gd name="T3" fmla="*/ 0 h 21580"/>
                  <a:gd name="T4" fmla="*/ 21599 w 21599"/>
                  <a:gd name="T5" fmla="*/ 21580 h 21580"/>
                </a:gdLst>
                <a:ahLst/>
                <a:cxnLst>
                  <a:cxn ang="0">
                    <a:pos x="T0" y="T1"/>
                  </a:cxn>
                  <a:cxn ang="0">
                    <a:pos x="T2" y="T3"/>
                  </a:cxn>
                  <a:cxn ang="0">
                    <a:pos x="T4" y="T5"/>
                  </a:cxn>
                </a:cxnLst>
                <a:rect l="0" t="0" r="r" b="b"/>
                <a:pathLst>
                  <a:path w="21599" h="21580" fill="none" extrusionOk="0">
                    <a:moveTo>
                      <a:pt x="-1" y="21413"/>
                    </a:moveTo>
                    <a:cubicBezTo>
                      <a:pt x="88" y="9912"/>
                      <a:pt x="9173" y="498"/>
                      <a:pt x="20664" y="0"/>
                    </a:cubicBezTo>
                  </a:path>
                  <a:path w="21599" h="21580" stroke="0" extrusionOk="0">
                    <a:moveTo>
                      <a:pt x="-1" y="21413"/>
                    </a:moveTo>
                    <a:cubicBezTo>
                      <a:pt x="88" y="9912"/>
                      <a:pt x="9173" y="498"/>
                      <a:pt x="20664" y="0"/>
                    </a:cubicBezTo>
                    <a:lnTo>
                      <a:pt x="21599" y="21580"/>
                    </a:lnTo>
                    <a:close/>
                  </a:path>
                </a:pathLst>
              </a:custGeom>
              <a:solidFill>
                <a:srgbClr val="C0C0C0"/>
              </a:solidFill>
              <a:ln w="12700" cap="rnd">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33" name="Arc 65"/>
              <p:cNvSpPr>
                <a:spLocks/>
              </p:cNvSpPr>
              <p:nvPr/>
            </p:nvSpPr>
            <p:spPr bwMode="auto">
              <a:xfrm>
                <a:off x="3128" y="4797"/>
                <a:ext cx="32" cy="119"/>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solidFill>
                <a:srgbClr val="C0C0C0"/>
              </a:solidFill>
              <a:ln w="12700" cap="rnd">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grpSp>
          <p:nvGrpSpPr>
            <p:cNvPr id="32834" name="Group 66"/>
            <p:cNvGrpSpPr>
              <a:grpSpLocks/>
            </p:cNvGrpSpPr>
            <p:nvPr/>
          </p:nvGrpSpPr>
          <p:grpSpPr bwMode="auto">
            <a:xfrm>
              <a:off x="4422" y="3735"/>
              <a:ext cx="32" cy="198"/>
              <a:chOff x="3710" y="4686"/>
              <a:chExt cx="32" cy="236"/>
            </a:xfrm>
          </p:grpSpPr>
          <p:sp>
            <p:nvSpPr>
              <p:cNvPr id="32835" name="Arc 67"/>
              <p:cNvSpPr>
                <a:spLocks/>
              </p:cNvSpPr>
              <p:nvPr/>
            </p:nvSpPr>
            <p:spPr bwMode="auto">
              <a:xfrm>
                <a:off x="3710" y="4686"/>
                <a:ext cx="23" cy="130"/>
              </a:xfrm>
              <a:custGeom>
                <a:avLst/>
                <a:gdLst>
                  <a:gd name="G0" fmla="+- 21599 0 0"/>
                  <a:gd name="G1" fmla="+- 21580 0 0"/>
                  <a:gd name="G2" fmla="+- 21600 0 0"/>
                  <a:gd name="T0" fmla="*/ 0 w 21599"/>
                  <a:gd name="T1" fmla="*/ 21414 h 21580"/>
                  <a:gd name="T2" fmla="*/ 20664 w 21599"/>
                  <a:gd name="T3" fmla="*/ 0 h 21580"/>
                  <a:gd name="T4" fmla="*/ 21599 w 21599"/>
                  <a:gd name="T5" fmla="*/ 21580 h 21580"/>
                </a:gdLst>
                <a:ahLst/>
                <a:cxnLst>
                  <a:cxn ang="0">
                    <a:pos x="T0" y="T1"/>
                  </a:cxn>
                  <a:cxn ang="0">
                    <a:pos x="T2" y="T3"/>
                  </a:cxn>
                  <a:cxn ang="0">
                    <a:pos x="T4" y="T5"/>
                  </a:cxn>
                </a:cxnLst>
                <a:rect l="0" t="0" r="r" b="b"/>
                <a:pathLst>
                  <a:path w="21599" h="21580" fill="none" extrusionOk="0">
                    <a:moveTo>
                      <a:pt x="-1" y="21413"/>
                    </a:moveTo>
                    <a:cubicBezTo>
                      <a:pt x="88" y="9912"/>
                      <a:pt x="9173" y="498"/>
                      <a:pt x="20664" y="0"/>
                    </a:cubicBezTo>
                  </a:path>
                  <a:path w="21599" h="21580" stroke="0" extrusionOk="0">
                    <a:moveTo>
                      <a:pt x="-1" y="21413"/>
                    </a:moveTo>
                    <a:cubicBezTo>
                      <a:pt x="88" y="9912"/>
                      <a:pt x="9173" y="498"/>
                      <a:pt x="20664" y="0"/>
                    </a:cubicBezTo>
                    <a:lnTo>
                      <a:pt x="21599" y="21580"/>
                    </a:lnTo>
                    <a:close/>
                  </a:path>
                </a:pathLst>
              </a:custGeom>
              <a:solidFill>
                <a:srgbClr val="C0C0C0"/>
              </a:solidFill>
              <a:ln w="12700" cap="rnd">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36" name="Arc 68"/>
              <p:cNvSpPr>
                <a:spLocks/>
              </p:cNvSpPr>
              <p:nvPr/>
            </p:nvSpPr>
            <p:spPr bwMode="auto">
              <a:xfrm>
                <a:off x="3710" y="4803"/>
                <a:ext cx="32" cy="119"/>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solidFill>
                <a:srgbClr val="C0C0C0"/>
              </a:solidFill>
              <a:ln w="12700" cap="rnd">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sp>
          <p:nvSpPr>
            <p:cNvPr id="32837" name="Line 69"/>
            <p:cNvSpPr>
              <a:spLocks noChangeShapeType="1"/>
            </p:cNvSpPr>
            <p:nvPr/>
          </p:nvSpPr>
          <p:spPr bwMode="auto">
            <a:xfrm>
              <a:off x="3872" y="3725"/>
              <a:ext cx="56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38" name="Line 70"/>
            <p:cNvSpPr>
              <a:spLocks noChangeShapeType="1"/>
            </p:cNvSpPr>
            <p:nvPr/>
          </p:nvSpPr>
          <p:spPr bwMode="auto">
            <a:xfrm>
              <a:off x="3878" y="3931"/>
              <a:ext cx="56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39" name="Rectangle 71"/>
            <p:cNvSpPr>
              <a:spLocks noChangeArrowheads="1"/>
            </p:cNvSpPr>
            <p:nvPr/>
          </p:nvSpPr>
          <p:spPr bwMode="auto">
            <a:xfrm>
              <a:off x="1239" y="3720"/>
              <a:ext cx="528" cy="332"/>
            </a:xfrm>
            <a:prstGeom prst="rect">
              <a:avLst/>
            </a:prstGeom>
            <a:noFill/>
            <a:ln w="12700">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zh-TW" sz="1200" b="1" i="1">
                  <a:latin typeface="Times New Roman" pitchFamily="18" charset="0"/>
                  <a:ea typeface="新細明體" pitchFamily="18" charset="-120"/>
                </a:rPr>
                <a:t>Knowledge</a:t>
              </a:r>
            </a:p>
            <a:p>
              <a:pPr eaLnBrk="0" hangingPunct="0"/>
              <a:r>
                <a:rPr lang="en-US" altLang="zh-TW" sz="1200" b="1" i="1">
                  <a:latin typeface="Times New Roman" pitchFamily="18" charset="0"/>
                  <a:ea typeface="新細明體" pitchFamily="18" charset="-120"/>
                </a:rPr>
                <a:t>Base</a:t>
              </a:r>
            </a:p>
          </p:txBody>
        </p:sp>
        <p:grpSp>
          <p:nvGrpSpPr>
            <p:cNvPr id="32840" name="Group 72"/>
            <p:cNvGrpSpPr>
              <a:grpSpLocks/>
            </p:cNvGrpSpPr>
            <p:nvPr/>
          </p:nvGrpSpPr>
          <p:grpSpPr bwMode="auto">
            <a:xfrm>
              <a:off x="1200" y="3740"/>
              <a:ext cx="32" cy="198"/>
              <a:chOff x="488" y="4692"/>
              <a:chExt cx="32" cy="236"/>
            </a:xfrm>
          </p:grpSpPr>
          <p:sp>
            <p:nvSpPr>
              <p:cNvPr id="32841" name="Arc 73"/>
              <p:cNvSpPr>
                <a:spLocks/>
              </p:cNvSpPr>
              <p:nvPr/>
            </p:nvSpPr>
            <p:spPr bwMode="auto">
              <a:xfrm>
                <a:off x="488" y="4692"/>
                <a:ext cx="23" cy="130"/>
              </a:xfrm>
              <a:custGeom>
                <a:avLst/>
                <a:gdLst>
                  <a:gd name="G0" fmla="+- 21599 0 0"/>
                  <a:gd name="G1" fmla="+- 21580 0 0"/>
                  <a:gd name="G2" fmla="+- 21600 0 0"/>
                  <a:gd name="T0" fmla="*/ 0 w 21599"/>
                  <a:gd name="T1" fmla="*/ 21414 h 21580"/>
                  <a:gd name="T2" fmla="*/ 20664 w 21599"/>
                  <a:gd name="T3" fmla="*/ 0 h 21580"/>
                  <a:gd name="T4" fmla="*/ 21599 w 21599"/>
                  <a:gd name="T5" fmla="*/ 21580 h 21580"/>
                </a:gdLst>
                <a:ahLst/>
                <a:cxnLst>
                  <a:cxn ang="0">
                    <a:pos x="T0" y="T1"/>
                  </a:cxn>
                  <a:cxn ang="0">
                    <a:pos x="T2" y="T3"/>
                  </a:cxn>
                  <a:cxn ang="0">
                    <a:pos x="T4" y="T5"/>
                  </a:cxn>
                </a:cxnLst>
                <a:rect l="0" t="0" r="r" b="b"/>
                <a:pathLst>
                  <a:path w="21599" h="21580" fill="none" extrusionOk="0">
                    <a:moveTo>
                      <a:pt x="-1" y="21413"/>
                    </a:moveTo>
                    <a:cubicBezTo>
                      <a:pt x="88" y="9912"/>
                      <a:pt x="9173" y="498"/>
                      <a:pt x="20664" y="0"/>
                    </a:cubicBezTo>
                  </a:path>
                  <a:path w="21599" h="21580" stroke="0" extrusionOk="0">
                    <a:moveTo>
                      <a:pt x="-1" y="21413"/>
                    </a:moveTo>
                    <a:cubicBezTo>
                      <a:pt x="88" y="9912"/>
                      <a:pt x="9173" y="498"/>
                      <a:pt x="20664" y="0"/>
                    </a:cubicBezTo>
                    <a:lnTo>
                      <a:pt x="21599" y="21580"/>
                    </a:lnTo>
                    <a:close/>
                  </a:path>
                </a:pathLst>
              </a:custGeom>
              <a:noFill/>
              <a:ln w="12700" cap="rnd">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42" name="Arc 74"/>
              <p:cNvSpPr>
                <a:spLocks/>
              </p:cNvSpPr>
              <p:nvPr/>
            </p:nvSpPr>
            <p:spPr bwMode="auto">
              <a:xfrm>
                <a:off x="488" y="4809"/>
                <a:ext cx="32" cy="119"/>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grpSp>
          <p:nvGrpSpPr>
            <p:cNvPr id="32843" name="Group 75"/>
            <p:cNvGrpSpPr>
              <a:grpSpLocks/>
            </p:cNvGrpSpPr>
            <p:nvPr/>
          </p:nvGrpSpPr>
          <p:grpSpPr bwMode="auto">
            <a:xfrm>
              <a:off x="1782" y="3745"/>
              <a:ext cx="32" cy="198"/>
              <a:chOff x="1070" y="4698"/>
              <a:chExt cx="32" cy="236"/>
            </a:xfrm>
          </p:grpSpPr>
          <p:sp>
            <p:nvSpPr>
              <p:cNvPr id="32844" name="Arc 76"/>
              <p:cNvSpPr>
                <a:spLocks/>
              </p:cNvSpPr>
              <p:nvPr/>
            </p:nvSpPr>
            <p:spPr bwMode="auto">
              <a:xfrm>
                <a:off x="1070" y="4698"/>
                <a:ext cx="23" cy="130"/>
              </a:xfrm>
              <a:custGeom>
                <a:avLst/>
                <a:gdLst>
                  <a:gd name="G0" fmla="+- 21599 0 0"/>
                  <a:gd name="G1" fmla="+- 21580 0 0"/>
                  <a:gd name="G2" fmla="+- 21600 0 0"/>
                  <a:gd name="T0" fmla="*/ 0 w 21599"/>
                  <a:gd name="T1" fmla="*/ 21414 h 21580"/>
                  <a:gd name="T2" fmla="*/ 20664 w 21599"/>
                  <a:gd name="T3" fmla="*/ 0 h 21580"/>
                  <a:gd name="T4" fmla="*/ 21599 w 21599"/>
                  <a:gd name="T5" fmla="*/ 21580 h 21580"/>
                </a:gdLst>
                <a:ahLst/>
                <a:cxnLst>
                  <a:cxn ang="0">
                    <a:pos x="T0" y="T1"/>
                  </a:cxn>
                  <a:cxn ang="0">
                    <a:pos x="T2" y="T3"/>
                  </a:cxn>
                  <a:cxn ang="0">
                    <a:pos x="T4" y="T5"/>
                  </a:cxn>
                </a:cxnLst>
                <a:rect l="0" t="0" r="r" b="b"/>
                <a:pathLst>
                  <a:path w="21599" h="21580" fill="none" extrusionOk="0">
                    <a:moveTo>
                      <a:pt x="-1" y="21413"/>
                    </a:moveTo>
                    <a:cubicBezTo>
                      <a:pt x="88" y="9912"/>
                      <a:pt x="9173" y="498"/>
                      <a:pt x="20664" y="0"/>
                    </a:cubicBezTo>
                  </a:path>
                  <a:path w="21599" h="21580" stroke="0" extrusionOk="0">
                    <a:moveTo>
                      <a:pt x="-1" y="21413"/>
                    </a:moveTo>
                    <a:cubicBezTo>
                      <a:pt x="88" y="9912"/>
                      <a:pt x="9173" y="498"/>
                      <a:pt x="20664" y="0"/>
                    </a:cubicBezTo>
                    <a:lnTo>
                      <a:pt x="21599" y="21580"/>
                    </a:lnTo>
                    <a:close/>
                  </a:path>
                </a:pathLst>
              </a:custGeom>
              <a:noFill/>
              <a:ln w="12700" cap="rnd">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45" name="Arc 77"/>
              <p:cNvSpPr>
                <a:spLocks/>
              </p:cNvSpPr>
              <p:nvPr/>
            </p:nvSpPr>
            <p:spPr bwMode="auto">
              <a:xfrm>
                <a:off x="1070" y="4815"/>
                <a:ext cx="32" cy="119"/>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sp>
          <p:nvSpPr>
            <p:cNvPr id="32846" name="Line 78"/>
            <p:cNvSpPr>
              <a:spLocks noChangeShapeType="1"/>
            </p:cNvSpPr>
            <p:nvPr/>
          </p:nvSpPr>
          <p:spPr bwMode="auto">
            <a:xfrm>
              <a:off x="1232" y="3735"/>
              <a:ext cx="56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47" name="Line 79"/>
            <p:cNvSpPr>
              <a:spLocks noChangeShapeType="1"/>
            </p:cNvSpPr>
            <p:nvPr/>
          </p:nvSpPr>
          <p:spPr bwMode="auto">
            <a:xfrm>
              <a:off x="1246" y="3941"/>
              <a:ext cx="568" cy="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48" name="Oval 80"/>
            <p:cNvSpPr>
              <a:spLocks noChangeArrowheads="1"/>
            </p:cNvSpPr>
            <p:nvPr/>
          </p:nvSpPr>
          <p:spPr bwMode="auto">
            <a:xfrm>
              <a:off x="3068" y="2696"/>
              <a:ext cx="1678" cy="1432"/>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49" name="Line 81"/>
            <p:cNvSpPr>
              <a:spLocks noChangeShapeType="1"/>
            </p:cNvSpPr>
            <p:nvPr/>
          </p:nvSpPr>
          <p:spPr bwMode="auto">
            <a:xfrm>
              <a:off x="2776" y="2517"/>
              <a:ext cx="0" cy="496"/>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50" name="Rectangle 82"/>
            <p:cNvSpPr>
              <a:spLocks noChangeArrowheads="1"/>
            </p:cNvSpPr>
            <p:nvPr/>
          </p:nvSpPr>
          <p:spPr bwMode="auto">
            <a:xfrm>
              <a:off x="920" y="1009"/>
              <a:ext cx="3880" cy="1612"/>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51" name="Rectangle 83"/>
            <p:cNvSpPr>
              <a:spLocks noChangeArrowheads="1"/>
            </p:cNvSpPr>
            <p:nvPr/>
          </p:nvSpPr>
          <p:spPr bwMode="auto">
            <a:xfrm>
              <a:off x="3775" y="868"/>
              <a:ext cx="388" cy="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0" hangingPunct="0"/>
              <a:r>
                <a:rPr lang="en-US" altLang="zh-TW" sz="1400" i="1">
                  <a:latin typeface="Times New Roman" pitchFamily="18" charset="0"/>
                  <a:ea typeface="新細明體" pitchFamily="18" charset="-120"/>
                </a:rPr>
                <a:t>DBMS</a:t>
              </a:r>
            </a:p>
          </p:txBody>
        </p:sp>
      </p:gr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投影片編號版面配置區 4"/>
          <p:cNvSpPr>
            <a:spLocks noGrp="1"/>
          </p:cNvSpPr>
          <p:nvPr>
            <p:ph type="sldNum" sz="quarter" idx="11"/>
          </p:nvPr>
        </p:nvSpPr>
        <p:spPr/>
        <p:txBody>
          <a:bodyPr/>
          <a:lstStyle/>
          <a:p>
            <a:r>
              <a:rPr lang="en-US" altLang="zh-TW"/>
              <a:t>1-</a:t>
            </a:r>
            <a:fld id="{89445263-9959-4700-ADF4-65557AB3A254}" type="slidenum">
              <a:rPr lang="en-US" altLang="zh-TW"/>
              <a:pPr/>
              <a:t>72</a:t>
            </a:fld>
            <a:endParaRPr lang="en-US" altLang="zh-TW"/>
          </a:p>
        </p:txBody>
      </p:sp>
      <p:sp>
        <p:nvSpPr>
          <p:cNvPr id="26626" name="Rectangle 2"/>
          <p:cNvSpPr>
            <a:spLocks noGrp="1" noChangeArrowheads="1"/>
          </p:cNvSpPr>
          <p:nvPr>
            <p:ph type="title"/>
          </p:nvPr>
        </p:nvSpPr>
        <p:spPr>
          <a:xfrm>
            <a:off x="838200" y="381000"/>
            <a:ext cx="5410200" cy="838200"/>
          </a:xfrm>
        </p:spPr>
        <p:txBody>
          <a:bodyPr/>
          <a:lstStyle/>
          <a:p>
            <a:r>
              <a:rPr lang="en-US" altLang="zh-TW"/>
              <a:t>KBMS</a:t>
            </a:r>
          </a:p>
        </p:txBody>
      </p:sp>
      <p:sp>
        <p:nvSpPr>
          <p:cNvPr id="26627" name="Rectangle 3"/>
          <p:cNvSpPr>
            <a:spLocks noGrp="1" noChangeArrowheads="1"/>
          </p:cNvSpPr>
          <p:nvPr>
            <p:ph type="body" idx="1"/>
          </p:nvPr>
        </p:nvSpPr>
        <p:spPr/>
        <p:txBody>
          <a:bodyPr/>
          <a:lstStyle/>
          <a:p>
            <a:pPr lvl="1"/>
            <a:r>
              <a:rPr lang="en-US" altLang="zh-TW"/>
              <a:t>A Combined Model : </a:t>
            </a:r>
          </a:p>
          <a:p>
            <a:pPr lvl="3">
              <a:buFontTx/>
              <a:buNone/>
            </a:pPr>
            <a:r>
              <a:rPr lang="en-US" altLang="zh-TW"/>
              <a:t>Logic Programming  +  Relational DB</a:t>
            </a:r>
          </a:p>
          <a:p>
            <a:pPr lvl="1"/>
            <a:r>
              <a:rPr lang="en-US" altLang="zh-TW"/>
              <a:t>Three  layers :</a:t>
            </a:r>
          </a:p>
          <a:p>
            <a:pPr lvl="3">
              <a:buFontTx/>
              <a:buNone/>
            </a:pPr>
            <a:endParaRPr lang="en-US" altLang="zh-TW"/>
          </a:p>
          <a:p>
            <a:endParaRPr lang="en-US" altLang="zh-TW"/>
          </a:p>
        </p:txBody>
      </p:sp>
      <p:grpSp>
        <p:nvGrpSpPr>
          <p:cNvPr id="26628" name="Group 4"/>
          <p:cNvGrpSpPr>
            <a:grpSpLocks/>
          </p:cNvGrpSpPr>
          <p:nvPr/>
        </p:nvGrpSpPr>
        <p:grpSpPr bwMode="auto">
          <a:xfrm>
            <a:off x="5603875" y="533400"/>
            <a:ext cx="2849563" cy="533400"/>
            <a:chOff x="164" y="717"/>
            <a:chExt cx="3735" cy="437"/>
          </a:xfrm>
        </p:grpSpPr>
        <p:sp>
          <p:nvSpPr>
            <p:cNvPr id="26629" name="Oval 5"/>
            <p:cNvSpPr>
              <a:spLocks noChangeArrowheads="1"/>
            </p:cNvSpPr>
            <p:nvPr/>
          </p:nvSpPr>
          <p:spPr bwMode="auto">
            <a:xfrm>
              <a:off x="1446" y="717"/>
              <a:ext cx="1046" cy="416"/>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6630" name="Oval 6"/>
            <p:cNvSpPr>
              <a:spLocks noChangeArrowheads="1"/>
            </p:cNvSpPr>
            <p:nvPr/>
          </p:nvSpPr>
          <p:spPr bwMode="auto">
            <a:xfrm>
              <a:off x="2049" y="717"/>
              <a:ext cx="1046" cy="416"/>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6631" name="Line 7"/>
            <p:cNvSpPr>
              <a:spLocks noChangeShapeType="1"/>
            </p:cNvSpPr>
            <p:nvPr/>
          </p:nvSpPr>
          <p:spPr bwMode="auto">
            <a:xfrm flipH="1">
              <a:off x="2049" y="780"/>
              <a:ext cx="286" cy="14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6632" name="Line 8"/>
            <p:cNvSpPr>
              <a:spLocks noChangeShapeType="1"/>
            </p:cNvSpPr>
            <p:nvPr/>
          </p:nvSpPr>
          <p:spPr bwMode="auto">
            <a:xfrm flipH="1">
              <a:off x="2090" y="851"/>
              <a:ext cx="335" cy="141"/>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6633" name="Line 9"/>
            <p:cNvSpPr>
              <a:spLocks noChangeShapeType="1"/>
            </p:cNvSpPr>
            <p:nvPr/>
          </p:nvSpPr>
          <p:spPr bwMode="auto">
            <a:xfrm flipH="1">
              <a:off x="2168" y="914"/>
              <a:ext cx="308" cy="13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6634" name="Rectangle 10"/>
            <p:cNvSpPr>
              <a:spLocks noChangeArrowheads="1"/>
            </p:cNvSpPr>
            <p:nvPr/>
          </p:nvSpPr>
          <p:spPr bwMode="auto">
            <a:xfrm>
              <a:off x="164" y="803"/>
              <a:ext cx="1719" cy="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zh-TW" sz="2000" b="1">
                  <a:ea typeface="新細明體" pitchFamily="18" charset="-120"/>
                </a:rPr>
                <a:t>Database</a:t>
              </a:r>
            </a:p>
          </p:txBody>
        </p:sp>
        <p:sp>
          <p:nvSpPr>
            <p:cNvPr id="26635" name="Rectangle 11"/>
            <p:cNvSpPr>
              <a:spLocks noChangeArrowheads="1"/>
            </p:cNvSpPr>
            <p:nvPr/>
          </p:nvSpPr>
          <p:spPr bwMode="auto">
            <a:xfrm>
              <a:off x="2774" y="831"/>
              <a:ext cx="1125" cy="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zh-TW" sz="2000" b="1">
                  <a:ea typeface="新細明體" pitchFamily="18" charset="-120"/>
                </a:rPr>
                <a:t>Logic</a:t>
              </a:r>
            </a:p>
          </p:txBody>
        </p:sp>
      </p:grpSp>
      <p:grpSp>
        <p:nvGrpSpPr>
          <p:cNvPr id="26658" name="Group 34"/>
          <p:cNvGrpSpPr>
            <a:grpSpLocks/>
          </p:cNvGrpSpPr>
          <p:nvPr/>
        </p:nvGrpSpPr>
        <p:grpSpPr bwMode="auto">
          <a:xfrm>
            <a:off x="2954338" y="2286000"/>
            <a:ext cx="5961062" cy="3805238"/>
            <a:chOff x="1861" y="1440"/>
            <a:chExt cx="3755" cy="2397"/>
          </a:xfrm>
        </p:grpSpPr>
        <p:sp>
          <p:nvSpPr>
            <p:cNvPr id="26637" name="Rectangle 13"/>
            <p:cNvSpPr>
              <a:spLocks noChangeArrowheads="1"/>
            </p:cNvSpPr>
            <p:nvPr/>
          </p:nvSpPr>
          <p:spPr bwMode="auto">
            <a:xfrm>
              <a:off x="1909" y="1445"/>
              <a:ext cx="1228" cy="213"/>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138" tIns="42862" rIns="84138" bIns="42862" anchor="ctr"/>
            <a:lstStyle/>
            <a:p>
              <a:pPr defTabSz="841375" eaLnBrk="0" hangingPunct="0"/>
              <a:r>
                <a:rPr lang="en-US" altLang="zh-TW" sz="1700" b="1">
                  <a:latin typeface="Times New Roman" pitchFamily="18" charset="0"/>
                  <a:ea typeface="新細明體" pitchFamily="18" charset="-120"/>
                </a:rPr>
                <a:t>User  Program</a:t>
              </a:r>
            </a:p>
          </p:txBody>
        </p:sp>
        <p:sp>
          <p:nvSpPr>
            <p:cNvPr id="26638" name="Rectangle 14"/>
            <p:cNvSpPr>
              <a:spLocks noChangeArrowheads="1"/>
            </p:cNvSpPr>
            <p:nvPr/>
          </p:nvSpPr>
          <p:spPr bwMode="auto">
            <a:xfrm>
              <a:off x="1909" y="1754"/>
              <a:ext cx="1228" cy="699"/>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138" tIns="42862" rIns="84138" bIns="42862" anchor="ctr"/>
            <a:lstStyle/>
            <a:p>
              <a:pPr defTabSz="841375" eaLnBrk="0" hangingPunct="0"/>
              <a:r>
                <a:rPr lang="en-US" altLang="zh-TW" sz="1700" b="1">
                  <a:latin typeface="Times New Roman" pitchFamily="18" charset="0"/>
                  <a:ea typeface="新細明體" pitchFamily="18" charset="-120"/>
                </a:rPr>
                <a:t>Knowledge</a:t>
              </a:r>
            </a:p>
            <a:p>
              <a:pPr defTabSz="841375" eaLnBrk="0" hangingPunct="0"/>
              <a:r>
                <a:rPr lang="en-US" altLang="zh-TW" sz="1700" b="1">
                  <a:latin typeface="Times New Roman" pitchFamily="18" charset="0"/>
                  <a:ea typeface="新細明體" pitchFamily="18" charset="-120"/>
                </a:rPr>
                <a:t>management</a:t>
              </a:r>
            </a:p>
            <a:p>
              <a:pPr defTabSz="841375" eaLnBrk="0" hangingPunct="0"/>
              <a:r>
                <a:rPr lang="en-US" altLang="zh-TW" sz="1700" b="1">
                  <a:latin typeface="Times New Roman" pitchFamily="18" charset="0"/>
                  <a:ea typeface="新細明體" pitchFamily="18" charset="-120"/>
                </a:rPr>
                <a:t>program</a:t>
              </a:r>
            </a:p>
          </p:txBody>
        </p:sp>
        <p:sp>
          <p:nvSpPr>
            <p:cNvPr id="26639" name="Rectangle 15"/>
            <p:cNvSpPr>
              <a:spLocks noChangeArrowheads="1"/>
            </p:cNvSpPr>
            <p:nvPr/>
          </p:nvSpPr>
          <p:spPr bwMode="auto">
            <a:xfrm>
              <a:off x="1909" y="3079"/>
              <a:ext cx="1228" cy="654"/>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138" tIns="42862" rIns="84138" bIns="42862" anchor="ctr"/>
            <a:lstStyle/>
            <a:p>
              <a:pPr defTabSz="841375" eaLnBrk="0" hangingPunct="0"/>
              <a:r>
                <a:rPr lang="en-US" altLang="zh-TW" sz="1700" b="1">
                  <a:latin typeface="Times New Roman" pitchFamily="18" charset="0"/>
                  <a:ea typeface="新細明體" pitchFamily="18" charset="-120"/>
                </a:rPr>
                <a:t>Relational DB</a:t>
              </a:r>
            </a:p>
            <a:p>
              <a:pPr defTabSz="841375" eaLnBrk="0" hangingPunct="0"/>
              <a:r>
                <a:rPr lang="en-US" altLang="zh-TW" sz="1700" b="1">
                  <a:latin typeface="Times New Roman" pitchFamily="18" charset="0"/>
                  <a:ea typeface="新細明體" pitchFamily="18" charset="-120"/>
                </a:rPr>
                <a:t>management</a:t>
              </a:r>
            </a:p>
            <a:p>
              <a:pPr defTabSz="841375" eaLnBrk="0" hangingPunct="0"/>
              <a:r>
                <a:rPr lang="en-US" altLang="zh-TW" sz="1700" b="1">
                  <a:latin typeface="Times New Roman" pitchFamily="18" charset="0"/>
                  <a:ea typeface="新細明體" pitchFamily="18" charset="-120"/>
                </a:rPr>
                <a:t>program</a:t>
              </a:r>
            </a:p>
          </p:txBody>
        </p:sp>
        <p:sp>
          <p:nvSpPr>
            <p:cNvPr id="26640" name="Rectangle 16"/>
            <p:cNvSpPr>
              <a:spLocks noChangeArrowheads="1"/>
            </p:cNvSpPr>
            <p:nvPr/>
          </p:nvSpPr>
          <p:spPr bwMode="auto">
            <a:xfrm>
              <a:off x="2836" y="2240"/>
              <a:ext cx="301" cy="213"/>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138" tIns="42862" rIns="84138" bIns="42862" anchor="ctr"/>
            <a:lstStyle/>
            <a:p>
              <a:pPr defTabSz="841375" eaLnBrk="0" hangingPunct="0"/>
              <a:r>
                <a:rPr lang="en-US" altLang="zh-TW" sz="1700">
                  <a:latin typeface="Times New Roman" pitchFamily="18" charset="0"/>
                  <a:ea typeface="新細明體" pitchFamily="18" charset="-120"/>
                </a:rPr>
                <a:t>IDB</a:t>
              </a:r>
            </a:p>
          </p:txBody>
        </p:sp>
        <p:sp>
          <p:nvSpPr>
            <p:cNvPr id="26641" name="Rectangle 17"/>
            <p:cNvSpPr>
              <a:spLocks noChangeArrowheads="1"/>
            </p:cNvSpPr>
            <p:nvPr/>
          </p:nvSpPr>
          <p:spPr bwMode="auto">
            <a:xfrm>
              <a:off x="2836" y="3520"/>
              <a:ext cx="301" cy="213"/>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138" tIns="42862" rIns="84138" bIns="42862" anchor="ctr"/>
            <a:lstStyle/>
            <a:p>
              <a:pPr defTabSz="841375" eaLnBrk="0" hangingPunct="0"/>
              <a:r>
                <a:rPr lang="en-US" altLang="zh-TW" sz="1700">
                  <a:latin typeface="Times New Roman" pitchFamily="18" charset="0"/>
                  <a:ea typeface="新細明體" pitchFamily="18" charset="-120"/>
                </a:rPr>
                <a:t>EDB</a:t>
              </a:r>
            </a:p>
          </p:txBody>
        </p:sp>
        <p:sp>
          <p:nvSpPr>
            <p:cNvPr id="26642" name="Line 18"/>
            <p:cNvSpPr>
              <a:spLocks noChangeShapeType="1"/>
            </p:cNvSpPr>
            <p:nvPr/>
          </p:nvSpPr>
          <p:spPr bwMode="auto">
            <a:xfrm>
              <a:off x="2520" y="2461"/>
              <a:ext cx="0" cy="610"/>
            </a:xfrm>
            <a:prstGeom prst="line">
              <a:avLst/>
            </a:prstGeom>
            <a:noFill/>
            <a:ln w="127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6643" name="Rectangle 19"/>
            <p:cNvSpPr>
              <a:spLocks noChangeArrowheads="1"/>
            </p:cNvSpPr>
            <p:nvPr/>
          </p:nvSpPr>
          <p:spPr bwMode="auto">
            <a:xfrm>
              <a:off x="1861" y="2572"/>
              <a:ext cx="665" cy="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138" tIns="42862" rIns="84138" bIns="42862">
              <a:spAutoFit/>
            </a:bodyPr>
            <a:lstStyle/>
            <a:p>
              <a:pPr algn="l" defTabSz="841375" eaLnBrk="0" hangingPunct="0"/>
              <a:r>
                <a:rPr lang="en-US" altLang="zh-TW" sz="1700" b="1">
                  <a:latin typeface="Times New Roman" pitchFamily="18" charset="0"/>
                  <a:ea typeface="新細明體" pitchFamily="18" charset="-120"/>
                </a:rPr>
                <a:t>relational</a:t>
              </a:r>
            </a:p>
            <a:p>
              <a:pPr algn="l" defTabSz="841375" eaLnBrk="0" hangingPunct="0"/>
              <a:r>
                <a:rPr lang="en-US" altLang="zh-TW" sz="1700" b="1">
                  <a:latin typeface="Times New Roman" pitchFamily="18" charset="0"/>
                  <a:ea typeface="新細明體" pitchFamily="18" charset="-120"/>
                </a:rPr>
                <a:t>interface</a:t>
              </a:r>
            </a:p>
          </p:txBody>
        </p:sp>
        <p:sp>
          <p:nvSpPr>
            <p:cNvPr id="26644" name="Rectangle 20"/>
            <p:cNvSpPr>
              <a:spLocks noChangeArrowheads="1"/>
            </p:cNvSpPr>
            <p:nvPr/>
          </p:nvSpPr>
          <p:spPr bwMode="auto">
            <a:xfrm>
              <a:off x="3264" y="1440"/>
              <a:ext cx="1271" cy="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0" hangingPunct="0"/>
              <a:r>
                <a:rPr lang="en-US" altLang="zh-TW" sz="1400">
                  <a:latin typeface="Times New Roman" pitchFamily="18" charset="0"/>
                  <a:ea typeface="新細明體" pitchFamily="18" charset="-120"/>
                </a:rPr>
                <a:t>Query :</a:t>
              </a:r>
            </a:p>
            <a:p>
              <a:pPr algn="l" eaLnBrk="0" hangingPunct="0"/>
              <a:r>
                <a:rPr lang="en-US" altLang="zh-TW" sz="1400">
                  <a:latin typeface="Times New Roman" pitchFamily="18" charset="0"/>
                  <a:ea typeface="新細明體" pitchFamily="18" charset="-120"/>
                </a:rPr>
                <a:t>       ? :- ancestor (taro, Y)</a:t>
              </a:r>
            </a:p>
            <a:p>
              <a:pPr algn="l" eaLnBrk="0" hangingPunct="0"/>
              <a:r>
                <a:rPr lang="en-US" altLang="zh-TW" sz="1400">
                  <a:latin typeface="Times New Roman" pitchFamily="18" charset="0"/>
                  <a:ea typeface="新細明體" pitchFamily="18" charset="-120"/>
                </a:rPr>
                <a:t>       ? :- grandfather (?, c)</a:t>
              </a:r>
            </a:p>
          </p:txBody>
        </p:sp>
        <p:sp>
          <p:nvSpPr>
            <p:cNvPr id="26645" name="Rectangle 21"/>
            <p:cNvSpPr>
              <a:spLocks noChangeArrowheads="1"/>
            </p:cNvSpPr>
            <p:nvPr/>
          </p:nvSpPr>
          <p:spPr bwMode="auto">
            <a:xfrm>
              <a:off x="3252" y="2064"/>
              <a:ext cx="2364" cy="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l" eaLnBrk="0" hangingPunct="0"/>
              <a:r>
                <a:rPr lang="en-US" altLang="zh-TW" sz="1400">
                  <a:latin typeface="Times New Roman" pitchFamily="18" charset="0"/>
                  <a:ea typeface="新細明體" pitchFamily="18" charset="-120"/>
                </a:rPr>
                <a:t>IDB:</a:t>
              </a:r>
            </a:p>
            <a:p>
              <a:pPr algn="l" eaLnBrk="0" hangingPunct="0"/>
              <a:r>
                <a:rPr lang="en-US" altLang="zh-TW" sz="1400">
                  <a:latin typeface="Times New Roman" pitchFamily="18" charset="0"/>
                  <a:ea typeface="新細明體" pitchFamily="18" charset="-120"/>
                </a:rPr>
                <a:t>       ancestor(X,Y):- parent(X,Y)</a:t>
              </a:r>
            </a:p>
            <a:p>
              <a:pPr algn="l" eaLnBrk="0" hangingPunct="0"/>
              <a:r>
                <a:rPr lang="en-US" altLang="zh-TW" sz="1400">
                  <a:latin typeface="Times New Roman" pitchFamily="18" charset="0"/>
                  <a:ea typeface="新細明體" pitchFamily="18" charset="-120"/>
                </a:rPr>
                <a:t>       ancestor(X,Y) :- parent(X,Z), ancestor(Z,Y)</a:t>
              </a:r>
            </a:p>
            <a:p>
              <a:pPr algn="l" eaLnBrk="0" hangingPunct="0"/>
              <a:r>
                <a:rPr lang="en-US" altLang="zh-TW" sz="1400">
                  <a:latin typeface="Times New Roman" pitchFamily="18" charset="0"/>
                  <a:ea typeface="新細明體" pitchFamily="18" charset="-120"/>
                </a:rPr>
                <a:t>       parent(X,Y):-edb(father(X,Y))</a:t>
              </a:r>
            </a:p>
            <a:p>
              <a:pPr algn="l" eaLnBrk="0" hangingPunct="0"/>
              <a:r>
                <a:rPr lang="en-US" altLang="zh-TW" sz="1400">
                  <a:latin typeface="Times New Roman" pitchFamily="18" charset="0"/>
                  <a:ea typeface="新細明體" pitchFamily="18" charset="-120"/>
                </a:rPr>
                <a:t>       parent(X,Y):-edb(mother(X,Y))</a:t>
              </a:r>
            </a:p>
            <a:p>
              <a:pPr algn="l" eaLnBrk="0" hangingPunct="0"/>
              <a:r>
                <a:rPr lang="en-US" altLang="zh-TW" sz="1400">
                  <a:latin typeface="Times New Roman" pitchFamily="18" charset="0"/>
                  <a:ea typeface="新細明體" pitchFamily="18" charset="-120"/>
                </a:rPr>
                <a:t>       grandfather(X,Z):- father(X,Y) ^ father(Y,Z)  </a:t>
              </a:r>
            </a:p>
          </p:txBody>
        </p:sp>
        <p:sp>
          <p:nvSpPr>
            <p:cNvPr id="26646" name="Rectangle 22"/>
            <p:cNvSpPr>
              <a:spLocks noChangeArrowheads="1"/>
            </p:cNvSpPr>
            <p:nvPr/>
          </p:nvSpPr>
          <p:spPr bwMode="auto">
            <a:xfrm>
              <a:off x="3252" y="3096"/>
              <a:ext cx="369" cy="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0" hangingPunct="0"/>
              <a:r>
                <a:rPr lang="en-US" altLang="zh-TW" sz="1400">
                  <a:latin typeface="Times New Roman" pitchFamily="18" charset="0"/>
                  <a:ea typeface="新細明體" pitchFamily="18" charset="-120"/>
                </a:rPr>
                <a:t>EDB:</a:t>
              </a:r>
            </a:p>
          </p:txBody>
        </p:sp>
        <p:sp>
          <p:nvSpPr>
            <p:cNvPr id="26647" name="Line 23"/>
            <p:cNvSpPr>
              <a:spLocks noChangeShapeType="1"/>
            </p:cNvSpPr>
            <p:nvPr/>
          </p:nvSpPr>
          <p:spPr bwMode="auto">
            <a:xfrm flipV="1">
              <a:off x="3149" y="2194"/>
              <a:ext cx="173" cy="187"/>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6649" name="Rectangle 25"/>
            <p:cNvSpPr>
              <a:spLocks noChangeArrowheads="1"/>
            </p:cNvSpPr>
            <p:nvPr/>
          </p:nvSpPr>
          <p:spPr bwMode="auto">
            <a:xfrm>
              <a:off x="3772" y="3120"/>
              <a:ext cx="596" cy="716"/>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algn="l" eaLnBrk="0" hangingPunct="0"/>
              <a:endParaRPr lang="en-US" altLang="zh-TW" sz="1400">
                <a:latin typeface="Times New Roman" pitchFamily="18" charset="0"/>
                <a:ea typeface="新細明體" pitchFamily="18" charset="-120"/>
              </a:endParaRPr>
            </a:p>
            <a:p>
              <a:pPr algn="l" eaLnBrk="0" hangingPunct="0">
                <a:lnSpc>
                  <a:spcPct val="50000"/>
                </a:lnSpc>
              </a:pPr>
              <a:r>
                <a:rPr lang="en-US" altLang="zh-TW" sz="1400">
                  <a:latin typeface="Times New Roman" pitchFamily="18" charset="0"/>
                  <a:ea typeface="新細明體" pitchFamily="18" charset="-120"/>
                </a:rPr>
                <a:t>father   son </a:t>
              </a:r>
            </a:p>
            <a:p>
              <a:pPr algn="l" eaLnBrk="0" hangingPunct="0"/>
              <a:r>
                <a:rPr lang="en-US" altLang="zh-TW" sz="1400">
                  <a:latin typeface="Times New Roman" pitchFamily="18" charset="0"/>
                  <a:ea typeface="新細明體" pitchFamily="18" charset="-120"/>
                </a:rPr>
                <a:t> A          B </a:t>
              </a:r>
            </a:p>
            <a:p>
              <a:pPr algn="l" eaLnBrk="0" hangingPunct="0">
                <a:lnSpc>
                  <a:spcPct val="70000"/>
                </a:lnSpc>
              </a:pPr>
              <a:r>
                <a:rPr lang="en-US" altLang="zh-TW" sz="1400">
                  <a:latin typeface="Times New Roman" pitchFamily="18" charset="0"/>
                  <a:ea typeface="新細明體" pitchFamily="18" charset="-120"/>
                </a:rPr>
                <a:t> X          Y </a:t>
              </a:r>
            </a:p>
            <a:p>
              <a:pPr algn="l" eaLnBrk="0" hangingPunct="0">
                <a:lnSpc>
                  <a:spcPct val="70000"/>
                </a:lnSpc>
              </a:pPr>
              <a:r>
                <a:rPr lang="en-US" altLang="zh-TW" sz="1400">
                  <a:latin typeface="Times New Roman" pitchFamily="18" charset="0"/>
                  <a:ea typeface="新細明體" pitchFamily="18" charset="-120"/>
                </a:rPr>
                <a:t>  .            .   .            .</a:t>
              </a:r>
            </a:p>
            <a:p>
              <a:pPr algn="l" eaLnBrk="0" hangingPunct="0">
                <a:lnSpc>
                  <a:spcPct val="70000"/>
                </a:lnSpc>
              </a:pPr>
              <a:r>
                <a:rPr lang="en-US" altLang="zh-TW" sz="1400">
                  <a:latin typeface="Times New Roman" pitchFamily="18" charset="0"/>
                  <a:ea typeface="新細明體" pitchFamily="18" charset="-120"/>
                </a:rPr>
                <a:t>         </a:t>
              </a:r>
            </a:p>
            <a:p>
              <a:pPr algn="l" eaLnBrk="0" hangingPunct="0">
                <a:lnSpc>
                  <a:spcPct val="70000"/>
                </a:lnSpc>
              </a:pPr>
              <a:r>
                <a:rPr lang="en-US" altLang="zh-TW" sz="1400">
                  <a:latin typeface="Times New Roman" pitchFamily="18" charset="0"/>
                  <a:ea typeface="新細明體" pitchFamily="18" charset="-120"/>
                </a:rPr>
                <a:t> B          C </a:t>
              </a:r>
            </a:p>
            <a:p>
              <a:pPr algn="l" eaLnBrk="0" hangingPunct="0">
                <a:lnSpc>
                  <a:spcPct val="70000"/>
                </a:lnSpc>
              </a:pPr>
              <a:r>
                <a:rPr lang="en-US" altLang="zh-TW" sz="1400">
                  <a:latin typeface="Times New Roman" pitchFamily="18" charset="0"/>
                  <a:ea typeface="新細明體" pitchFamily="18" charset="-120"/>
                </a:rPr>
                <a:t> </a:t>
              </a:r>
            </a:p>
          </p:txBody>
        </p:sp>
        <p:sp>
          <p:nvSpPr>
            <p:cNvPr id="26650" name="Line 26"/>
            <p:cNvSpPr>
              <a:spLocks noChangeShapeType="1"/>
            </p:cNvSpPr>
            <p:nvPr/>
          </p:nvSpPr>
          <p:spPr bwMode="auto">
            <a:xfrm>
              <a:off x="3792" y="3264"/>
              <a:ext cx="59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6651" name="Line 27"/>
            <p:cNvSpPr>
              <a:spLocks noChangeShapeType="1"/>
            </p:cNvSpPr>
            <p:nvPr/>
          </p:nvSpPr>
          <p:spPr bwMode="auto">
            <a:xfrm>
              <a:off x="4176" y="3120"/>
              <a:ext cx="0" cy="67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6652" name="Rectangle 28"/>
            <p:cNvSpPr>
              <a:spLocks noChangeArrowheads="1"/>
            </p:cNvSpPr>
            <p:nvPr/>
          </p:nvSpPr>
          <p:spPr bwMode="auto">
            <a:xfrm>
              <a:off x="3744" y="2928"/>
              <a:ext cx="624"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p>
              <a:pPr algn="l" eaLnBrk="0" hangingPunct="0"/>
              <a:r>
                <a:rPr lang="en-US" altLang="zh-TW" sz="1400" dirty="0">
                  <a:latin typeface="Times New Roman" pitchFamily="18" charset="0"/>
                  <a:ea typeface="新細明體" pitchFamily="18" charset="-120"/>
                </a:rPr>
                <a:t>father</a:t>
              </a:r>
            </a:p>
          </p:txBody>
        </p:sp>
        <p:sp>
          <p:nvSpPr>
            <p:cNvPr id="26653" name="Rectangle 29"/>
            <p:cNvSpPr>
              <a:spLocks noChangeArrowheads="1"/>
            </p:cNvSpPr>
            <p:nvPr/>
          </p:nvSpPr>
          <p:spPr bwMode="auto">
            <a:xfrm>
              <a:off x="4560" y="2928"/>
              <a:ext cx="431" cy="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0" hangingPunct="0"/>
              <a:r>
                <a:rPr lang="en-US" altLang="zh-TW" sz="1400">
                  <a:latin typeface="Times New Roman" pitchFamily="18" charset="0"/>
                  <a:ea typeface="新細明體" pitchFamily="18" charset="-120"/>
                </a:rPr>
                <a:t>mother</a:t>
              </a:r>
            </a:p>
          </p:txBody>
        </p:sp>
        <p:sp>
          <p:nvSpPr>
            <p:cNvPr id="26654" name="Rectangle 30"/>
            <p:cNvSpPr>
              <a:spLocks noChangeArrowheads="1"/>
            </p:cNvSpPr>
            <p:nvPr/>
          </p:nvSpPr>
          <p:spPr bwMode="auto">
            <a:xfrm>
              <a:off x="4628" y="3120"/>
              <a:ext cx="604" cy="714"/>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algn="l" eaLnBrk="0" hangingPunct="0"/>
              <a:endParaRPr lang="en-US" altLang="zh-TW" sz="1400">
                <a:latin typeface="Times New Roman" pitchFamily="18" charset="0"/>
                <a:ea typeface="新細明體" pitchFamily="18" charset="-120"/>
              </a:endParaRPr>
            </a:p>
            <a:p>
              <a:pPr algn="l" eaLnBrk="0" hangingPunct="0">
                <a:lnSpc>
                  <a:spcPct val="70000"/>
                </a:lnSpc>
              </a:pPr>
              <a:r>
                <a:rPr lang="en-US" altLang="zh-TW" sz="1400">
                  <a:latin typeface="Times New Roman" pitchFamily="18" charset="0"/>
                  <a:ea typeface="新細明體" pitchFamily="18" charset="-120"/>
                </a:rPr>
                <a:t> </a:t>
              </a:r>
            </a:p>
          </p:txBody>
        </p:sp>
        <p:sp>
          <p:nvSpPr>
            <p:cNvPr id="26655" name="Line 31"/>
            <p:cNvSpPr>
              <a:spLocks noChangeShapeType="1"/>
            </p:cNvSpPr>
            <p:nvPr/>
          </p:nvSpPr>
          <p:spPr bwMode="auto">
            <a:xfrm>
              <a:off x="4635" y="3263"/>
              <a:ext cx="59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6656" name="Line 32"/>
            <p:cNvSpPr>
              <a:spLocks noChangeShapeType="1"/>
            </p:cNvSpPr>
            <p:nvPr/>
          </p:nvSpPr>
          <p:spPr bwMode="auto">
            <a:xfrm>
              <a:off x="4927" y="3160"/>
              <a:ext cx="0" cy="67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6657" name="Line 33"/>
            <p:cNvSpPr>
              <a:spLocks noChangeShapeType="1"/>
            </p:cNvSpPr>
            <p:nvPr/>
          </p:nvSpPr>
          <p:spPr bwMode="auto">
            <a:xfrm flipV="1">
              <a:off x="3164" y="3229"/>
              <a:ext cx="137" cy="338"/>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投影片編號版面配置區 4"/>
          <p:cNvSpPr>
            <a:spLocks noGrp="1"/>
          </p:cNvSpPr>
          <p:nvPr>
            <p:ph type="sldNum" sz="quarter" idx="11"/>
          </p:nvPr>
        </p:nvSpPr>
        <p:spPr/>
        <p:txBody>
          <a:bodyPr/>
          <a:lstStyle/>
          <a:p>
            <a:r>
              <a:rPr lang="en-US" altLang="zh-TW"/>
              <a:t>1-</a:t>
            </a:r>
            <a:fld id="{8E9650D8-0444-4308-B89A-E08E1EE91B01}" type="slidenum">
              <a:rPr lang="en-US" altLang="zh-TW"/>
              <a:pPr/>
              <a:t>73</a:t>
            </a:fld>
            <a:endParaRPr lang="en-US" altLang="zh-TW"/>
          </a:p>
        </p:txBody>
      </p:sp>
      <p:sp>
        <p:nvSpPr>
          <p:cNvPr id="33794" name="Rectangle 2"/>
          <p:cNvSpPr>
            <a:spLocks noGrp="1" noChangeArrowheads="1"/>
          </p:cNvSpPr>
          <p:nvPr>
            <p:ph type="title"/>
          </p:nvPr>
        </p:nvSpPr>
        <p:spPr>
          <a:xfrm>
            <a:off x="838200" y="381000"/>
            <a:ext cx="6096000" cy="838200"/>
          </a:xfrm>
        </p:spPr>
        <p:txBody>
          <a:bodyPr/>
          <a:lstStyle/>
          <a:p>
            <a:r>
              <a:rPr lang="en-US" altLang="zh-TW"/>
              <a:t>OODB</a:t>
            </a:r>
          </a:p>
        </p:txBody>
      </p:sp>
      <p:sp>
        <p:nvSpPr>
          <p:cNvPr id="33795" name="Rectangle 3"/>
          <p:cNvSpPr>
            <a:spLocks noGrp="1" noChangeArrowheads="1"/>
          </p:cNvSpPr>
          <p:nvPr>
            <p:ph type="body" idx="1"/>
          </p:nvPr>
        </p:nvSpPr>
        <p:spPr>
          <a:xfrm>
            <a:off x="381000" y="1295400"/>
            <a:ext cx="8382000" cy="4724400"/>
          </a:xfrm>
        </p:spPr>
        <p:txBody>
          <a:bodyPr/>
          <a:lstStyle/>
          <a:p>
            <a:r>
              <a:rPr lang="en-US" altLang="zh-TW" sz="2000"/>
              <a:t>A typical Document : MEMO</a:t>
            </a:r>
            <a:r>
              <a:rPr lang="en-US" altLang="zh-TW" sz="2400"/>
              <a:t> </a:t>
            </a:r>
            <a:r>
              <a:rPr lang="en-US" altLang="zh-TW" sz="1800"/>
              <a:t>[Woelk86, SIGMOD]</a:t>
            </a:r>
            <a:endParaRPr lang="en-US" altLang="zh-TW" sz="1900"/>
          </a:p>
          <a:p>
            <a:endParaRPr lang="en-US" altLang="zh-TW" sz="2400"/>
          </a:p>
        </p:txBody>
      </p:sp>
      <p:grpSp>
        <p:nvGrpSpPr>
          <p:cNvPr id="33796" name="Group 4"/>
          <p:cNvGrpSpPr>
            <a:grpSpLocks/>
          </p:cNvGrpSpPr>
          <p:nvPr/>
        </p:nvGrpSpPr>
        <p:grpSpPr bwMode="auto">
          <a:xfrm>
            <a:off x="5257800" y="304800"/>
            <a:ext cx="3449638" cy="838200"/>
            <a:chOff x="117" y="796"/>
            <a:chExt cx="4670" cy="607"/>
          </a:xfrm>
        </p:grpSpPr>
        <p:sp>
          <p:nvSpPr>
            <p:cNvPr id="33797" name="Oval 5"/>
            <p:cNvSpPr>
              <a:spLocks noChangeArrowheads="1"/>
            </p:cNvSpPr>
            <p:nvPr/>
          </p:nvSpPr>
          <p:spPr bwMode="auto">
            <a:xfrm>
              <a:off x="1050" y="987"/>
              <a:ext cx="1046" cy="416"/>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3798" name="Oval 6"/>
            <p:cNvSpPr>
              <a:spLocks noChangeArrowheads="1"/>
            </p:cNvSpPr>
            <p:nvPr/>
          </p:nvSpPr>
          <p:spPr bwMode="auto">
            <a:xfrm>
              <a:off x="1653" y="987"/>
              <a:ext cx="1046" cy="416"/>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3799" name="Line 7"/>
            <p:cNvSpPr>
              <a:spLocks noChangeShapeType="1"/>
            </p:cNvSpPr>
            <p:nvPr/>
          </p:nvSpPr>
          <p:spPr bwMode="auto">
            <a:xfrm flipH="1">
              <a:off x="1653" y="1058"/>
              <a:ext cx="294" cy="12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3800" name="Line 8"/>
            <p:cNvSpPr>
              <a:spLocks noChangeShapeType="1"/>
            </p:cNvSpPr>
            <p:nvPr/>
          </p:nvSpPr>
          <p:spPr bwMode="auto">
            <a:xfrm flipH="1">
              <a:off x="1694" y="1113"/>
              <a:ext cx="335" cy="14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3801" name="Line 9"/>
            <p:cNvSpPr>
              <a:spLocks noChangeShapeType="1"/>
            </p:cNvSpPr>
            <p:nvPr/>
          </p:nvSpPr>
          <p:spPr bwMode="auto">
            <a:xfrm flipH="1">
              <a:off x="1780" y="1192"/>
              <a:ext cx="308" cy="13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3802" name="Rectangle 10"/>
            <p:cNvSpPr>
              <a:spLocks noChangeArrowheads="1"/>
            </p:cNvSpPr>
            <p:nvPr/>
          </p:nvSpPr>
          <p:spPr bwMode="auto">
            <a:xfrm>
              <a:off x="117" y="821"/>
              <a:ext cx="1777" cy="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zh-TW" sz="2000" b="1">
                  <a:ea typeface="新細明體" pitchFamily="18" charset="-120"/>
                </a:rPr>
                <a:t>Database</a:t>
              </a:r>
            </a:p>
          </p:txBody>
        </p:sp>
        <p:sp>
          <p:nvSpPr>
            <p:cNvPr id="33803" name="Rectangle 11"/>
            <p:cNvSpPr>
              <a:spLocks noChangeArrowheads="1"/>
            </p:cNvSpPr>
            <p:nvPr/>
          </p:nvSpPr>
          <p:spPr bwMode="auto">
            <a:xfrm>
              <a:off x="908" y="796"/>
              <a:ext cx="3879" cy="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zh-TW" sz="2000" b="1">
                  <a:ea typeface="新細明體" pitchFamily="18" charset="-120"/>
                </a:rPr>
                <a:t>           Object-Oriented</a:t>
              </a:r>
            </a:p>
          </p:txBody>
        </p:sp>
      </p:grpSp>
      <p:grpSp>
        <p:nvGrpSpPr>
          <p:cNvPr id="33831" name="Group 39"/>
          <p:cNvGrpSpPr>
            <a:grpSpLocks/>
          </p:cNvGrpSpPr>
          <p:nvPr/>
        </p:nvGrpSpPr>
        <p:grpSpPr bwMode="auto">
          <a:xfrm>
            <a:off x="2895600" y="1600200"/>
            <a:ext cx="5181600" cy="4495800"/>
            <a:chOff x="1537" y="1410"/>
            <a:chExt cx="3263" cy="2814"/>
          </a:xfrm>
        </p:grpSpPr>
        <p:sp>
          <p:nvSpPr>
            <p:cNvPr id="33806" name="Oval 14"/>
            <p:cNvSpPr>
              <a:spLocks noChangeArrowheads="1"/>
            </p:cNvSpPr>
            <p:nvPr/>
          </p:nvSpPr>
          <p:spPr bwMode="auto">
            <a:xfrm>
              <a:off x="3049" y="1784"/>
              <a:ext cx="163" cy="152"/>
            </a:xfrm>
            <a:prstGeom prst="ellipse">
              <a:avLst/>
            </a:prstGeom>
            <a:solidFill>
              <a:schemeClr val="bg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3807" name="Rectangle 15"/>
            <p:cNvSpPr>
              <a:spLocks noChangeArrowheads="1"/>
            </p:cNvSpPr>
            <p:nvPr/>
          </p:nvSpPr>
          <p:spPr bwMode="auto">
            <a:xfrm>
              <a:off x="1537" y="1488"/>
              <a:ext cx="2407" cy="2736"/>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algn="l" eaLnBrk="0" hangingPunct="0"/>
              <a:r>
                <a:rPr lang="en-US" altLang="zh-TW" sz="2000" b="1">
                  <a:latin typeface="Times New Roman" pitchFamily="18" charset="0"/>
                  <a:ea typeface="新細明體" pitchFamily="18" charset="-120"/>
                </a:rPr>
                <a:t>MCC</a:t>
              </a:r>
            </a:p>
            <a:p>
              <a:pPr algn="l" eaLnBrk="0" hangingPunct="0"/>
              <a:r>
                <a:rPr lang="en-US" altLang="zh-TW" sz="1200">
                  <a:latin typeface="Times New Roman" pitchFamily="18" charset="0"/>
                  <a:ea typeface="新細明體" pitchFamily="18" charset="-120"/>
                </a:rPr>
                <a:t>To: W. Kim</a:t>
              </a:r>
            </a:p>
            <a:p>
              <a:pPr algn="l" eaLnBrk="0" hangingPunct="0"/>
              <a:r>
                <a:rPr lang="en-US" altLang="zh-TW" sz="1200">
                  <a:latin typeface="Times New Roman" pitchFamily="18" charset="0"/>
                  <a:ea typeface="新細明體" pitchFamily="18" charset="-120"/>
                </a:rPr>
                <a:t>From: D. Woolk</a:t>
              </a:r>
            </a:p>
            <a:p>
              <a:pPr algn="l" eaLnBrk="0" hangingPunct="0"/>
              <a:r>
                <a:rPr lang="en-US" altLang="zh-TW" sz="1200">
                  <a:latin typeface="Times New Roman" pitchFamily="18" charset="0"/>
                  <a:ea typeface="新細明體" pitchFamily="18" charset="-120"/>
                </a:rPr>
                <a:t>Date: September 18, 1992                         </a:t>
              </a:r>
              <a:r>
                <a:rPr lang="en-US" altLang="zh-TW" sz="900">
                  <a:latin typeface="Times New Roman" pitchFamily="18" charset="0"/>
                  <a:ea typeface="新細明體" pitchFamily="18" charset="-120"/>
                </a:rPr>
                <a:t>can be heard</a:t>
              </a:r>
              <a:endParaRPr lang="en-US" altLang="zh-TW" sz="1200">
                <a:latin typeface="Times New Roman" pitchFamily="18" charset="0"/>
                <a:ea typeface="新細明體" pitchFamily="18" charset="-120"/>
              </a:endParaRPr>
            </a:p>
            <a:p>
              <a:pPr algn="l" eaLnBrk="0" hangingPunct="0"/>
              <a:r>
                <a:rPr lang="en-US" altLang="zh-TW" sz="1200">
                  <a:latin typeface="Times New Roman" pitchFamily="18" charset="0"/>
                  <a:ea typeface="新細明體" pitchFamily="18" charset="-120"/>
                </a:rPr>
                <a:t>Subject: Workstations</a:t>
              </a:r>
            </a:p>
            <a:p>
              <a:pPr algn="l" eaLnBrk="0" hangingPunct="0"/>
              <a:endParaRPr lang="en-US" altLang="zh-TW" sz="1400">
                <a:latin typeface="Times New Roman" pitchFamily="18" charset="0"/>
                <a:ea typeface="新細明體" pitchFamily="18" charset="-120"/>
              </a:endParaRPr>
            </a:p>
            <a:p>
              <a:pPr algn="l" eaLnBrk="0" hangingPunct="0"/>
              <a:r>
                <a:rPr lang="en-US" altLang="zh-TW" sz="1000">
                  <a:latin typeface="Times New Roman" pitchFamily="18" charset="0"/>
                  <a:ea typeface="新細明體" pitchFamily="18" charset="-120"/>
                </a:rPr>
                <a:t>    In the computer center of National Chiao-Tung University, there are </a:t>
              </a:r>
            </a:p>
            <a:p>
              <a:pPr algn="l" eaLnBrk="0" hangingPunct="0"/>
              <a:r>
                <a:rPr lang="en-US" altLang="zh-TW" sz="1000">
                  <a:latin typeface="Times New Roman" pitchFamily="18" charset="0"/>
                  <a:ea typeface="新細明體" pitchFamily="18" charset="-120"/>
                </a:rPr>
                <a:t>a lot of workstations. There are HP RS serials, SUNs, Apollo, and so </a:t>
              </a:r>
            </a:p>
            <a:p>
              <a:pPr algn="l" eaLnBrk="0" hangingPunct="0"/>
              <a:r>
                <a:rPr lang="en-US" altLang="zh-TW" sz="1000">
                  <a:latin typeface="Times New Roman" pitchFamily="18" charset="0"/>
                  <a:ea typeface="新細明體" pitchFamily="18" charset="-120"/>
                </a:rPr>
                <a:t>on. The students in NCTU learn to use workstation since they are fresh-</a:t>
              </a:r>
            </a:p>
            <a:p>
              <a:pPr algn="l" eaLnBrk="0" hangingPunct="0"/>
              <a:r>
                <a:rPr lang="en-US" altLang="zh-TW" sz="1000">
                  <a:latin typeface="Times New Roman" pitchFamily="18" charset="0"/>
                  <a:ea typeface="新細明體" pitchFamily="18" charset="-120"/>
                </a:rPr>
                <a:t>men. The configuration of the workstations follows:</a:t>
              </a:r>
            </a:p>
            <a:p>
              <a:pPr algn="l" eaLnBrk="0" hangingPunct="0"/>
              <a:endParaRPr lang="en-US" altLang="zh-TW" sz="1000">
                <a:latin typeface="Times New Roman" pitchFamily="18" charset="0"/>
                <a:ea typeface="新細明體" pitchFamily="18" charset="-120"/>
              </a:endParaRPr>
            </a:p>
            <a:p>
              <a:pPr algn="l" eaLnBrk="0" hangingPunct="0"/>
              <a:endParaRPr lang="en-US" altLang="zh-TW" sz="1000">
                <a:latin typeface="Times New Roman" pitchFamily="18" charset="0"/>
                <a:ea typeface="新細明體" pitchFamily="18" charset="-120"/>
              </a:endParaRPr>
            </a:p>
            <a:p>
              <a:pPr algn="l" eaLnBrk="0" hangingPunct="0"/>
              <a:r>
                <a:rPr lang="en-US" altLang="zh-TW" sz="1000">
                  <a:latin typeface="Times New Roman" pitchFamily="18" charset="0"/>
                  <a:ea typeface="新細明體" pitchFamily="18" charset="-120"/>
                </a:rPr>
                <a:t>                                             .      .        .  </a:t>
              </a:r>
            </a:p>
            <a:p>
              <a:pPr algn="l" eaLnBrk="0" hangingPunct="0"/>
              <a:endParaRPr lang="en-US" altLang="zh-TW" sz="1000">
                <a:latin typeface="Times New Roman" pitchFamily="18" charset="0"/>
                <a:ea typeface="新細明體" pitchFamily="18" charset="-120"/>
              </a:endParaRPr>
            </a:p>
            <a:p>
              <a:pPr algn="l" eaLnBrk="0" hangingPunct="0"/>
              <a:endParaRPr lang="en-US" altLang="zh-TW" sz="1000">
                <a:latin typeface="Times New Roman" pitchFamily="18" charset="0"/>
                <a:ea typeface="新細明體" pitchFamily="18" charset="-120"/>
              </a:endParaRPr>
            </a:p>
            <a:p>
              <a:pPr algn="l" eaLnBrk="0" hangingPunct="0"/>
              <a:endParaRPr lang="en-US" altLang="zh-TW" sz="1000">
                <a:latin typeface="Times New Roman" pitchFamily="18" charset="0"/>
                <a:ea typeface="新細明體" pitchFamily="18" charset="-120"/>
              </a:endParaRPr>
            </a:p>
            <a:p>
              <a:pPr algn="l" eaLnBrk="0" hangingPunct="0"/>
              <a:endParaRPr lang="en-US" altLang="zh-TW" sz="1000">
                <a:latin typeface="Times New Roman" pitchFamily="18" charset="0"/>
                <a:ea typeface="新細明體" pitchFamily="18" charset="-120"/>
              </a:endParaRPr>
            </a:p>
            <a:p>
              <a:pPr algn="l" eaLnBrk="0" hangingPunct="0"/>
              <a:endParaRPr lang="en-US" altLang="zh-TW" sz="1000">
                <a:latin typeface="Times New Roman" pitchFamily="18" charset="0"/>
                <a:ea typeface="新細明體" pitchFamily="18" charset="-120"/>
              </a:endParaRPr>
            </a:p>
            <a:p>
              <a:pPr algn="l" eaLnBrk="0" hangingPunct="0"/>
              <a:r>
                <a:rPr lang="en-US" altLang="zh-TW" sz="1000">
                  <a:latin typeface="Times New Roman" pitchFamily="18" charset="0"/>
                  <a:ea typeface="新細明體" pitchFamily="18" charset="-120"/>
                </a:rPr>
                <a:t>In the course introduction to Computer Science? students do their </a:t>
              </a:r>
            </a:p>
            <a:p>
              <a:pPr algn="l" eaLnBrk="0" hangingPunct="0"/>
              <a:r>
                <a:rPr lang="en-US" altLang="zh-TW" sz="1000">
                  <a:latin typeface="Times New Roman" pitchFamily="18" charset="0"/>
                  <a:ea typeface="新細明體" pitchFamily="18" charset="-120"/>
                </a:rPr>
                <a:t>homework's on workstations.</a:t>
              </a:r>
            </a:p>
            <a:p>
              <a:pPr algn="l" eaLnBrk="0" hangingPunct="0"/>
              <a:endParaRPr lang="en-US" altLang="zh-TW" sz="1000">
                <a:latin typeface="Times New Roman" pitchFamily="18" charset="0"/>
                <a:ea typeface="新細明體" pitchFamily="18" charset="-120"/>
              </a:endParaRPr>
            </a:p>
            <a:p>
              <a:pPr algn="l" eaLnBrk="0" hangingPunct="0"/>
              <a:endParaRPr lang="en-US" altLang="zh-TW" sz="1000">
                <a:latin typeface="Times New Roman" pitchFamily="18" charset="0"/>
                <a:ea typeface="新細明體" pitchFamily="18" charset="-120"/>
              </a:endParaRPr>
            </a:p>
            <a:p>
              <a:pPr algn="l" eaLnBrk="0" hangingPunct="0"/>
              <a:endParaRPr lang="en-US" altLang="zh-TW" sz="1000">
                <a:latin typeface="Times New Roman" pitchFamily="18" charset="0"/>
                <a:ea typeface="新細明體" pitchFamily="18" charset="-120"/>
              </a:endParaRPr>
            </a:p>
            <a:p>
              <a:pPr algn="l" eaLnBrk="0" hangingPunct="0"/>
              <a:endParaRPr lang="en-US" altLang="zh-TW" sz="1000">
                <a:latin typeface="Times New Roman" pitchFamily="18" charset="0"/>
                <a:ea typeface="新細明體" pitchFamily="18" charset="-120"/>
              </a:endParaRPr>
            </a:p>
            <a:p>
              <a:pPr algn="l" eaLnBrk="0" hangingPunct="0"/>
              <a:endParaRPr lang="en-US" altLang="zh-TW" sz="1000">
                <a:latin typeface="Times New Roman" pitchFamily="18" charset="0"/>
                <a:ea typeface="新細明體" pitchFamily="18" charset="-120"/>
              </a:endParaRPr>
            </a:p>
            <a:p>
              <a:pPr algn="l" eaLnBrk="0" hangingPunct="0"/>
              <a:endParaRPr lang="en-US" altLang="zh-TW" sz="1000">
                <a:latin typeface="Times New Roman" pitchFamily="18" charset="0"/>
                <a:ea typeface="新細明體" pitchFamily="18" charset="-120"/>
              </a:endParaRPr>
            </a:p>
            <a:p>
              <a:pPr algn="l" eaLnBrk="0" latinLnBrk="1" hangingPunct="0"/>
              <a:endParaRPr lang="en-US" altLang="zh-TW" sz="1000">
                <a:latin typeface="Times New Roman" pitchFamily="18" charset="0"/>
                <a:ea typeface="新細明體" pitchFamily="18" charset="-120"/>
              </a:endParaRPr>
            </a:p>
          </p:txBody>
        </p:sp>
        <p:sp>
          <p:nvSpPr>
            <p:cNvPr id="33808" name="Oval 16"/>
            <p:cNvSpPr>
              <a:spLocks noChangeArrowheads="1"/>
            </p:cNvSpPr>
            <p:nvPr/>
          </p:nvSpPr>
          <p:spPr bwMode="auto">
            <a:xfrm>
              <a:off x="3076" y="1805"/>
              <a:ext cx="109" cy="110"/>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nvGrpSpPr>
            <p:cNvPr id="33809" name="Group 17"/>
            <p:cNvGrpSpPr>
              <a:grpSpLocks/>
            </p:cNvGrpSpPr>
            <p:nvPr/>
          </p:nvGrpSpPr>
          <p:grpSpPr bwMode="auto">
            <a:xfrm>
              <a:off x="1951" y="2808"/>
              <a:ext cx="1561" cy="500"/>
              <a:chOff x="1255" y="3601"/>
              <a:chExt cx="1561" cy="508"/>
            </a:xfrm>
          </p:grpSpPr>
          <p:sp>
            <p:nvSpPr>
              <p:cNvPr id="33810" name="Rectangle 18"/>
              <p:cNvSpPr>
                <a:spLocks noChangeArrowheads="1"/>
              </p:cNvSpPr>
              <p:nvPr/>
            </p:nvSpPr>
            <p:spPr bwMode="auto">
              <a:xfrm>
                <a:off x="1783" y="3910"/>
                <a:ext cx="568" cy="199"/>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3811" name="Rectangle 19"/>
              <p:cNvSpPr>
                <a:spLocks noChangeArrowheads="1"/>
              </p:cNvSpPr>
              <p:nvPr/>
            </p:nvSpPr>
            <p:spPr bwMode="auto">
              <a:xfrm>
                <a:off x="1255" y="3604"/>
                <a:ext cx="460" cy="136"/>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eaLnBrk="0" hangingPunct="0"/>
                <a:r>
                  <a:rPr lang="en-US" altLang="zh-TW" sz="1000">
                    <a:latin typeface="Times New Roman" pitchFamily="18" charset="0"/>
                    <a:ea typeface="新細明體" pitchFamily="18" charset="-120"/>
                  </a:rPr>
                  <a:t>Workstation</a:t>
                </a:r>
              </a:p>
            </p:txBody>
          </p:sp>
          <p:sp>
            <p:nvSpPr>
              <p:cNvPr id="33812" name="Rectangle 20"/>
              <p:cNvSpPr>
                <a:spLocks noChangeArrowheads="1"/>
              </p:cNvSpPr>
              <p:nvPr/>
            </p:nvSpPr>
            <p:spPr bwMode="auto">
              <a:xfrm>
                <a:off x="2350" y="3601"/>
                <a:ext cx="460" cy="136"/>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eaLnBrk="0" hangingPunct="0"/>
                <a:r>
                  <a:rPr lang="en-US" altLang="zh-TW" sz="1000">
                    <a:latin typeface="Times New Roman" pitchFamily="18" charset="0"/>
                    <a:ea typeface="新細明體" pitchFamily="18" charset="-120"/>
                  </a:rPr>
                  <a:t>Workstation</a:t>
                </a:r>
              </a:p>
            </p:txBody>
          </p:sp>
          <p:sp>
            <p:nvSpPr>
              <p:cNvPr id="33813" name="Rectangle 21"/>
              <p:cNvSpPr>
                <a:spLocks noChangeArrowheads="1"/>
              </p:cNvSpPr>
              <p:nvPr/>
            </p:nvSpPr>
            <p:spPr bwMode="auto">
              <a:xfrm>
                <a:off x="1759" y="3892"/>
                <a:ext cx="568" cy="199"/>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eaLnBrk="0" hangingPunct="0"/>
                <a:r>
                  <a:rPr lang="en-US" altLang="zh-TW" sz="1000">
                    <a:latin typeface="Times New Roman" pitchFamily="18" charset="0"/>
                    <a:ea typeface="新細明體" pitchFamily="18" charset="-120"/>
                  </a:rPr>
                  <a:t>Database</a:t>
                </a:r>
              </a:p>
              <a:p>
                <a:pPr eaLnBrk="0" hangingPunct="0"/>
                <a:r>
                  <a:rPr lang="en-US" altLang="zh-TW" sz="1000">
                    <a:latin typeface="Times New Roman" pitchFamily="18" charset="0"/>
                    <a:ea typeface="新細明體" pitchFamily="18" charset="-120"/>
                  </a:rPr>
                  <a:t>Server</a:t>
                </a:r>
              </a:p>
            </p:txBody>
          </p:sp>
          <p:sp>
            <p:nvSpPr>
              <p:cNvPr id="33814" name="Freeform 22"/>
              <p:cNvSpPr>
                <a:spLocks/>
              </p:cNvSpPr>
              <p:nvPr/>
            </p:nvSpPr>
            <p:spPr bwMode="auto">
              <a:xfrm>
                <a:off x="1485" y="3744"/>
                <a:ext cx="1081" cy="64"/>
              </a:xfrm>
              <a:custGeom>
                <a:avLst/>
                <a:gdLst>
                  <a:gd name="T0" fmla="*/ 0 w 1081"/>
                  <a:gd name="T1" fmla="*/ 0 h 64"/>
                  <a:gd name="T2" fmla="*/ 0 w 1081"/>
                  <a:gd name="T3" fmla="*/ 63 h 64"/>
                  <a:gd name="T4" fmla="*/ 1080 w 1081"/>
                  <a:gd name="T5" fmla="*/ 63 h 64"/>
                  <a:gd name="T6" fmla="*/ 1080 w 1081"/>
                  <a:gd name="T7" fmla="*/ 0 h 64"/>
                </a:gdLst>
                <a:ahLst/>
                <a:cxnLst>
                  <a:cxn ang="0">
                    <a:pos x="T0" y="T1"/>
                  </a:cxn>
                  <a:cxn ang="0">
                    <a:pos x="T2" y="T3"/>
                  </a:cxn>
                  <a:cxn ang="0">
                    <a:pos x="T4" y="T5"/>
                  </a:cxn>
                  <a:cxn ang="0">
                    <a:pos x="T6" y="T7"/>
                  </a:cxn>
                </a:cxnLst>
                <a:rect l="0" t="0" r="r" b="b"/>
                <a:pathLst>
                  <a:path w="1081" h="64">
                    <a:moveTo>
                      <a:pt x="0" y="0"/>
                    </a:moveTo>
                    <a:lnTo>
                      <a:pt x="0" y="63"/>
                    </a:lnTo>
                    <a:lnTo>
                      <a:pt x="1080" y="63"/>
                    </a:lnTo>
                    <a:lnTo>
                      <a:pt x="1080" y="0"/>
                    </a:lnTo>
                  </a:path>
                </a:pathLst>
              </a:custGeom>
              <a:noFill/>
              <a:ln w="127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33815" name="Line 23"/>
              <p:cNvSpPr>
                <a:spLocks noChangeShapeType="1"/>
              </p:cNvSpPr>
              <p:nvPr/>
            </p:nvSpPr>
            <p:spPr bwMode="auto">
              <a:xfrm flipV="1">
                <a:off x="2061" y="3803"/>
                <a:ext cx="0" cy="8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nvGrpSpPr>
              <p:cNvPr id="33816" name="Group 24"/>
              <p:cNvGrpSpPr>
                <a:grpSpLocks/>
              </p:cNvGrpSpPr>
              <p:nvPr/>
            </p:nvGrpSpPr>
            <p:grpSpPr bwMode="auto">
              <a:xfrm>
                <a:off x="2632" y="3958"/>
                <a:ext cx="184" cy="130"/>
                <a:chOff x="2632" y="3958"/>
                <a:chExt cx="184" cy="130"/>
              </a:xfrm>
            </p:grpSpPr>
            <p:sp>
              <p:nvSpPr>
                <p:cNvPr id="33817" name="AutoShape 25"/>
                <p:cNvSpPr>
                  <a:spLocks noChangeArrowheads="1"/>
                </p:cNvSpPr>
                <p:nvPr/>
              </p:nvSpPr>
              <p:spPr bwMode="auto">
                <a:xfrm>
                  <a:off x="2644" y="3976"/>
                  <a:ext cx="172" cy="112"/>
                </a:xfrm>
                <a:prstGeom prst="rightArrow">
                  <a:avLst>
                    <a:gd name="adj1" fmla="val 50000"/>
                    <a:gd name="adj2" fmla="val 76793"/>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3818" name="AutoShape 26"/>
                <p:cNvSpPr>
                  <a:spLocks noChangeArrowheads="1"/>
                </p:cNvSpPr>
                <p:nvPr/>
              </p:nvSpPr>
              <p:spPr bwMode="auto">
                <a:xfrm>
                  <a:off x="2632" y="3958"/>
                  <a:ext cx="172" cy="112"/>
                </a:xfrm>
                <a:prstGeom prst="rightArrow">
                  <a:avLst>
                    <a:gd name="adj1" fmla="val 50000"/>
                    <a:gd name="adj2" fmla="val 76793"/>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grpSp>
        <p:sp>
          <p:nvSpPr>
            <p:cNvPr id="33819" name="Rectangle 27"/>
            <p:cNvSpPr>
              <a:spLocks noChangeArrowheads="1"/>
            </p:cNvSpPr>
            <p:nvPr/>
          </p:nvSpPr>
          <p:spPr bwMode="auto">
            <a:xfrm>
              <a:off x="2332" y="3600"/>
              <a:ext cx="808" cy="57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3820" name="Line 28"/>
            <p:cNvSpPr>
              <a:spLocks noChangeShapeType="1"/>
            </p:cNvSpPr>
            <p:nvPr/>
          </p:nvSpPr>
          <p:spPr bwMode="auto">
            <a:xfrm flipV="1">
              <a:off x="3229" y="1587"/>
              <a:ext cx="763" cy="231"/>
            </a:xfrm>
            <a:prstGeom prst="line">
              <a:avLst/>
            </a:prstGeom>
            <a:noFill/>
            <a:ln w="127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3821" name="Rectangle 29"/>
            <p:cNvSpPr>
              <a:spLocks noChangeArrowheads="1"/>
            </p:cNvSpPr>
            <p:nvPr/>
          </p:nvSpPr>
          <p:spPr bwMode="auto">
            <a:xfrm>
              <a:off x="3982" y="1410"/>
              <a:ext cx="818" cy="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eaLnBrk="0" hangingPunct="0">
                <a:lnSpc>
                  <a:spcPct val="70000"/>
                </a:lnSpc>
                <a:spcBef>
                  <a:spcPct val="50000"/>
                </a:spcBef>
              </a:pPr>
              <a:r>
                <a:rPr lang="en-US" altLang="zh-TW" sz="1400">
                  <a:solidFill>
                    <a:schemeClr val="hlink"/>
                  </a:solidFill>
                  <a:latin typeface="Times New Roman" pitchFamily="18" charset="0"/>
                  <a:ea typeface="新細明體" pitchFamily="18" charset="-120"/>
                </a:rPr>
                <a:t></a:t>
              </a:r>
              <a:r>
                <a:rPr lang="en-US" altLang="zh-TW" sz="1400" i="1">
                  <a:latin typeface="Times New Roman" pitchFamily="18" charset="0"/>
                  <a:ea typeface="新細明體" pitchFamily="18" charset="-120"/>
                </a:rPr>
                <a:t>speaker</a:t>
              </a:r>
              <a:br>
                <a:rPr lang="en-US" altLang="zh-TW" sz="1400" i="1">
                  <a:latin typeface="Times New Roman" pitchFamily="18" charset="0"/>
                  <a:ea typeface="新細明體" pitchFamily="18" charset="-120"/>
                </a:rPr>
              </a:br>
              <a:r>
                <a:rPr lang="en-US" altLang="zh-TW" sz="1400" i="1">
                  <a:latin typeface="Times New Roman" pitchFamily="18" charset="0"/>
                  <a:ea typeface="新細明體" pitchFamily="18" charset="-120"/>
                </a:rPr>
                <a:t>voice message associated</a:t>
              </a:r>
              <a:endParaRPr lang="en-US" altLang="zh-TW" sz="1400">
                <a:solidFill>
                  <a:schemeClr val="hlink"/>
                </a:solidFill>
                <a:latin typeface="Times New Roman" pitchFamily="18" charset="0"/>
                <a:ea typeface="新細明體" pitchFamily="18" charset="-120"/>
              </a:endParaRPr>
            </a:p>
          </p:txBody>
        </p:sp>
        <p:grpSp>
          <p:nvGrpSpPr>
            <p:cNvPr id="33822" name="Group 30"/>
            <p:cNvGrpSpPr>
              <a:grpSpLocks/>
            </p:cNvGrpSpPr>
            <p:nvPr/>
          </p:nvGrpSpPr>
          <p:grpSpPr bwMode="auto">
            <a:xfrm>
              <a:off x="3925" y="2142"/>
              <a:ext cx="473" cy="514"/>
              <a:chOff x="3229" y="2947"/>
              <a:chExt cx="473" cy="514"/>
            </a:xfrm>
          </p:grpSpPr>
          <p:sp>
            <p:nvSpPr>
              <p:cNvPr id="33823" name="Rectangle 31"/>
              <p:cNvSpPr>
                <a:spLocks noChangeArrowheads="1"/>
              </p:cNvSpPr>
              <p:nvPr/>
            </p:nvSpPr>
            <p:spPr bwMode="auto">
              <a:xfrm>
                <a:off x="3229" y="2947"/>
                <a:ext cx="298" cy="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zh-TW" sz="4800">
                    <a:latin typeface="Times New Roman" pitchFamily="18" charset="0"/>
                    <a:ea typeface="新細明體" pitchFamily="18" charset="-120"/>
                  </a:rPr>
                  <a:t>}</a:t>
                </a:r>
              </a:p>
            </p:txBody>
          </p:sp>
          <p:sp>
            <p:nvSpPr>
              <p:cNvPr id="33824" name="Rectangle 32"/>
              <p:cNvSpPr>
                <a:spLocks noChangeArrowheads="1"/>
              </p:cNvSpPr>
              <p:nvPr/>
            </p:nvSpPr>
            <p:spPr bwMode="auto">
              <a:xfrm>
                <a:off x="3426" y="3120"/>
                <a:ext cx="276" cy="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zh-TW" sz="1400" i="1">
                    <a:latin typeface="Times New Roman" pitchFamily="18" charset="0"/>
                    <a:ea typeface="新細明體" pitchFamily="18" charset="-120"/>
                  </a:rPr>
                  <a:t>text</a:t>
                </a:r>
                <a:endParaRPr lang="en-US" altLang="zh-TW" sz="1400">
                  <a:latin typeface="Times New Roman" pitchFamily="18" charset="0"/>
                  <a:ea typeface="新細明體" pitchFamily="18" charset="-120"/>
                </a:endParaRPr>
              </a:p>
            </p:txBody>
          </p:sp>
        </p:grpSp>
        <p:sp>
          <p:nvSpPr>
            <p:cNvPr id="33826" name="Rectangle 34"/>
            <p:cNvSpPr>
              <a:spLocks noChangeArrowheads="1"/>
            </p:cNvSpPr>
            <p:nvPr/>
          </p:nvSpPr>
          <p:spPr bwMode="auto">
            <a:xfrm>
              <a:off x="3887" y="2551"/>
              <a:ext cx="421" cy="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zh-TW" sz="8000">
                  <a:latin typeface="Times New Roman" pitchFamily="18" charset="0"/>
                  <a:ea typeface="新細明體" pitchFamily="18" charset="-120"/>
                </a:rPr>
                <a:t>}</a:t>
              </a:r>
              <a:endParaRPr lang="en-US" altLang="zh-TW" sz="8000">
                <a:solidFill>
                  <a:schemeClr val="hlink"/>
                </a:solidFill>
                <a:latin typeface="Times New Roman" pitchFamily="18" charset="0"/>
                <a:ea typeface="新細明體" pitchFamily="18" charset="-120"/>
              </a:endParaRPr>
            </a:p>
          </p:txBody>
        </p:sp>
        <p:sp>
          <p:nvSpPr>
            <p:cNvPr id="33827" name="Rectangle 35"/>
            <p:cNvSpPr>
              <a:spLocks noChangeArrowheads="1"/>
            </p:cNvSpPr>
            <p:nvPr/>
          </p:nvSpPr>
          <p:spPr bwMode="auto">
            <a:xfrm>
              <a:off x="4157" y="2891"/>
              <a:ext cx="507" cy="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zh-TW" sz="1400" i="1">
                  <a:latin typeface="Times New Roman" pitchFamily="18" charset="0"/>
                  <a:ea typeface="新細明體" pitchFamily="18" charset="-120"/>
                </a:rPr>
                <a:t>graphics</a:t>
              </a:r>
              <a:endParaRPr lang="en-US" altLang="zh-TW" sz="1400">
                <a:solidFill>
                  <a:schemeClr val="hlink"/>
                </a:solidFill>
                <a:latin typeface="Times New Roman" pitchFamily="18" charset="0"/>
                <a:ea typeface="新細明體" pitchFamily="18" charset="-120"/>
              </a:endParaRPr>
            </a:p>
          </p:txBody>
        </p:sp>
        <p:sp>
          <p:nvSpPr>
            <p:cNvPr id="33828" name="Rectangle 36"/>
            <p:cNvSpPr>
              <a:spLocks noChangeArrowheads="1"/>
            </p:cNvSpPr>
            <p:nvPr/>
          </p:nvSpPr>
          <p:spPr bwMode="auto">
            <a:xfrm>
              <a:off x="3884" y="3352"/>
              <a:ext cx="421" cy="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zh-TW" sz="8000">
                  <a:latin typeface="Times New Roman" pitchFamily="18" charset="0"/>
                  <a:ea typeface="新細明體" pitchFamily="18" charset="-120"/>
                </a:rPr>
                <a:t>}</a:t>
              </a:r>
            </a:p>
          </p:txBody>
        </p:sp>
        <p:sp>
          <p:nvSpPr>
            <p:cNvPr id="33829" name="Rectangle 37"/>
            <p:cNvSpPr>
              <a:spLocks noChangeArrowheads="1"/>
            </p:cNvSpPr>
            <p:nvPr/>
          </p:nvSpPr>
          <p:spPr bwMode="auto">
            <a:xfrm>
              <a:off x="4168" y="3696"/>
              <a:ext cx="388" cy="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zh-TW" sz="1400" i="1">
                  <a:latin typeface="Times New Roman" pitchFamily="18" charset="0"/>
                  <a:ea typeface="新細明體" pitchFamily="18" charset="-120"/>
                </a:rPr>
                <a:t>image</a:t>
              </a:r>
              <a:endParaRPr lang="en-US" altLang="zh-TW" sz="1400">
                <a:solidFill>
                  <a:schemeClr val="hlink"/>
                </a:solidFill>
                <a:latin typeface="Times New Roman" pitchFamily="18" charset="0"/>
                <a:ea typeface="新細明體" pitchFamily="18" charset="-120"/>
              </a:endParaRPr>
            </a:p>
          </p:txBody>
        </p:sp>
        <p:graphicFrame>
          <p:nvGraphicFramePr>
            <p:cNvPr id="33830" name="Object 38">
              <a:hlinkClick r:id="" action="ppaction://ole?verb=0"/>
            </p:cNvPr>
            <p:cNvGraphicFramePr>
              <a:graphicFrameLocks/>
            </p:cNvGraphicFramePr>
            <p:nvPr/>
          </p:nvGraphicFramePr>
          <p:xfrm>
            <a:off x="2544" y="3654"/>
            <a:ext cx="419" cy="474"/>
          </p:xfrm>
          <a:graphic>
            <a:graphicData uri="http://schemas.openxmlformats.org/presentationml/2006/ole">
              <mc:AlternateContent xmlns:mc="http://schemas.openxmlformats.org/markup-compatibility/2006">
                <mc:Choice xmlns:v="urn:schemas-microsoft-com:vml" Requires="v">
                  <p:oleObj spid="_x0000_s33924" name="Clip" r:id="rId3" imgW="4206600" imgH="4760640" progId="MS_ClipArt_Gallery.2">
                    <p:embed/>
                  </p:oleObj>
                </mc:Choice>
                <mc:Fallback>
                  <p:oleObj name="Clip" r:id="rId3" imgW="4206600" imgH="4760640" progId="MS_ClipArt_Gallery.2">
                    <p:embed/>
                    <p:pic>
                      <p:nvPicPr>
                        <p:cNvPr id="0" name="Object 38"/>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4" y="3654"/>
                          <a:ext cx="419" cy="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投影片編號版面配置區 4"/>
          <p:cNvSpPr>
            <a:spLocks noGrp="1"/>
          </p:cNvSpPr>
          <p:nvPr>
            <p:ph type="sldNum" sz="quarter" idx="11"/>
          </p:nvPr>
        </p:nvSpPr>
        <p:spPr/>
        <p:txBody>
          <a:bodyPr/>
          <a:lstStyle/>
          <a:p>
            <a:r>
              <a:rPr lang="en-US" altLang="zh-TW"/>
              <a:t>1-</a:t>
            </a:r>
            <a:fld id="{557EA4E1-83D5-4BE3-A694-1DA12CB0D654}" type="slidenum">
              <a:rPr lang="en-US" altLang="zh-TW"/>
              <a:pPr/>
              <a:t>74</a:t>
            </a:fld>
            <a:endParaRPr lang="en-US" altLang="zh-TW"/>
          </a:p>
        </p:txBody>
      </p:sp>
      <p:sp>
        <p:nvSpPr>
          <p:cNvPr id="34818" name="Rectangle 2"/>
          <p:cNvSpPr>
            <a:spLocks noGrp="1" noChangeArrowheads="1"/>
          </p:cNvSpPr>
          <p:nvPr>
            <p:ph type="title"/>
          </p:nvPr>
        </p:nvSpPr>
        <p:spPr>
          <a:xfrm>
            <a:off x="781050" y="228600"/>
            <a:ext cx="7581900" cy="838200"/>
          </a:xfrm>
        </p:spPr>
        <p:txBody>
          <a:bodyPr/>
          <a:lstStyle/>
          <a:p>
            <a:r>
              <a:rPr lang="en-US" altLang="zh-TW" sz="3200"/>
              <a:t>Use of a Database Management System in Design and Application</a:t>
            </a:r>
          </a:p>
        </p:txBody>
      </p:sp>
      <p:grpSp>
        <p:nvGrpSpPr>
          <p:cNvPr id="34820" name="Group 4"/>
          <p:cNvGrpSpPr>
            <a:grpSpLocks/>
          </p:cNvGrpSpPr>
          <p:nvPr/>
        </p:nvGrpSpPr>
        <p:grpSpPr bwMode="auto">
          <a:xfrm>
            <a:off x="3048000" y="1371600"/>
            <a:ext cx="5886450" cy="4648200"/>
            <a:chOff x="317" y="1823"/>
            <a:chExt cx="3708" cy="3236"/>
          </a:xfrm>
        </p:grpSpPr>
        <p:sp>
          <p:nvSpPr>
            <p:cNvPr id="34821" name="Oval 5"/>
            <p:cNvSpPr>
              <a:spLocks noChangeArrowheads="1"/>
            </p:cNvSpPr>
            <p:nvPr/>
          </p:nvSpPr>
          <p:spPr bwMode="auto">
            <a:xfrm>
              <a:off x="471" y="4218"/>
              <a:ext cx="599" cy="316"/>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eaLnBrk="0" hangingPunct="0"/>
              <a:r>
                <a:rPr lang="en-US" altLang="zh-TW" sz="1200" b="1">
                  <a:latin typeface="Times New Roman" pitchFamily="18" charset="0"/>
                  <a:ea typeface="新細明體" pitchFamily="18" charset="-120"/>
                </a:rPr>
                <a:t>Design</a:t>
              </a:r>
            </a:p>
            <a:p>
              <a:pPr eaLnBrk="0" hangingPunct="0"/>
              <a:r>
                <a:rPr lang="en-US" altLang="zh-TW" sz="1200" b="1">
                  <a:latin typeface="Times New Roman" pitchFamily="18" charset="0"/>
                  <a:ea typeface="新細明體" pitchFamily="18" charset="-120"/>
                </a:rPr>
                <a:t>Analysis</a:t>
              </a:r>
            </a:p>
          </p:txBody>
        </p:sp>
        <p:sp>
          <p:nvSpPr>
            <p:cNvPr id="34822" name="Oval 6"/>
            <p:cNvSpPr>
              <a:spLocks noChangeArrowheads="1"/>
            </p:cNvSpPr>
            <p:nvPr/>
          </p:nvSpPr>
          <p:spPr bwMode="auto">
            <a:xfrm>
              <a:off x="1220" y="4218"/>
              <a:ext cx="601" cy="316"/>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eaLnBrk="0" hangingPunct="0"/>
              <a:r>
                <a:rPr lang="en-US" altLang="zh-TW" sz="1200" b="1">
                  <a:latin typeface="Times New Roman" pitchFamily="18" charset="0"/>
                  <a:ea typeface="新細明體" pitchFamily="18" charset="-120"/>
                </a:rPr>
                <a:t>Design</a:t>
              </a:r>
            </a:p>
            <a:p>
              <a:pPr eaLnBrk="0" hangingPunct="0"/>
              <a:r>
                <a:rPr lang="en-US" altLang="zh-TW" sz="1200" b="1">
                  <a:latin typeface="Times New Roman" pitchFamily="18" charset="0"/>
                  <a:ea typeface="新細明體" pitchFamily="18" charset="-120"/>
                </a:rPr>
                <a:t>Verification</a:t>
              </a:r>
            </a:p>
          </p:txBody>
        </p:sp>
        <p:sp>
          <p:nvSpPr>
            <p:cNvPr id="34823" name="Oval 7"/>
            <p:cNvSpPr>
              <a:spLocks noChangeArrowheads="1"/>
            </p:cNvSpPr>
            <p:nvPr/>
          </p:nvSpPr>
          <p:spPr bwMode="auto">
            <a:xfrm>
              <a:off x="1970" y="4218"/>
              <a:ext cx="554" cy="316"/>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eaLnBrk="0" hangingPunct="0"/>
              <a:r>
                <a:rPr lang="en-US" altLang="zh-TW" sz="1200" b="1">
                  <a:latin typeface="Times New Roman" pitchFamily="18" charset="0"/>
                  <a:ea typeface="新細明體" pitchFamily="18" charset="-120"/>
                </a:rPr>
                <a:t>Evaluation</a:t>
              </a:r>
            </a:p>
          </p:txBody>
        </p:sp>
        <p:sp>
          <p:nvSpPr>
            <p:cNvPr id="34824" name="Oval 8"/>
            <p:cNvSpPr>
              <a:spLocks noChangeArrowheads="1"/>
            </p:cNvSpPr>
            <p:nvPr/>
          </p:nvSpPr>
          <p:spPr bwMode="auto">
            <a:xfrm>
              <a:off x="2675" y="4218"/>
              <a:ext cx="552" cy="316"/>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eaLnBrk="0" hangingPunct="0"/>
              <a:r>
                <a:rPr lang="en-US" altLang="zh-TW" sz="1200" b="1">
                  <a:latin typeface="Times New Roman" pitchFamily="18" charset="0"/>
                  <a:ea typeface="新細明體" pitchFamily="18" charset="-120"/>
                </a:rPr>
                <a:t>Synthesis</a:t>
              </a:r>
            </a:p>
          </p:txBody>
        </p:sp>
        <p:sp>
          <p:nvSpPr>
            <p:cNvPr id="34825" name="Oval 9"/>
            <p:cNvSpPr>
              <a:spLocks noChangeArrowheads="1"/>
            </p:cNvSpPr>
            <p:nvPr/>
          </p:nvSpPr>
          <p:spPr bwMode="auto">
            <a:xfrm>
              <a:off x="3375" y="4218"/>
              <a:ext cx="556" cy="316"/>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eaLnBrk="0" hangingPunct="0"/>
              <a:r>
                <a:rPr lang="en-US" altLang="zh-TW" sz="1200" b="1">
                  <a:latin typeface="Times New Roman" pitchFamily="18" charset="0"/>
                  <a:ea typeface="新細明體" pitchFamily="18" charset="-120"/>
                </a:rPr>
                <a:t>Release</a:t>
              </a:r>
            </a:p>
          </p:txBody>
        </p:sp>
        <p:sp>
          <p:nvSpPr>
            <p:cNvPr id="34826" name="Oval 10"/>
            <p:cNvSpPr>
              <a:spLocks noChangeArrowheads="1"/>
            </p:cNvSpPr>
            <p:nvPr/>
          </p:nvSpPr>
          <p:spPr bwMode="auto">
            <a:xfrm>
              <a:off x="753" y="4622"/>
              <a:ext cx="787" cy="357"/>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eaLnBrk="0" hangingPunct="0"/>
              <a:r>
                <a:rPr lang="en-US" altLang="zh-TW" sz="1200" b="1">
                  <a:latin typeface="Times New Roman" pitchFamily="18" charset="0"/>
                  <a:ea typeface="新細明體" pitchFamily="18" charset="-120"/>
                </a:rPr>
                <a:t>Manufacturing</a:t>
              </a:r>
            </a:p>
            <a:p>
              <a:pPr eaLnBrk="0" hangingPunct="0"/>
              <a:r>
                <a:rPr lang="en-US" altLang="zh-TW" sz="1200" b="1">
                  <a:latin typeface="Times New Roman" pitchFamily="18" charset="0"/>
                  <a:ea typeface="新細明體" pitchFamily="18" charset="-120"/>
                </a:rPr>
                <a:t>Planning</a:t>
              </a:r>
            </a:p>
          </p:txBody>
        </p:sp>
        <p:sp>
          <p:nvSpPr>
            <p:cNvPr id="34827" name="Oval 11"/>
            <p:cNvSpPr>
              <a:spLocks noChangeArrowheads="1"/>
            </p:cNvSpPr>
            <p:nvPr/>
          </p:nvSpPr>
          <p:spPr bwMode="auto">
            <a:xfrm>
              <a:off x="1924" y="4654"/>
              <a:ext cx="648" cy="316"/>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eaLnBrk="0" hangingPunct="0"/>
              <a:r>
                <a:rPr lang="en-US" altLang="zh-TW" sz="1200" b="1">
                  <a:latin typeface="Times New Roman" pitchFamily="18" charset="0"/>
                  <a:ea typeface="新細明體" pitchFamily="18" charset="-120"/>
                </a:rPr>
                <a:t>Production</a:t>
              </a:r>
            </a:p>
            <a:p>
              <a:pPr eaLnBrk="0" hangingPunct="0"/>
              <a:r>
                <a:rPr lang="en-US" altLang="zh-TW" sz="1200" b="1">
                  <a:latin typeface="Times New Roman" pitchFamily="18" charset="0"/>
                  <a:ea typeface="新細明體" pitchFamily="18" charset="-120"/>
                </a:rPr>
                <a:t>Control</a:t>
              </a:r>
            </a:p>
          </p:txBody>
        </p:sp>
        <p:sp>
          <p:nvSpPr>
            <p:cNvPr id="34828" name="Oval 12"/>
            <p:cNvSpPr>
              <a:spLocks noChangeArrowheads="1"/>
            </p:cNvSpPr>
            <p:nvPr/>
          </p:nvSpPr>
          <p:spPr bwMode="auto">
            <a:xfrm>
              <a:off x="3048" y="4622"/>
              <a:ext cx="603" cy="396"/>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eaLnBrk="0" hangingPunct="0"/>
              <a:r>
                <a:rPr lang="en-US" altLang="zh-TW" sz="1200" b="1">
                  <a:latin typeface="Times New Roman" pitchFamily="18" charset="0"/>
                  <a:ea typeface="新細明體" pitchFamily="18" charset="-120"/>
                </a:rPr>
                <a:t>Project</a:t>
              </a:r>
            </a:p>
            <a:p>
              <a:pPr eaLnBrk="0" hangingPunct="0"/>
              <a:r>
                <a:rPr lang="en-US" altLang="zh-TW" sz="1200" b="1">
                  <a:latin typeface="Times New Roman" pitchFamily="18" charset="0"/>
                  <a:ea typeface="新細明體" pitchFamily="18" charset="-120"/>
                </a:rPr>
                <a:t>Management</a:t>
              </a:r>
            </a:p>
          </p:txBody>
        </p:sp>
        <p:sp>
          <p:nvSpPr>
            <p:cNvPr id="34829" name="Rectangle 13"/>
            <p:cNvSpPr>
              <a:spLocks noChangeArrowheads="1"/>
            </p:cNvSpPr>
            <p:nvPr/>
          </p:nvSpPr>
          <p:spPr bwMode="auto">
            <a:xfrm>
              <a:off x="378" y="4179"/>
              <a:ext cx="3647" cy="88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4830" name="Rectangle 14"/>
            <p:cNvSpPr>
              <a:spLocks noChangeArrowheads="1"/>
            </p:cNvSpPr>
            <p:nvPr/>
          </p:nvSpPr>
          <p:spPr bwMode="auto">
            <a:xfrm>
              <a:off x="317" y="4009"/>
              <a:ext cx="1008" cy="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0" hangingPunct="0"/>
              <a:r>
                <a:rPr lang="en-US" altLang="zh-TW" sz="1600" b="1">
                  <a:latin typeface="Times New Roman" pitchFamily="18" charset="0"/>
                  <a:ea typeface="新細明體" pitchFamily="18" charset="-120"/>
                </a:rPr>
                <a:t>APPLICATION</a:t>
              </a:r>
            </a:p>
          </p:txBody>
        </p:sp>
        <p:sp>
          <p:nvSpPr>
            <p:cNvPr id="34831" name="Line 15"/>
            <p:cNvSpPr>
              <a:spLocks noChangeShapeType="1"/>
            </p:cNvSpPr>
            <p:nvPr/>
          </p:nvSpPr>
          <p:spPr bwMode="auto">
            <a:xfrm>
              <a:off x="1544" y="3977"/>
              <a:ext cx="0" cy="194"/>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4832" name="Line 16"/>
            <p:cNvSpPr>
              <a:spLocks noChangeShapeType="1"/>
            </p:cNvSpPr>
            <p:nvPr/>
          </p:nvSpPr>
          <p:spPr bwMode="auto">
            <a:xfrm>
              <a:off x="2998" y="3977"/>
              <a:ext cx="0" cy="194"/>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4833" name="Rectangle 17"/>
            <p:cNvSpPr>
              <a:spLocks noChangeArrowheads="1"/>
            </p:cNvSpPr>
            <p:nvPr/>
          </p:nvSpPr>
          <p:spPr bwMode="auto">
            <a:xfrm>
              <a:off x="1536" y="2693"/>
              <a:ext cx="1358" cy="6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312" tIns="42862" rIns="87312" bIns="42862" anchor="ctr"/>
            <a:lstStyle/>
            <a:p>
              <a:pPr defTabSz="858838" eaLnBrk="0" hangingPunct="0"/>
              <a:r>
                <a:rPr lang="en-US" altLang="zh-TW" sz="1700" b="1">
                  <a:latin typeface="Times New Roman" pitchFamily="18" charset="0"/>
                  <a:ea typeface="新細明體" pitchFamily="18" charset="-120"/>
                </a:rPr>
                <a:t>DBMS</a:t>
              </a:r>
            </a:p>
            <a:p>
              <a:pPr defTabSz="858838" eaLnBrk="0" hangingPunct="0"/>
              <a:r>
                <a:rPr lang="en-US" altLang="zh-TW" sz="1700" b="1">
                  <a:latin typeface="Times New Roman" pitchFamily="18" charset="0"/>
                  <a:ea typeface="新細明體" pitchFamily="18" charset="-120"/>
                </a:rPr>
                <a:t>Database Management</a:t>
              </a:r>
            </a:p>
            <a:p>
              <a:pPr defTabSz="858838" eaLnBrk="0" hangingPunct="0"/>
              <a:r>
                <a:rPr lang="en-US" altLang="zh-TW" sz="1700" b="1">
                  <a:latin typeface="Times New Roman" pitchFamily="18" charset="0"/>
                  <a:ea typeface="新細明體" pitchFamily="18" charset="-120"/>
                </a:rPr>
                <a:t>System</a:t>
              </a:r>
            </a:p>
          </p:txBody>
        </p:sp>
        <p:sp>
          <p:nvSpPr>
            <p:cNvPr id="34834" name="Rectangle 18"/>
            <p:cNvSpPr>
              <a:spLocks noChangeArrowheads="1"/>
            </p:cNvSpPr>
            <p:nvPr/>
          </p:nvSpPr>
          <p:spPr bwMode="auto">
            <a:xfrm>
              <a:off x="1096" y="3686"/>
              <a:ext cx="1048" cy="181"/>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312" tIns="42862" rIns="87312" bIns="42862" anchor="ctr"/>
            <a:lstStyle/>
            <a:p>
              <a:pPr defTabSz="858838" eaLnBrk="0" hangingPunct="0"/>
              <a:r>
                <a:rPr lang="en-US" altLang="zh-TW" sz="1500" b="1">
                  <a:latin typeface="Times New Roman" pitchFamily="18" charset="0"/>
                  <a:ea typeface="新細明體" pitchFamily="18" charset="-120"/>
                </a:rPr>
                <a:t>Graphic Interface</a:t>
              </a:r>
            </a:p>
          </p:txBody>
        </p:sp>
        <p:sp>
          <p:nvSpPr>
            <p:cNvPr id="34835" name="Rectangle 19"/>
            <p:cNvSpPr>
              <a:spLocks noChangeArrowheads="1"/>
            </p:cNvSpPr>
            <p:nvPr/>
          </p:nvSpPr>
          <p:spPr bwMode="auto">
            <a:xfrm>
              <a:off x="2415" y="3686"/>
              <a:ext cx="1093" cy="181"/>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312" tIns="42862" rIns="87312" bIns="42862" anchor="ctr"/>
            <a:lstStyle/>
            <a:p>
              <a:pPr defTabSz="858838" eaLnBrk="0" hangingPunct="0"/>
              <a:r>
                <a:rPr lang="en-US" altLang="zh-TW" sz="1500" b="1">
                  <a:latin typeface="Times New Roman" pitchFamily="18" charset="0"/>
                  <a:ea typeface="新細明體" pitchFamily="18" charset="-120"/>
                </a:rPr>
                <a:t>Language Interface</a:t>
              </a:r>
            </a:p>
          </p:txBody>
        </p:sp>
        <p:sp>
          <p:nvSpPr>
            <p:cNvPr id="34836" name="Rectangle 20"/>
            <p:cNvSpPr>
              <a:spLocks noChangeArrowheads="1"/>
            </p:cNvSpPr>
            <p:nvPr/>
          </p:nvSpPr>
          <p:spPr bwMode="auto">
            <a:xfrm>
              <a:off x="1051" y="3571"/>
              <a:ext cx="2502" cy="372"/>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4837" name="Rectangle 21"/>
            <p:cNvSpPr>
              <a:spLocks noChangeArrowheads="1"/>
            </p:cNvSpPr>
            <p:nvPr/>
          </p:nvSpPr>
          <p:spPr bwMode="auto">
            <a:xfrm>
              <a:off x="322" y="3699"/>
              <a:ext cx="721" cy="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312" tIns="42862" rIns="87312" bIns="42862">
              <a:spAutoFit/>
            </a:bodyPr>
            <a:lstStyle/>
            <a:p>
              <a:pPr algn="l" defTabSz="858838" eaLnBrk="0" hangingPunct="0"/>
              <a:r>
                <a:rPr lang="en-US" altLang="zh-TW" sz="1300" b="1">
                  <a:latin typeface="Times New Roman" pitchFamily="18" charset="0"/>
                  <a:ea typeface="新細明體" pitchFamily="18" charset="-120"/>
                </a:rPr>
                <a:t>INTERFACE</a:t>
              </a:r>
            </a:p>
          </p:txBody>
        </p:sp>
        <p:sp>
          <p:nvSpPr>
            <p:cNvPr id="34838" name="Line 22"/>
            <p:cNvSpPr>
              <a:spLocks noChangeShapeType="1"/>
            </p:cNvSpPr>
            <p:nvPr/>
          </p:nvSpPr>
          <p:spPr bwMode="auto">
            <a:xfrm flipH="1">
              <a:off x="1573" y="3301"/>
              <a:ext cx="579" cy="181"/>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4839" name="Line 23"/>
            <p:cNvSpPr>
              <a:spLocks noChangeShapeType="1"/>
            </p:cNvSpPr>
            <p:nvPr/>
          </p:nvSpPr>
          <p:spPr bwMode="auto">
            <a:xfrm>
              <a:off x="2421" y="3301"/>
              <a:ext cx="653" cy="181"/>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4840" name="Rectangle 24"/>
            <p:cNvSpPr>
              <a:spLocks noChangeArrowheads="1"/>
            </p:cNvSpPr>
            <p:nvPr/>
          </p:nvSpPr>
          <p:spPr bwMode="auto">
            <a:xfrm>
              <a:off x="719" y="2859"/>
              <a:ext cx="683" cy="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312" tIns="42862" rIns="87312" bIns="42862">
              <a:spAutoFit/>
            </a:bodyPr>
            <a:lstStyle/>
            <a:p>
              <a:pPr algn="l" defTabSz="858838" eaLnBrk="0" hangingPunct="0"/>
              <a:r>
                <a:rPr lang="en-US" altLang="zh-TW" sz="1300" b="1">
                  <a:latin typeface="Times New Roman" pitchFamily="18" charset="0"/>
                  <a:ea typeface="新細明體" pitchFamily="18" charset="-120"/>
                </a:rPr>
                <a:t>Preliminary-</a:t>
              </a:r>
            </a:p>
            <a:p>
              <a:pPr algn="l" defTabSz="858838" eaLnBrk="0" hangingPunct="0"/>
              <a:r>
                <a:rPr lang="en-US" altLang="zh-TW" sz="1300" b="1">
                  <a:latin typeface="Times New Roman" pitchFamily="18" charset="0"/>
                  <a:ea typeface="新細明體" pitchFamily="18" charset="-120"/>
                </a:rPr>
                <a:t>  design</a:t>
              </a:r>
            </a:p>
          </p:txBody>
        </p:sp>
        <p:sp>
          <p:nvSpPr>
            <p:cNvPr id="34841" name="Rectangle 25"/>
            <p:cNvSpPr>
              <a:spLocks noChangeArrowheads="1"/>
            </p:cNvSpPr>
            <p:nvPr/>
          </p:nvSpPr>
          <p:spPr bwMode="auto">
            <a:xfrm>
              <a:off x="711" y="2317"/>
              <a:ext cx="485" cy="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312" tIns="42862" rIns="87312" bIns="42862">
              <a:spAutoFit/>
            </a:bodyPr>
            <a:lstStyle/>
            <a:p>
              <a:pPr algn="l" defTabSz="858838" eaLnBrk="0" hangingPunct="0"/>
              <a:r>
                <a:rPr lang="en-US" altLang="zh-TW" sz="1300" b="1">
                  <a:latin typeface="Times New Roman" pitchFamily="18" charset="0"/>
                  <a:ea typeface="新細明體" pitchFamily="18" charset="-120"/>
                </a:rPr>
                <a:t>Analysis</a:t>
              </a:r>
            </a:p>
            <a:p>
              <a:pPr algn="l" defTabSz="858838" eaLnBrk="0" hangingPunct="0"/>
              <a:r>
                <a:rPr lang="en-US" altLang="zh-TW" sz="1300" b="1">
                  <a:latin typeface="Times New Roman" pitchFamily="18" charset="0"/>
                  <a:ea typeface="新細明體" pitchFamily="18" charset="-120"/>
                </a:rPr>
                <a:t> Models</a:t>
              </a:r>
            </a:p>
          </p:txBody>
        </p:sp>
        <p:sp>
          <p:nvSpPr>
            <p:cNvPr id="34842" name="Rectangle 26"/>
            <p:cNvSpPr>
              <a:spLocks noChangeArrowheads="1"/>
            </p:cNvSpPr>
            <p:nvPr/>
          </p:nvSpPr>
          <p:spPr bwMode="auto">
            <a:xfrm>
              <a:off x="1447" y="1940"/>
              <a:ext cx="480" cy="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312" tIns="42862" rIns="87312" bIns="42862">
              <a:spAutoFit/>
            </a:bodyPr>
            <a:lstStyle/>
            <a:p>
              <a:pPr algn="l" defTabSz="858838" eaLnBrk="0" hangingPunct="0"/>
              <a:r>
                <a:rPr lang="en-US" altLang="zh-TW" sz="1300" b="1">
                  <a:latin typeface="Times New Roman" pitchFamily="18" charset="0"/>
                  <a:ea typeface="新細明體" pitchFamily="18" charset="-120"/>
                </a:rPr>
                <a:t>Detailed</a:t>
              </a:r>
            </a:p>
            <a:p>
              <a:pPr algn="l" defTabSz="858838" eaLnBrk="0" hangingPunct="0"/>
              <a:r>
                <a:rPr lang="en-US" altLang="zh-TW" sz="1300" b="1">
                  <a:latin typeface="Times New Roman" pitchFamily="18" charset="0"/>
                  <a:ea typeface="新細明體" pitchFamily="18" charset="-120"/>
                </a:rPr>
                <a:t>  Design</a:t>
              </a:r>
            </a:p>
          </p:txBody>
        </p:sp>
        <p:sp>
          <p:nvSpPr>
            <p:cNvPr id="34843" name="Rectangle 27"/>
            <p:cNvSpPr>
              <a:spLocks noChangeArrowheads="1"/>
            </p:cNvSpPr>
            <p:nvPr/>
          </p:nvSpPr>
          <p:spPr bwMode="auto">
            <a:xfrm>
              <a:off x="2339" y="1876"/>
              <a:ext cx="457" cy="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312" tIns="42862" rIns="87312" bIns="42862">
              <a:spAutoFit/>
            </a:bodyPr>
            <a:lstStyle/>
            <a:p>
              <a:pPr algn="l" defTabSz="858838" eaLnBrk="0" hangingPunct="0"/>
              <a:r>
                <a:rPr lang="en-US" altLang="zh-TW" sz="1300" b="1">
                  <a:latin typeface="Times New Roman" pitchFamily="18" charset="0"/>
                  <a:ea typeface="新細明體" pitchFamily="18" charset="-120"/>
                </a:rPr>
                <a:t>Design</a:t>
              </a:r>
            </a:p>
            <a:p>
              <a:pPr algn="l" defTabSz="858838" eaLnBrk="0" hangingPunct="0"/>
              <a:r>
                <a:rPr lang="en-US" altLang="zh-TW" sz="1300" b="1">
                  <a:latin typeface="Times New Roman" pitchFamily="18" charset="0"/>
                  <a:ea typeface="新細明體" pitchFamily="18" charset="-120"/>
                </a:rPr>
                <a:t>Release</a:t>
              </a:r>
            </a:p>
            <a:p>
              <a:pPr algn="l" defTabSz="858838" eaLnBrk="0" hangingPunct="0"/>
              <a:r>
                <a:rPr lang="en-US" altLang="zh-TW" sz="1300" b="1">
                  <a:latin typeface="Times New Roman" pitchFamily="18" charset="0"/>
                  <a:ea typeface="新細明體" pitchFamily="18" charset="-120"/>
                </a:rPr>
                <a:t>Control</a:t>
              </a:r>
            </a:p>
          </p:txBody>
        </p:sp>
        <p:sp>
          <p:nvSpPr>
            <p:cNvPr id="34844" name="Rectangle 28"/>
            <p:cNvSpPr>
              <a:spLocks noChangeArrowheads="1"/>
            </p:cNvSpPr>
            <p:nvPr/>
          </p:nvSpPr>
          <p:spPr bwMode="auto">
            <a:xfrm>
              <a:off x="3131" y="2216"/>
              <a:ext cx="631" cy="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312" tIns="42862" rIns="87312" bIns="42862">
              <a:spAutoFit/>
            </a:bodyPr>
            <a:lstStyle/>
            <a:p>
              <a:pPr algn="l" defTabSz="858838" eaLnBrk="0" hangingPunct="0"/>
              <a:r>
                <a:rPr lang="en-US" altLang="zh-TW" sz="1300" b="1">
                  <a:latin typeface="Times New Roman" pitchFamily="18" charset="0"/>
                  <a:ea typeface="新細明體" pitchFamily="18" charset="-120"/>
                </a:rPr>
                <a:t>Fabrication</a:t>
              </a:r>
            </a:p>
            <a:p>
              <a:pPr algn="l" defTabSz="858838" eaLnBrk="0" hangingPunct="0"/>
              <a:r>
                <a:rPr lang="en-US" altLang="zh-TW" sz="1300" b="1">
                  <a:latin typeface="Times New Roman" pitchFamily="18" charset="0"/>
                  <a:ea typeface="新細明體" pitchFamily="18" charset="-120"/>
                </a:rPr>
                <a:t>  Assembly</a:t>
              </a:r>
            </a:p>
            <a:p>
              <a:pPr algn="l" defTabSz="858838" eaLnBrk="0" hangingPunct="0"/>
              <a:r>
                <a:rPr lang="en-US" altLang="zh-TW" sz="1300" b="1">
                  <a:latin typeface="Times New Roman" pitchFamily="18" charset="0"/>
                  <a:ea typeface="新細明體" pitchFamily="18" charset="-120"/>
                </a:rPr>
                <a:t>      Info</a:t>
              </a:r>
            </a:p>
          </p:txBody>
        </p:sp>
        <p:sp>
          <p:nvSpPr>
            <p:cNvPr id="34845" name="Rectangle 29"/>
            <p:cNvSpPr>
              <a:spLocks noChangeArrowheads="1"/>
            </p:cNvSpPr>
            <p:nvPr/>
          </p:nvSpPr>
          <p:spPr bwMode="auto">
            <a:xfrm>
              <a:off x="3198" y="2890"/>
              <a:ext cx="572" cy="3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312" tIns="42862" rIns="87312" bIns="42862">
              <a:spAutoFit/>
            </a:bodyPr>
            <a:lstStyle/>
            <a:p>
              <a:pPr algn="l" defTabSz="858838" eaLnBrk="0" hangingPunct="0"/>
              <a:r>
                <a:rPr lang="en-US" altLang="zh-TW" sz="1300" b="1">
                  <a:latin typeface="Times New Roman" pitchFamily="18" charset="0"/>
                  <a:ea typeface="新細明體" pitchFamily="18" charset="-120"/>
                </a:rPr>
                <a:t>Test  /  </a:t>
              </a:r>
            </a:p>
            <a:p>
              <a:pPr algn="l" defTabSz="858838" eaLnBrk="0" hangingPunct="0"/>
              <a:r>
                <a:rPr lang="en-US" altLang="zh-TW" sz="1300" b="1">
                  <a:latin typeface="Times New Roman" pitchFamily="18" charset="0"/>
                  <a:ea typeface="新細明體" pitchFamily="18" charset="-120"/>
                </a:rPr>
                <a:t>Inspection</a:t>
              </a:r>
            </a:p>
          </p:txBody>
        </p:sp>
        <p:sp>
          <p:nvSpPr>
            <p:cNvPr id="34846" name="Oval 30"/>
            <p:cNvSpPr>
              <a:spLocks noChangeArrowheads="1"/>
            </p:cNvSpPr>
            <p:nvPr/>
          </p:nvSpPr>
          <p:spPr bwMode="auto">
            <a:xfrm>
              <a:off x="698" y="2808"/>
              <a:ext cx="607" cy="67"/>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4847" name="Arc 31"/>
            <p:cNvSpPr>
              <a:spLocks/>
            </p:cNvSpPr>
            <p:nvPr/>
          </p:nvSpPr>
          <p:spPr bwMode="auto">
            <a:xfrm>
              <a:off x="958" y="3183"/>
              <a:ext cx="348" cy="72"/>
            </a:xfrm>
            <a:custGeom>
              <a:avLst/>
              <a:gdLst>
                <a:gd name="G0" fmla="+- 62 0 0"/>
                <a:gd name="G1" fmla="+- 0 0 0"/>
                <a:gd name="G2" fmla="+- 21600 0 0"/>
                <a:gd name="T0" fmla="*/ 21662 w 21662"/>
                <a:gd name="T1" fmla="*/ 0 h 21600"/>
                <a:gd name="T2" fmla="*/ 0 w 21662"/>
                <a:gd name="T3" fmla="*/ 21600 h 21600"/>
                <a:gd name="T4" fmla="*/ 62 w 21662"/>
                <a:gd name="T5" fmla="*/ 0 h 21600"/>
              </a:gdLst>
              <a:ahLst/>
              <a:cxnLst>
                <a:cxn ang="0">
                  <a:pos x="T0" y="T1"/>
                </a:cxn>
                <a:cxn ang="0">
                  <a:pos x="T2" y="T3"/>
                </a:cxn>
                <a:cxn ang="0">
                  <a:pos x="T4" y="T5"/>
                </a:cxn>
              </a:cxnLst>
              <a:rect l="0" t="0" r="r" b="b"/>
              <a:pathLst>
                <a:path w="21662" h="21600" fill="none" extrusionOk="0">
                  <a:moveTo>
                    <a:pt x="21662" y="0"/>
                  </a:moveTo>
                  <a:cubicBezTo>
                    <a:pt x="21662" y="11929"/>
                    <a:pt x="11991" y="21600"/>
                    <a:pt x="62" y="21600"/>
                  </a:cubicBezTo>
                  <a:cubicBezTo>
                    <a:pt x="41" y="21600"/>
                    <a:pt x="20" y="21599"/>
                    <a:pt x="0" y="21599"/>
                  </a:cubicBezTo>
                </a:path>
                <a:path w="21662" h="21600" stroke="0" extrusionOk="0">
                  <a:moveTo>
                    <a:pt x="21662" y="0"/>
                  </a:moveTo>
                  <a:cubicBezTo>
                    <a:pt x="21662" y="11929"/>
                    <a:pt x="11991" y="21600"/>
                    <a:pt x="62" y="21600"/>
                  </a:cubicBezTo>
                  <a:cubicBezTo>
                    <a:pt x="41" y="21600"/>
                    <a:pt x="20" y="21599"/>
                    <a:pt x="0" y="21599"/>
                  </a:cubicBezTo>
                  <a:lnTo>
                    <a:pt x="62" y="0"/>
                  </a:lnTo>
                  <a:close/>
                </a:path>
              </a:pathLst>
            </a:custGeom>
            <a:noFill/>
            <a:ln w="12700" cap="rnd">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4848" name="Arc 32"/>
            <p:cNvSpPr>
              <a:spLocks/>
            </p:cNvSpPr>
            <p:nvPr/>
          </p:nvSpPr>
          <p:spPr bwMode="auto">
            <a:xfrm>
              <a:off x="699" y="3183"/>
              <a:ext cx="260" cy="72"/>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4849" name="Line 33"/>
            <p:cNvSpPr>
              <a:spLocks noChangeShapeType="1"/>
            </p:cNvSpPr>
            <p:nvPr/>
          </p:nvSpPr>
          <p:spPr bwMode="auto">
            <a:xfrm>
              <a:off x="694" y="2844"/>
              <a:ext cx="0" cy="33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4850" name="Line 34"/>
            <p:cNvSpPr>
              <a:spLocks noChangeShapeType="1"/>
            </p:cNvSpPr>
            <p:nvPr/>
          </p:nvSpPr>
          <p:spPr bwMode="auto">
            <a:xfrm>
              <a:off x="1309" y="2844"/>
              <a:ext cx="0" cy="33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4851" name="Oval 35"/>
            <p:cNvSpPr>
              <a:spLocks noChangeArrowheads="1"/>
            </p:cNvSpPr>
            <p:nvPr/>
          </p:nvSpPr>
          <p:spPr bwMode="auto">
            <a:xfrm>
              <a:off x="713" y="2200"/>
              <a:ext cx="499" cy="73"/>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4852" name="Arc 36"/>
            <p:cNvSpPr>
              <a:spLocks/>
            </p:cNvSpPr>
            <p:nvPr/>
          </p:nvSpPr>
          <p:spPr bwMode="auto">
            <a:xfrm>
              <a:off x="878" y="2576"/>
              <a:ext cx="348" cy="72"/>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4853" name="Arc 37"/>
            <p:cNvSpPr>
              <a:spLocks/>
            </p:cNvSpPr>
            <p:nvPr/>
          </p:nvSpPr>
          <p:spPr bwMode="auto">
            <a:xfrm>
              <a:off x="714" y="2576"/>
              <a:ext cx="260" cy="72"/>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4854" name="Line 38"/>
            <p:cNvSpPr>
              <a:spLocks noChangeShapeType="1"/>
            </p:cNvSpPr>
            <p:nvPr/>
          </p:nvSpPr>
          <p:spPr bwMode="auto">
            <a:xfrm>
              <a:off x="709" y="2238"/>
              <a:ext cx="0" cy="33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4855" name="Line 39"/>
            <p:cNvSpPr>
              <a:spLocks noChangeShapeType="1"/>
            </p:cNvSpPr>
            <p:nvPr/>
          </p:nvSpPr>
          <p:spPr bwMode="auto">
            <a:xfrm>
              <a:off x="1230" y="2238"/>
              <a:ext cx="0" cy="33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4856" name="Oval 40"/>
            <p:cNvSpPr>
              <a:spLocks noChangeArrowheads="1"/>
            </p:cNvSpPr>
            <p:nvPr/>
          </p:nvSpPr>
          <p:spPr bwMode="auto">
            <a:xfrm>
              <a:off x="1417" y="1823"/>
              <a:ext cx="565" cy="68"/>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4857" name="Arc 41"/>
            <p:cNvSpPr>
              <a:spLocks/>
            </p:cNvSpPr>
            <p:nvPr/>
          </p:nvSpPr>
          <p:spPr bwMode="auto">
            <a:xfrm>
              <a:off x="1633" y="2199"/>
              <a:ext cx="350" cy="71"/>
            </a:xfrm>
            <a:custGeom>
              <a:avLst/>
              <a:gdLst>
                <a:gd name="G0" fmla="+- 62 0 0"/>
                <a:gd name="G1" fmla="+- 0 0 0"/>
                <a:gd name="G2" fmla="+- 21600 0 0"/>
                <a:gd name="T0" fmla="*/ 21662 w 21662"/>
                <a:gd name="T1" fmla="*/ 0 h 21600"/>
                <a:gd name="T2" fmla="*/ 0 w 21662"/>
                <a:gd name="T3" fmla="*/ 21600 h 21600"/>
                <a:gd name="T4" fmla="*/ 62 w 21662"/>
                <a:gd name="T5" fmla="*/ 0 h 21600"/>
              </a:gdLst>
              <a:ahLst/>
              <a:cxnLst>
                <a:cxn ang="0">
                  <a:pos x="T0" y="T1"/>
                </a:cxn>
                <a:cxn ang="0">
                  <a:pos x="T2" y="T3"/>
                </a:cxn>
                <a:cxn ang="0">
                  <a:pos x="T4" y="T5"/>
                </a:cxn>
              </a:cxnLst>
              <a:rect l="0" t="0" r="r" b="b"/>
              <a:pathLst>
                <a:path w="21662" h="21600" fill="none" extrusionOk="0">
                  <a:moveTo>
                    <a:pt x="21662" y="0"/>
                  </a:moveTo>
                  <a:cubicBezTo>
                    <a:pt x="21662" y="11929"/>
                    <a:pt x="11991" y="21600"/>
                    <a:pt x="62" y="21600"/>
                  </a:cubicBezTo>
                  <a:cubicBezTo>
                    <a:pt x="41" y="21600"/>
                    <a:pt x="20" y="21599"/>
                    <a:pt x="0" y="21599"/>
                  </a:cubicBezTo>
                </a:path>
                <a:path w="21662" h="21600" stroke="0" extrusionOk="0">
                  <a:moveTo>
                    <a:pt x="21662" y="0"/>
                  </a:moveTo>
                  <a:cubicBezTo>
                    <a:pt x="21662" y="11929"/>
                    <a:pt x="11991" y="21600"/>
                    <a:pt x="62" y="21600"/>
                  </a:cubicBezTo>
                  <a:cubicBezTo>
                    <a:pt x="41" y="21600"/>
                    <a:pt x="20" y="21599"/>
                    <a:pt x="0" y="21599"/>
                  </a:cubicBezTo>
                  <a:lnTo>
                    <a:pt x="62" y="0"/>
                  </a:lnTo>
                  <a:close/>
                </a:path>
              </a:pathLst>
            </a:custGeom>
            <a:noFill/>
            <a:ln w="12700" cap="rnd">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4858" name="Arc 42"/>
            <p:cNvSpPr>
              <a:spLocks/>
            </p:cNvSpPr>
            <p:nvPr/>
          </p:nvSpPr>
          <p:spPr bwMode="auto">
            <a:xfrm>
              <a:off x="1418" y="2199"/>
              <a:ext cx="216" cy="71"/>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4859" name="Line 43"/>
            <p:cNvSpPr>
              <a:spLocks noChangeShapeType="1"/>
            </p:cNvSpPr>
            <p:nvPr/>
          </p:nvSpPr>
          <p:spPr bwMode="auto">
            <a:xfrm>
              <a:off x="1413" y="1861"/>
              <a:ext cx="0" cy="33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4860" name="Line 44"/>
            <p:cNvSpPr>
              <a:spLocks noChangeShapeType="1"/>
            </p:cNvSpPr>
            <p:nvPr/>
          </p:nvSpPr>
          <p:spPr bwMode="auto">
            <a:xfrm>
              <a:off x="1986" y="1861"/>
              <a:ext cx="0" cy="33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4861" name="Oval 45"/>
            <p:cNvSpPr>
              <a:spLocks noChangeArrowheads="1"/>
            </p:cNvSpPr>
            <p:nvPr/>
          </p:nvSpPr>
          <p:spPr bwMode="auto">
            <a:xfrm>
              <a:off x="2300" y="1823"/>
              <a:ext cx="522" cy="68"/>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4862" name="Arc 46"/>
            <p:cNvSpPr>
              <a:spLocks/>
            </p:cNvSpPr>
            <p:nvPr/>
          </p:nvSpPr>
          <p:spPr bwMode="auto">
            <a:xfrm>
              <a:off x="2517" y="2199"/>
              <a:ext cx="305" cy="71"/>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4863" name="Arc 47"/>
            <p:cNvSpPr>
              <a:spLocks/>
            </p:cNvSpPr>
            <p:nvPr/>
          </p:nvSpPr>
          <p:spPr bwMode="auto">
            <a:xfrm>
              <a:off x="2301" y="2199"/>
              <a:ext cx="216" cy="71"/>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4864" name="Line 48"/>
            <p:cNvSpPr>
              <a:spLocks noChangeShapeType="1"/>
            </p:cNvSpPr>
            <p:nvPr/>
          </p:nvSpPr>
          <p:spPr bwMode="auto">
            <a:xfrm>
              <a:off x="2296" y="1861"/>
              <a:ext cx="0" cy="33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4865" name="Line 49"/>
            <p:cNvSpPr>
              <a:spLocks noChangeShapeType="1"/>
            </p:cNvSpPr>
            <p:nvPr/>
          </p:nvSpPr>
          <p:spPr bwMode="auto">
            <a:xfrm>
              <a:off x="2826" y="1861"/>
              <a:ext cx="0" cy="33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4866" name="Oval 50"/>
            <p:cNvSpPr>
              <a:spLocks noChangeArrowheads="1"/>
            </p:cNvSpPr>
            <p:nvPr/>
          </p:nvSpPr>
          <p:spPr bwMode="auto">
            <a:xfrm>
              <a:off x="3138" y="2164"/>
              <a:ext cx="609" cy="67"/>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4867" name="Arc 51"/>
            <p:cNvSpPr>
              <a:spLocks/>
            </p:cNvSpPr>
            <p:nvPr/>
          </p:nvSpPr>
          <p:spPr bwMode="auto">
            <a:xfrm>
              <a:off x="3398" y="2540"/>
              <a:ext cx="349" cy="74"/>
            </a:xfrm>
            <a:custGeom>
              <a:avLst/>
              <a:gdLst>
                <a:gd name="G0" fmla="+- 0 0 0"/>
                <a:gd name="G1" fmla="+- 298 0 0"/>
                <a:gd name="G2" fmla="+- 21600 0 0"/>
                <a:gd name="T0" fmla="*/ 21598 w 21600"/>
                <a:gd name="T1" fmla="*/ 0 h 21898"/>
                <a:gd name="T2" fmla="*/ 0 w 21600"/>
                <a:gd name="T3" fmla="*/ 21898 h 21898"/>
                <a:gd name="T4" fmla="*/ 0 w 21600"/>
                <a:gd name="T5" fmla="*/ 298 h 21898"/>
              </a:gdLst>
              <a:ahLst/>
              <a:cxnLst>
                <a:cxn ang="0">
                  <a:pos x="T0" y="T1"/>
                </a:cxn>
                <a:cxn ang="0">
                  <a:pos x="T2" y="T3"/>
                </a:cxn>
                <a:cxn ang="0">
                  <a:pos x="T4" y="T5"/>
                </a:cxn>
              </a:cxnLst>
              <a:rect l="0" t="0" r="r" b="b"/>
              <a:pathLst>
                <a:path w="21600" h="21898" fill="none" extrusionOk="0">
                  <a:moveTo>
                    <a:pt x="21597" y="0"/>
                  </a:moveTo>
                  <a:cubicBezTo>
                    <a:pt x="21599" y="99"/>
                    <a:pt x="21600" y="198"/>
                    <a:pt x="21600" y="298"/>
                  </a:cubicBezTo>
                  <a:cubicBezTo>
                    <a:pt x="21600" y="12227"/>
                    <a:pt x="11929" y="21897"/>
                    <a:pt x="0" y="21898"/>
                  </a:cubicBezTo>
                </a:path>
                <a:path w="21600" h="21898" stroke="0" extrusionOk="0">
                  <a:moveTo>
                    <a:pt x="21597" y="0"/>
                  </a:moveTo>
                  <a:cubicBezTo>
                    <a:pt x="21599" y="99"/>
                    <a:pt x="21600" y="198"/>
                    <a:pt x="21600" y="298"/>
                  </a:cubicBezTo>
                  <a:cubicBezTo>
                    <a:pt x="21600" y="12227"/>
                    <a:pt x="11929" y="21897"/>
                    <a:pt x="0" y="21898"/>
                  </a:cubicBezTo>
                  <a:lnTo>
                    <a:pt x="0" y="298"/>
                  </a:lnTo>
                  <a:close/>
                </a:path>
              </a:pathLst>
            </a:custGeom>
            <a:noFill/>
            <a:ln w="12700" cap="rnd">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4868" name="Arc 52"/>
            <p:cNvSpPr>
              <a:spLocks/>
            </p:cNvSpPr>
            <p:nvPr/>
          </p:nvSpPr>
          <p:spPr bwMode="auto">
            <a:xfrm>
              <a:off x="3139" y="2540"/>
              <a:ext cx="260" cy="74"/>
            </a:xfrm>
            <a:custGeom>
              <a:avLst/>
              <a:gdLst>
                <a:gd name="G0" fmla="+- 21600 0 0"/>
                <a:gd name="G1" fmla="+- 298 0 0"/>
                <a:gd name="G2" fmla="+- 21600 0 0"/>
                <a:gd name="T0" fmla="*/ 21600 w 21600"/>
                <a:gd name="T1" fmla="*/ 21898 h 21898"/>
                <a:gd name="T2" fmla="*/ 2 w 21600"/>
                <a:gd name="T3" fmla="*/ 0 h 21898"/>
                <a:gd name="T4" fmla="*/ 21600 w 21600"/>
                <a:gd name="T5" fmla="*/ 298 h 21898"/>
              </a:gdLst>
              <a:ahLst/>
              <a:cxnLst>
                <a:cxn ang="0">
                  <a:pos x="T0" y="T1"/>
                </a:cxn>
                <a:cxn ang="0">
                  <a:pos x="T2" y="T3"/>
                </a:cxn>
                <a:cxn ang="0">
                  <a:pos x="T4" y="T5"/>
                </a:cxn>
              </a:cxnLst>
              <a:rect l="0" t="0" r="r" b="b"/>
              <a:pathLst>
                <a:path w="21600" h="21898" fill="none" extrusionOk="0">
                  <a:moveTo>
                    <a:pt x="21600" y="21898"/>
                  </a:moveTo>
                  <a:cubicBezTo>
                    <a:pt x="9670" y="21898"/>
                    <a:pt x="0" y="12227"/>
                    <a:pt x="0" y="298"/>
                  </a:cubicBezTo>
                  <a:cubicBezTo>
                    <a:pt x="-1" y="198"/>
                    <a:pt x="0" y="99"/>
                    <a:pt x="2" y="0"/>
                  </a:cubicBezTo>
                </a:path>
                <a:path w="21600" h="21898" stroke="0" extrusionOk="0">
                  <a:moveTo>
                    <a:pt x="21600" y="21898"/>
                  </a:moveTo>
                  <a:cubicBezTo>
                    <a:pt x="9670" y="21898"/>
                    <a:pt x="0" y="12227"/>
                    <a:pt x="0" y="298"/>
                  </a:cubicBezTo>
                  <a:cubicBezTo>
                    <a:pt x="-1" y="198"/>
                    <a:pt x="0" y="99"/>
                    <a:pt x="2" y="0"/>
                  </a:cubicBezTo>
                  <a:lnTo>
                    <a:pt x="21600" y="298"/>
                  </a:lnTo>
                  <a:close/>
                </a:path>
              </a:pathLst>
            </a:custGeom>
            <a:noFill/>
            <a:ln w="12700" cap="rnd">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4869" name="Line 53"/>
            <p:cNvSpPr>
              <a:spLocks noChangeShapeType="1"/>
            </p:cNvSpPr>
            <p:nvPr/>
          </p:nvSpPr>
          <p:spPr bwMode="auto">
            <a:xfrm>
              <a:off x="3134" y="2202"/>
              <a:ext cx="0" cy="33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4870" name="Line 54"/>
            <p:cNvSpPr>
              <a:spLocks noChangeShapeType="1"/>
            </p:cNvSpPr>
            <p:nvPr/>
          </p:nvSpPr>
          <p:spPr bwMode="auto">
            <a:xfrm>
              <a:off x="3751" y="2202"/>
              <a:ext cx="0" cy="33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4871" name="Oval 55"/>
            <p:cNvSpPr>
              <a:spLocks noChangeArrowheads="1"/>
            </p:cNvSpPr>
            <p:nvPr/>
          </p:nvSpPr>
          <p:spPr bwMode="auto">
            <a:xfrm>
              <a:off x="3142" y="2809"/>
              <a:ext cx="635" cy="7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4872" name="Arc 56"/>
            <p:cNvSpPr>
              <a:spLocks/>
            </p:cNvSpPr>
            <p:nvPr/>
          </p:nvSpPr>
          <p:spPr bwMode="auto">
            <a:xfrm>
              <a:off x="3427" y="3185"/>
              <a:ext cx="350" cy="74"/>
            </a:xfrm>
            <a:custGeom>
              <a:avLst/>
              <a:gdLst>
                <a:gd name="G0" fmla="+- 0 0 0"/>
                <a:gd name="G1" fmla="+- 298 0 0"/>
                <a:gd name="G2" fmla="+- 21600 0 0"/>
                <a:gd name="T0" fmla="*/ 21598 w 21600"/>
                <a:gd name="T1" fmla="*/ 0 h 21898"/>
                <a:gd name="T2" fmla="*/ 0 w 21600"/>
                <a:gd name="T3" fmla="*/ 21898 h 21898"/>
                <a:gd name="T4" fmla="*/ 0 w 21600"/>
                <a:gd name="T5" fmla="*/ 298 h 21898"/>
              </a:gdLst>
              <a:ahLst/>
              <a:cxnLst>
                <a:cxn ang="0">
                  <a:pos x="T0" y="T1"/>
                </a:cxn>
                <a:cxn ang="0">
                  <a:pos x="T2" y="T3"/>
                </a:cxn>
                <a:cxn ang="0">
                  <a:pos x="T4" y="T5"/>
                </a:cxn>
              </a:cxnLst>
              <a:rect l="0" t="0" r="r" b="b"/>
              <a:pathLst>
                <a:path w="21600" h="21898" fill="none" extrusionOk="0">
                  <a:moveTo>
                    <a:pt x="21597" y="0"/>
                  </a:moveTo>
                  <a:cubicBezTo>
                    <a:pt x="21599" y="99"/>
                    <a:pt x="21600" y="198"/>
                    <a:pt x="21600" y="298"/>
                  </a:cubicBezTo>
                  <a:cubicBezTo>
                    <a:pt x="21600" y="12227"/>
                    <a:pt x="11929" y="21897"/>
                    <a:pt x="0" y="21898"/>
                  </a:cubicBezTo>
                </a:path>
                <a:path w="21600" h="21898" stroke="0" extrusionOk="0">
                  <a:moveTo>
                    <a:pt x="21597" y="0"/>
                  </a:moveTo>
                  <a:cubicBezTo>
                    <a:pt x="21599" y="99"/>
                    <a:pt x="21600" y="198"/>
                    <a:pt x="21600" y="298"/>
                  </a:cubicBezTo>
                  <a:cubicBezTo>
                    <a:pt x="21600" y="12227"/>
                    <a:pt x="11929" y="21897"/>
                    <a:pt x="0" y="21898"/>
                  </a:cubicBezTo>
                  <a:lnTo>
                    <a:pt x="0" y="298"/>
                  </a:lnTo>
                  <a:close/>
                </a:path>
              </a:pathLst>
            </a:custGeom>
            <a:noFill/>
            <a:ln w="12700" cap="rnd">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4873" name="Arc 57"/>
            <p:cNvSpPr>
              <a:spLocks/>
            </p:cNvSpPr>
            <p:nvPr/>
          </p:nvSpPr>
          <p:spPr bwMode="auto">
            <a:xfrm>
              <a:off x="3143" y="3167"/>
              <a:ext cx="286" cy="93"/>
            </a:xfrm>
            <a:custGeom>
              <a:avLst/>
              <a:gdLst>
                <a:gd name="G0" fmla="+- 21600 0 0"/>
                <a:gd name="G1" fmla="+- 233 0 0"/>
                <a:gd name="G2" fmla="+- 21600 0 0"/>
                <a:gd name="T0" fmla="*/ 21524 w 21600"/>
                <a:gd name="T1" fmla="*/ 21833 h 21833"/>
                <a:gd name="T2" fmla="*/ 1 w 21600"/>
                <a:gd name="T3" fmla="*/ 0 h 21833"/>
                <a:gd name="T4" fmla="*/ 21600 w 21600"/>
                <a:gd name="T5" fmla="*/ 233 h 21833"/>
              </a:gdLst>
              <a:ahLst/>
              <a:cxnLst>
                <a:cxn ang="0">
                  <a:pos x="T0" y="T1"/>
                </a:cxn>
                <a:cxn ang="0">
                  <a:pos x="T2" y="T3"/>
                </a:cxn>
                <a:cxn ang="0">
                  <a:pos x="T4" y="T5"/>
                </a:cxn>
              </a:cxnLst>
              <a:rect l="0" t="0" r="r" b="b"/>
              <a:pathLst>
                <a:path w="21600" h="21833" fill="none" extrusionOk="0">
                  <a:moveTo>
                    <a:pt x="21524" y="21832"/>
                  </a:moveTo>
                  <a:cubicBezTo>
                    <a:pt x="9624" y="21790"/>
                    <a:pt x="0" y="12132"/>
                    <a:pt x="0" y="233"/>
                  </a:cubicBezTo>
                  <a:cubicBezTo>
                    <a:pt x="-1" y="155"/>
                    <a:pt x="0" y="77"/>
                    <a:pt x="1" y="0"/>
                  </a:cubicBezTo>
                </a:path>
                <a:path w="21600" h="21833" stroke="0" extrusionOk="0">
                  <a:moveTo>
                    <a:pt x="21524" y="21832"/>
                  </a:moveTo>
                  <a:cubicBezTo>
                    <a:pt x="9624" y="21790"/>
                    <a:pt x="0" y="12132"/>
                    <a:pt x="0" y="233"/>
                  </a:cubicBezTo>
                  <a:cubicBezTo>
                    <a:pt x="-1" y="155"/>
                    <a:pt x="0" y="77"/>
                    <a:pt x="1" y="0"/>
                  </a:cubicBezTo>
                  <a:lnTo>
                    <a:pt x="21600" y="233"/>
                  </a:lnTo>
                  <a:close/>
                </a:path>
              </a:pathLst>
            </a:custGeom>
            <a:noFill/>
            <a:ln w="12700" cap="rnd">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4874" name="Line 58"/>
            <p:cNvSpPr>
              <a:spLocks noChangeShapeType="1"/>
            </p:cNvSpPr>
            <p:nvPr/>
          </p:nvSpPr>
          <p:spPr bwMode="auto">
            <a:xfrm>
              <a:off x="3781" y="2847"/>
              <a:ext cx="0" cy="33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4875" name="Line 59"/>
            <p:cNvSpPr>
              <a:spLocks noChangeShapeType="1"/>
            </p:cNvSpPr>
            <p:nvPr/>
          </p:nvSpPr>
          <p:spPr bwMode="auto">
            <a:xfrm>
              <a:off x="1313" y="3030"/>
              <a:ext cx="21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4876" name="Line 60"/>
            <p:cNvSpPr>
              <a:spLocks noChangeShapeType="1"/>
            </p:cNvSpPr>
            <p:nvPr/>
          </p:nvSpPr>
          <p:spPr bwMode="auto">
            <a:xfrm>
              <a:off x="2902" y="3030"/>
              <a:ext cx="209"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4877" name="Line 61"/>
            <p:cNvSpPr>
              <a:spLocks noChangeShapeType="1"/>
            </p:cNvSpPr>
            <p:nvPr/>
          </p:nvSpPr>
          <p:spPr bwMode="auto">
            <a:xfrm flipV="1">
              <a:off x="2908" y="2596"/>
              <a:ext cx="367" cy="17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4878" name="Line 62"/>
            <p:cNvSpPr>
              <a:spLocks noChangeShapeType="1"/>
            </p:cNvSpPr>
            <p:nvPr/>
          </p:nvSpPr>
          <p:spPr bwMode="auto">
            <a:xfrm flipH="1">
              <a:off x="2277" y="2281"/>
              <a:ext cx="208" cy="40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4879" name="Line 63"/>
            <p:cNvSpPr>
              <a:spLocks noChangeShapeType="1"/>
            </p:cNvSpPr>
            <p:nvPr/>
          </p:nvSpPr>
          <p:spPr bwMode="auto">
            <a:xfrm>
              <a:off x="1783" y="2281"/>
              <a:ext cx="228" cy="40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4880" name="Line 64"/>
            <p:cNvSpPr>
              <a:spLocks noChangeShapeType="1"/>
            </p:cNvSpPr>
            <p:nvPr/>
          </p:nvSpPr>
          <p:spPr bwMode="auto">
            <a:xfrm>
              <a:off x="1174" y="2604"/>
              <a:ext cx="354" cy="19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4881" name="Line 65"/>
            <p:cNvSpPr>
              <a:spLocks noChangeShapeType="1"/>
            </p:cNvSpPr>
            <p:nvPr/>
          </p:nvSpPr>
          <p:spPr bwMode="auto">
            <a:xfrm>
              <a:off x="1580" y="3501"/>
              <a:ext cx="0" cy="194"/>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4882" name="Line 66"/>
            <p:cNvSpPr>
              <a:spLocks noChangeShapeType="1"/>
            </p:cNvSpPr>
            <p:nvPr/>
          </p:nvSpPr>
          <p:spPr bwMode="auto">
            <a:xfrm>
              <a:off x="3090" y="3492"/>
              <a:ext cx="0" cy="194"/>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4883" name="Line 67"/>
            <p:cNvSpPr>
              <a:spLocks noChangeShapeType="1"/>
            </p:cNvSpPr>
            <p:nvPr/>
          </p:nvSpPr>
          <p:spPr bwMode="auto">
            <a:xfrm>
              <a:off x="3138" y="2845"/>
              <a:ext cx="0" cy="31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grpSp>
        <p:nvGrpSpPr>
          <p:cNvPr id="34884" name="Group 68"/>
          <p:cNvGrpSpPr>
            <a:grpSpLocks/>
          </p:cNvGrpSpPr>
          <p:nvPr/>
        </p:nvGrpSpPr>
        <p:grpSpPr bwMode="auto">
          <a:xfrm>
            <a:off x="425450" y="1773238"/>
            <a:ext cx="2995613" cy="1246187"/>
            <a:chOff x="344" y="904"/>
            <a:chExt cx="4222" cy="607"/>
          </a:xfrm>
        </p:grpSpPr>
        <p:sp>
          <p:nvSpPr>
            <p:cNvPr id="34885" name="Oval 69"/>
            <p:cNvSpPr>
              <a:spLocks noChangeArrowheads="1"/>
            </p:cNvSpPr>
            <p:nvPr/>
          </p:nvSpPr>
          <p:spPr bwMode="auto">
            <a:xfrm>
              <a:off x="1230" y="1095"/>
              <a:ext cx="1046" cy="416"/>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4886" name="Oval 70"/>
            <p:cNvSpPr>
              <a:spLocks noChangeArrowheads="1"/>
            </p:cNvSpPr>
            <p:nvPr/>
          </p:nvSpPr>
          <p:spPr bwMode="auto">
            <a:xfrm>
              <a:off x="1833" y="1095"/>
              <a:ext cx="1046" cy="416"/>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4887" name="Line 71"/>
            <p:cNvSpPr>
              <a:spLocks noChangeShapeType="1"/>
            </p:cNvSpPr>
            <p:nvPr/>
          </p:nvSpPr>
          <p:spPr bwMode="auto">
            <a:xfrm flipH="1">
              <a:off x="1817" y="1166"/>
              <a:ext cx="310" cy="13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4888" name="Line 72"/>
            <p:cNvSpPr>
              <a:spLocks noChangeShapeType="1"/>
            </p:cNvSpPr>
            <p:nvPr/>
          </p:nvSpPr>
          <p:spPr bwMode="auto">
            <a:xfrm flipH="1">
              <a:off x="1874" y="1229"/>
              <a:ext cx="343" cy="141"/>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4889" name="Line 73"/>
            <p:cNvSpPr>
              <a:spLocks noChangeShapeType="1"/>
            </p:cNvSpPr>
            <p:nvPr/>
          </p:nvSpPr>
          <p:spPr bwMode="auto">
            <a:xfrm flipH="1">
              <a:off x="1960" y="1308"/>
              <a:ext cx="308" cy="13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4890" name="Rectangle 74"/>
            <p:cNvSpPr>
              <a:spLocks noChangeArrowheads="1"/>
            </p:cNvSpPr>
            <p:nvPr/>
          </p:nvSpPr>
          <p:spPr bwMode="auto">
            <a:xfrm>
              <a:off x="344" y="929"/>
              <a:ext cx="1687" cy="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zh-TW" b="1">
                  <a:ea typeface="新細明體" pitchFamily="18" charset="-120"/>
                </a:rPr>
                <a:t>Database</a:t>
              </a:r>
            </a:p>
          </p:txBody>
        </p:sp>
        <p:sp>
          <p:nvSpPr>
            <p:cNvPr id="34891" name="Rectangle 75"/>
            <p:cNvSpPr>
              <a:spLocks noChangeArrowheads="1"/>
            </p:cNvSpPr>
            <p:nvPr/>
          </p:nvSpPr>
          <p:spPr bwMode="auto">
            <a:xfrm>
              <a:off x="1501" y="904"/>
              <a:ext cx="3065"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zh-TW" sz="2000" b="1">
                  <a:ea typeface="新細明體" pitchFamily="18" charset="-120"/>
                </a:rPr>
                <a:t>      </a:t>
              </a:r>
              <a:r>
                <a:rPr lang="en-US" altLang="zh-TW" b="1">
                  <a:ea typeface="新細明體" pitchFamily="18" charset="-120"/>
                </a:rPr>
                <a:t>Manufacturing</a:t>
              </a:r>
            </a:p>
          </p:txBody>
        </p:sp>
      </p:gr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投影片編號版面配置區 4"/>
          <p:cNvSpPr>
            <a:spLocks noGrp="1"/>
          </p:cNvSpPr>
          <p:nvPr>
            <p:ph type="sldNum" sz="quarter" idx="11"/>
          </p:nvPr>
        </p:nvSpPr>
        <p:spPr/>
        <p:txBody>
          <a:bodyPr/>
          <a:lstStyle/>
          <a:p>
            <a:r>
              <a:rPr lang="en-US" altLang="zh-TW"/>
              <a:t>1-</a:t>
            </a:r>
            <a:fld id="{7832F003-ABEE-43F5-A568-26CDF505628B}" type="slidenum">
              <a:rPr lang="en-US" altLang="zh-TW"/>
              <a:pPr/>
              <a:t>75</a:t>
            </a:fld>
            <a:endParaRPr lang="en-US" altLang="zh-TW"/>
          </a:p>
        </p:txBody>
      </p:sp>
      <p:sp>
        <p:nvSpPr>
          <p:cNvPr id="36866" name="Rectangle 2"/>
          <p:cNvSpPr>
            <a:spLocks noGrp="1" noChangeArrowheads="1"/>
          </p:cNvSpPr>
          <p:nvPr>
            <p:ph type="title"/>
          </p:nvPr>
        </p:nvSpPr>
        <p:spPr>
          <a:xfrm>
            <a:off x="838200" y="381000"/>
            <a:ext cx="4876800" cy="838200"/>
          </a:xfrm>
        </p:spPr>
        <p:txBody>
          <a:bodyPr/>
          <a:lstStyle/>
          <a:p>
            <a:r>
              <a:rPr lang="en-US" altLang="zh-TW">
                <a:solidFill>
                  <a:schemeClr val="tx1"/>
                </a:solidFill>
                <a:ea typeface="新細明體" pitchFamily="18" charset="-120"/>
              </a:rPr>
              <a:t>Fuzzy Database</a:t>
            </a:r>
          </a:p>
        </p:txBody>
      </p:sp>
      <p:sp>
        <p:nvSpPr>
          <p:cNvPr id="36867" name="Rectangle 3"/>
          <p:cNvSpPr>
            <a:spLocks noGrp="1" noChangeArrowheads="1"/>
          </p:cNvSpPr>
          <p:nvPr>
            <p:ph type="body" idx="1"/>
          </p:nvPr>
        </p:nvSpPr>
        <p:spPr>
          <a:xfrm>
            <a:off x="685800" y="1371600"/>
            <a:ext cx="8077200" cy="4648200"/>
          </a:xfrm>
        </p:spPr>
        <p:txBody>
          <a:bodyPr/>
          <a:lstStyle/>
          <a:p>
            <a:pPr lvl="1"/>
            <a:r>
              <a:rPr lang="en-US" altLang="zh-TW"/>
              <a:t>Fuzzy Query</a:t>
            </a:r>
          </a:p>
          <a:p>
            <a:pPr lvl="1"/>
            <a:endParaRPr lang="en-US" altLang="zh-TW"/>
          </a:p>
          <a:p>
            <a:pPr lvl="1"/>
            <a:endParaRPr lang="en-US" altLang="zh-TW"/>
          </a:p>
          <a:p>
            <a:pPr lvl="1"/>
            <a:endParaRPr lang="en-US" altLang="zh-TW"/>
          </a:p>
          <a:p>
            <a:pPr lvl="1"/>
            <a:endParaRPr lang="en-US" altLang="zh-TW"/>
          </a:p>
          <a:p>
            <a:pPr lvl="1"/>
            <a:endParaRPr lang="en-US" altLang="zh-TW"/>
          </a:p>
          <a:p>
            <a:pPr lvl="1"/>
            <a:endParaRPr lang="en-US" altLang="zh-TW"/>
          </a:p>
          <a:p>
            <a:pPr lvl="1"/>
            <a:endParaRPr lang="en-US" altLang="zh-TW"/>
          </a:p>
        </p:txBody>
      </p:sp>
      <p:grpSp>
        <p:nvGrpSpPr>
          <p:cNvPr id="36868" name="Group 4"/>
          <p:cNvGrpSpPr>
            <a:grpSpLocks/>
          </p:cNvGrpSpPr>
          <p:nvPr/>
        </p:nvGrpSpPr>
        <p:grpSpPr bwMode="auto">
          <a:xfrm>
            <a:off x="5386388" y="381000"/>
            <a:ext cx="3365500" cy="762000"/>
            <a:chOff x="517" y="4149"/>
            <a:chExt cx="3934" cy="1145"/>
          </a:xfrm>
        </p:grpSpPr>
        <p:sp>
          <p:nvSpPr>
            <p:cNvPr id="36869" name="Oval 5"/>
            <p:cNvSpPr>
              <a:spLocks noChangeArrowheads="1"/>
            </p:cNvSpPr>
            <p:nvPr/>
          </p:nvSpPr>
          <p:spPr bwMode="auto">
            <a:xfrm>
              <a:off x="1269" y="4493"/>
              <a:ext cx="1046" cy="801"/>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6870" name="Oval 6"/>
            <p:cNvSpPr>
              <a:spLocks noChangeArrowheads="1"/>
            </p:cNvSpPr>
            <p:nvPr/>
          </p:nvSpPr>
          <p:spPr bwMode="auto">
            <a:xfrm>
              <a:off x="1872" y="4493"/>
              <a:ext cx="1046" cy="801"/>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6871" name="Line 7"/>
            <p:cNvSpPr>
              <a:spLocks noChangeShapeType="1"/>
            </p:cNvSpPr>
            <p:nvPr/>
          </p:nvSpPr>
          <p:spPr bwMode="auto">
            <a:xfrm flipH="1">
              <a:off x="1864" y="4647"/>
              <a:ext cx="318" cy="24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6872" name="Line 8"/>
            <p:cNvSpPr>
              <a:spLocks noChangeShapeType="1"/>
            </p:cNvSpPr>
            <p:nvPr/>
          </p:nvSpPr>
          <p:spPr bwMode="auto">
            <a:xfrm flipH="1">
              <a:off x="1913" y="4747"/>
              <a:ext cx="359" cy="27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6873" name="Line 9"/>
            <p:cNvSpPr>
              <a:spLocks noChangeShapeType="1"/>
            </p:cNvSpPr>
            <p:nvPr/>
          </p:nvSpPr>
          <p:spPr bwMode="auto">
            <a:xfrm flipH="1">
              <a:off x="1975" y="4853"/>
              <a:ext cx="348" cy="29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6874" name="Rectangle 10"/>
            <p:cNvSpPr>
              <a:spLocks noChangeArrowheads="1"/>
            </p:cNvSpPr>
            <p:nvPr/>
          </p:nvSpPr>
          <p:spPr bwMode="auto">
            <a:xfrm>
              <a:off x="517" y="4197"/>
              <a:ext cx="1399" cy="5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zh-TW" b="1">
                  <a:ea typeface="新細明體" pitchFamily="18" charset="-120"/>
                </a:rPr>
                <a:t>Database</a:t>
              </a:r>
            </a:p>
          </p:txBody>
        </p:sp>
        <p:sp>
          <p:nvSpPr>
            <p:cNvPr id="36875" name="Rectangle 11"/>
            <p:cNvSpPr>
              <a:spLocks noChangeArrowheads="1"/>
            </p:cNvSpPr>
            <p:nvPr/>
          </p:nvSpPr>
          <p:spPr bwMode="auto">
            <a:xfrm>
              <a:off x="1671" y="4149"/>
              <a:ext cx="2780" cy="5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zh-TW" b="1">
                  <a:ea typeface="新細明體" pitchFamily="18" charset="-120"/>
                </a:rPr>
                <a:t>     Fuzzy Set Theory</a:t>
              </a:r>
            </a:p>
          </p:txBody>
        </p:sp>
      </p:grpSp>
      <p:sp>
        <p:nvSpPr>
          <p:cNvPr id="36876" name="Rectangle 12"/>
          <p:cNvSpPr>
            <a:spLocks noChangeArrowheads="1"/>
          </p:cNvSpPr>
          <p:nvPr/>
        </p:nvSpPr>
        <p:spPr bwMode="auto">
          <a:xfrm>
            <a:off x="1295400" y="1622425"/>
            <a:ext cx="4648200" cy="157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0" hangingPunct="0"/>
            <a:endParaRPr lang="en-US" altLang="zh-TW" sz="1400">
              <a:latin typeface="Courier New" pitchFamily="49" charset="0"/>
              <a:ea typeface="新細明體" pitchFamily="18" charset="-120"/>
            </a:endParaRPr>
          </a:p>
          <a:p>
            <a:pPr algn="l" eaLnBrk="0" hangingPunct="0"/>
            <a:r>
              <a:rPr lang="en-US" altLang="zh-TW" sz="1400" b="1">
                <a:latin typeface="Courier New" pitchFamily="49" charset="0"/>
                <a:ea typeface="新細明體" pitchFamily="18" charset="-120"/>
              </a:rPr>
              <a:t>&lt;e.g.&gt;     SELECT     STUDENT.NAME</a:t>
            </a:r>
          </a:p>
          <a:p>
            <a:pPr algn="l" eaLnBrk="0" hangingPunct="0"/>
            <a:r>
              <a:rPr lang="en-US" altLang="zh-TW" sz="1400" b="1">
                <a:latin typeface="Courier New" pitchFamily="49" charset="0"/>
                <a:ea typeface="新細明體" pitchFamily="18" charset="-120"/>
              </a:rPr>
              <a:t>           FROM       STUDENT</a:t>
            </a:r>
          </a:p>
          <a:p>
            <a:pPr algn="l" eaLnBrk="0" hangingPunct="0"/>
            <a:r>
              <a:rPr lang="en-US" altLang="zh-TW" sz="1400" b="1">
                <a:latin typeface="Courier New" pitchFamily="49" charset="0"/>
                <a:ea typeface="新細明體" pitchFamily="18" charset="-120"/>
              </a:rPr>
              <a:t>           WHERE      SEX = M</a:t>
            </a:r>
          </a:p>
          <a:p>
            <a:pPr algn="l" eaLnBrk="0" hangingPunct="0"/>
            <a:r>
              <a:rPr lang="en-US" altLang="zh-TW" sz="1400" b="1">
                <a:latin typeface="Courier New" pitchFamily="49" charset="0"/>
                <a:ea typeface="新細明體" pitchFamily="18" charset="-120"/>
              </a:rPr>
              <a:t>                      AND  HEIGH = TALLER</a:t>
            </a:r>
          </a:p>
          <a:p>
            <a:pPr algn="l" eaLnBrk="0" hangingPunct="0"/>
            <a:r>
              <a:rPr lang="en-US" altLang="zh-TW" sz="1400" b="1">
                <a:latin typeface="Courier New" pitchFamily="49" charset="0"/>
                <a:ea typeface="新細明體" pitchFamily="18" charset="-120"/>
              </a:rPr>
              <a:t>                      AND  WEIGH = SLIMMER</a:t>
            </a:r>
          </a:p>
          <a:p>
            <a:pPr algn="l" eaLnBrk="0" hangingPunct="0"/>
            <a:r>
              <a:rPr lang="en-US" altLang="zh-TW" sz="1400" b="1">
                <a:latin typeface="Courier New" pitchFamily="49" charset="0"/>
                <a:ea typeface="新細明體" pitchFamily="18" charset="-120"/>
              </a:rPr>
              <a:t>STUDENT:</a:t>
            </a:r>
          </a:p>
        </p:txBody>
      </p:sp>
      <p:grpSp>
        <p:nvGrpSpPr>
          <p:cNvPr id="36878" name="Group 14"/>
          <p:cNvGrpSpPr>
            <a:grpSpLocks/>
          </p:cNvGrpSpPr>
          <p:nvPr/>
        </p:nvGrpSpPr>
        <p:grpSpPr bwMode="auto">
          <a:xfrm>
            <a:off x="1720850" y="3159125"/>
            <a:ext cx="3613150" cy="1565275"/>
            <a:chOff x="798" y="1842"/>
            <a:chExt cx="2276" cy="986"/>
          </a:xfrm>
        </p:grpSpPr>
        <p:sp>
          <p:nvSpPr>
            <p:cNvPr id="36879" name="Rectangle 15"/>
            <p:cNvSpPr>
              <a:spLocks noChangeArrowheads="1"/>
            </p:cNvSpPr>
            <p:nvPr/>
          </p:nvSpPr>
          <p:spPr bwMode="auto">
            <a:xfrm>
              <a:off x="798" y="1842"/>
              <a:ext cx="2258" cy="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0" hangingPunct="0"/>
              <a:r>
                <a:rPr lang="en-US" altLang="zh-TW" sz="1400">
                  <a:latin typeface="Times New Roman" pitchFamily="18" charset="0"/>
                  <a:ea typeface="新細明體" pitchFamily="18" charset="-120"/>
                </a:rPr>
                <a:t>NAME   SEX   HEIGHT   WEIGHT   IQ</a:t>
              </a:r>
            </a:p>
            <a:p>
              <a:pPr algn="l" eaLnBrk="0" hangingPunct="0"/>
              <a:endParaRPr lang="en-US" altLang="zh-TW" sz="1400">
                <a:latin typeface="Times New Roman" pitchFamily="18" charset="0"/>
                <a:ea typeface="新細明體" pitchFamily="18" charset="-120"/>
              </a:endParaRPr>
            </a:p>
            <a:p>
              <a:pPr algn="l" eaLnBrk="0" hangingPunct="0"/>
              <a:r>
                <a:rPr lang="en-US" altLang="zh-TW" sz="1400">
                  <a:latin typeface="Courier New" pitchFamily="49" charset="0"/>
                  <a:ea typeface="新細明體" pitchFamily="18" charset="-120"/>
                </a:rPr>
                <a:t>Mary   F    158    55     High</a:t>
              </a:r>
            </a:p>
            <a:p>
              <a:pPr algn="l" eaLnBrk="0" hangingPunct="0"/>
              <a:r>
                <a:rPr lang="en-US" altLang="zh-TW" sz="1400">
                  <a:latin typeface="Courier New" pitchFamily="49" charset="0"/>
                  <a:ea typeface="新細明體" pitchFamily="18" charset="-120"/>
                </a:rPr>
                <a:t>Linda  F    165    55     Medium</a:t>
              </a:r>
            </a:p>
          </p:txBody>
        </p:sp>
        <p:sp>
          <p:nvSpPr>
            <p:cNvPr id="36880" name="Rectangle 16"/>
            <p:cNvSpPr>
              <a:spLocks noChangeArrowheads="1"/>
            </p:cNvSpPr>
            <p:nvPr/>
          </p:nvSpPr>
          <p:spPr bwMode="auto">
            <a:xfrm>
              <a:off x="2093" y="2435"/>
              <a:ext cx="144"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6881" name="Rectangle 17"/>
            <p:cNvSpPr>
              <a:spLocks noChangeArrowheads="1"/>
            </p:cNvSpPr>
            <p:nvPr/>
          </p:nvSpPr>
          <p:spPr bwMode="auto">
            <a:xfrm>
              <a:off x="805" y="1858"/>
              <a:ext cx="2269" cy="937"/>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6882" name="Line 18"/>
            <p:cNvSpPr>
              <a:spLocks noChangeShapeType="1"/>
            </p:cNvSpPr>
            <p:nvPr/>
          </p:nvSpPr>
          <p:spPr bwMode="auto">
            <a:xfrm>
              <a:off x="805" y="2034"/>
              <a:ext cx="2269"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6883" name="Rectangle 19"/>
            <p:cNvSpPr>
              <a:spLocks noChangeArrowheads="1"/>
            </p:cNvSpPr>
            <p:nvPr/>
          </p:nvSpPr>
          <p:spPr bwMode="auto">
            <a:xfrm>
              <a:off x="915" y="2364"/>
              <a:ext cx="142" cy="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0" hangingPunct="0"/>
              <a:r>
                <a:rPr lang="en-US" altLang="zh-TW" sz="1400">
                  <a:latin typeface="Times New Roman" pitchFamily="18" charset="0"/>
                  <a:ea typeface="新細明體" pitchFamily="18" charset="-120"/>
                </a:rPr>
                <a:t>.</a:t>
              </a:r>
            </a:p>
            <a:p>
              <a:pPr algn="l" eaLnBrk="0" hangingPunct="0"/>
              <a:r>
                <a:rPr lang="en-US" altLang="zh-TW" sz="1400">
                  <a:latin typeface="Times New Roman" pitchFamily="18" charset="0"/>
                  <a:ea typeface="新細明體" pitchFamily="18" charset="-120"/>
                </a:rPr>
                <a:t>.</a:t>
              </a:r>
            </a:p>
            <a:p>
              <a:pPr algn="l" eaLnBrk="0" hangingPunct="0"/>
              <a:r>
                <a:rPr lang="en-US" altLang="zh-TW" sz="1400">
                  <a:latin typeface="Times New Roman" pitchFamily="18" charset="0"/>
                  <a:ea typeface="新細明體" pitchFamily="18" charset="-120"/>
                </a:rPr>
                <a:t>.</a:t>
              </a:r>
            </a:p>
          </p:txBody>
        </p:sp>
        <p:sp>
          <p:nvSpPr>
            <p:cNvPr id="36884" name="Rectangle 20"/>
            <p:cNvSpPr>
              <a:spLocks noChangeArrowheads="1"/>
            </p:cNvSpPr>
            <p:nvPr/>
          </p:nvSpPr>
          <p:spPr bwMode="auto">
            <a:xfrm>
              <a:off x="1292" y="2399"/>
              <a:ext cx="404"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6885" name="Rectangle 21"/>
            <p:cNvSpPr>
              <a:spLocks noChangeArrowheads="1"/>
            </p:cNvSpPr>
            <p:nvPr/>
          </p:nvSpPr>
          <p:spPr bwMode="auto">
            <a:xfrm>
              <a:off x="1290" y="2352"/>
              <a:ext cx="142" cy="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0" hangingPunct="0"/>
              <a:r>
                <a:rPr lang="en-US" altLang="zh-TW" sz="1400">
                  <a:latin typeface="Times New Roman" pitchFamily="18" charset="0"/>
                  <a:ea typeface="新細明體" pitchFamily="18" charset="-120"/>
                </a:rPr>
                <a:t>.</a:t>
              </a:r>
            </a:p>
            <a:p>
              <a:pPr algn="l" eaLnBrk="0" hangingPunct="0"/>
              <a:r>
                <a:rPr lang="en-US" altLang="zh-TW" sz="1400">
                  <a:latin typeface="Times New Roman" pitchFamily="18" charset="0"/>
                  <a:ea typeface="新細明體" pitchFamily="18" charset="-120"/>
                </a:rPr>
                <a:t>.</a:t>
              </a:r>
            </a:p>
            <a:p>
              <a:pPr algn="l" eaLnBrk="0" hangingPunct="0"/>
              <a:r>
                <a:rPr lang="en-US" altLang="zh-TW" sz="1400">
                  <a:latin typeface="Times New Roman" pitchFamily="18" charset="0"/>
                  <a:ea typeface="新細明體" pitchFamily="18" charset="-120"/>
                </a:rPr>
                <a:t>.</a:t>
              </a:r>
            </a:p>
          </p:txBody>
        </p:sp>
        <p:sp>
          <p:nvSpPr>
            <p:cNvPr id="36886" name="Rectangle 22"/>
            <p:cNvSpPr>
              <a:spLocks noChangeArrowheads="1"/>
            </p:cNvSpPr>
            <p:nvPr/>
          </p:nvSpPr>
          <p:spPr bwMode="auto">
            <a:xfrm>
              <a:off x="1695" y="2361"/>
              <a:ext cx="142" cy="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0" hangingPunct="0"/>
              <a:r>
                <a:rPr lang="en-US" altLang="zh-TW" sz="1400">
                  <a:latin typeface="Times New Roman" pitchFamily="18" charset="0"/>
                  <a:ea typeface="新細明體" pitchFamily="18" charset="-120"/>
                </a:rPr>
                <a:t>.</a:t>
              </a:r>
            </a:p>
            <a:p>
              <a:pPr algn="l" eaLnBrk="0" hangingPunct="0"/>
              <a:r>
                <a:rPr lang="en-US" altLang="zh-TW" sz="1400">
                  <a:latin typeface="Times New Roman" pitchFamily="18" charset="0"/>
                  <a:ea typeface="新細明體" pitchFamily="18" charset="-120"/>
                </a:rPr>
                <a:t>.</a:t>
              </a:r>
            </a:p>
            <a:p>
              <a:pPr algn="l" eaLnBrk="0" hangingPunct="0"/>
              <a:r>
                <a:rPr lang="en-US" altLang="zh-TW" sz="1400">
                  <a:latin typeface="Times New Roman" pitchFamily="18" charset="0"/>
                  <a:ea typeface="新細明體" pitchFamily="18" charset="-120"/>
                </a:rPr>
                <a:t>.</a:t>
              </a:r>
            </a:p>
          </p:txBody>
        </p:sp>
        <p:sp>
          <p:nvSpPr>
            <p:cNvPr id="36887" name="Rectangle 23"/>
            <p:cNvSpPr>
              <a:spLocks noChangeArrowheads="1"/>
            </p:cNvSpPr>
            <p:nvPr/>
          </p:nvSpPr>
          <p:spPr bwMode="auto">
            <a:xfrm>
              <a:off x="2136" y="2361"/>
              <a:ext cx="142" cy="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0" hangingPunct="0"/>
              <a:r>
                <a:rPr lang="en-US" altLang="zh-TW" sz="1400">
                  <a:latin typeface="Times New Roman" pitchFamily="18" charset="0"/>
                  <a:ea typeface="新細明體" pitchFamily="18" charset="-120"/>
                </a:rPr>
                <a:t>.</a:t>
              </a:r>
            </a:p>
            <a:p>
              <a:pPr algn="l" eaLnBrk="0" hangingPunct="0"/>
              <a:r>
                <a:rPr lang="en-US" altLang="zh-TW" sz="1400">
                  <a:latin typeface="Times New Roman" pitchFamily="18" charset="0"/>
                  <a:ea typeface="新細明體" pitchFamily="18" charset="-120"/>
                </a:rPr>
                <a:t>.</a:t>
              </a:r>
            </a:p>
            <a:p>
              <a:pPr algn="l" eaLnBrk="0" hangingPunct="0"/>
              <a:r>
                <a:rPr lang="en-US" altLang="zh-TW" sz="1400">
                  <a:latin typeface="Times New Roman" pitchFamily="18" charset="0"/>
                  <a:ea typeface="新細明體" pitchFamily="18" charset="-120"/>
                </a:rPr>
                <a:t>.</a:t>
              </a:r>
            </a:p>
          </p:txBody>
        </p:sp>
        <p:sp>
          <p:nvSpPr>
            <p:cNvPr id="36888" name="Rectangle 24"/>
            <p:cNvSpPr>
              <a:spLocks noChangeArrowheads="1"/>
            </p:cNvSpPr>
            <p:nvPr/>
          </p:nvSpPr>
          <p:spPr bwMode="auto">
            <a:xfrm>
              <a:off x="2703" y="2370"/>
              <a:ext cx="142" cy="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0" hangingPunct="0"/>
              <a:r>
                <a:rPr lang="en-US" altLang="zh-TW" sz="1400">
                  <a:latin typeface="Times New Roman" pitchFamily="18" charset="0"/>
                  <a:ea typeface="新細明體" pitchFamily="18" charset="-120"/>
                </a:rPr>
                <a:t>.</a:t>
              </a:r>
            </a:p>
            <a:p>
              <a:pPr algn="l" eaLnBrk="0" hangingPunct="0"/>
              <a:r>
                <a:rPr lang="en-US" altLang="zh-TW" sz="1400">
                  <a:latin typeface="Times New Roman" pitchFamily="18" charset="0"/>
                  <a:ea typeface="新細明體" pitchFamily="18" charset="-120"/>
                </a:rPr>
                <a:t>.</a:t>
              </a:r>
            </a:p>
            <a:p>
              <a:pPr algn="l" eaLnBrk="0" hangingPunct="0"/>
              <a:r>
                <a:rPr lang="en-US" altLang="zh-TW" sz="1400">
                  <a:latin typeface="Times New Roman" pitchFamily="18" charset="0"/>
                  <a:ea typeface="新細明體" pitchFamily="18" charset="-120"/>
                </a:rPr>
                <a:t>.</a:t>
              </a:r>
            </a:p>
          </p:txBody>
        </p:sp>
        <p:sp>
          <p:nvSpPr>
            <p:cNvPr id="36889" name="Line 25"/>
            <p:cNvSpPr>
              <a:spLocks noChangeShapeType="1"/>
            </p:cNvSpPr>
            <p:nvPr/>
          </p:nvSpPr>
          <p:spPr bwMode="auto">
            <a:xfrm>
              <a:off x="1224" y="1858"/>
              <a:ext cx="0" cy="93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6890" name="Line 26"/>
            <p:cNvSpPr>
              <a:spLocks noChangeShapeType="1"/>
            </p:cNvSpPr>
            <p:nvPr/>
          </p:nvSpPr>
          <p:spPr bwMode="auto">
            <a:xfrm>
              <a:off x="1521" y="1858"/>
              <a:ext cx="0" cy="93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6891" name="Line 27"/>
            <p:cNvSpPr>
              <a:spLocks noChangeShapeType="1"/>
            </p:cNvSpPr>
            <p:nvPr/>
          </p:nvSpPr>
          <p:spPr bwMode="auto">
            <a:xfrm>
              <a:off x="2016" y="1858"/>
              <a:ext cx="0" cy="93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6892" name="Line 28"/>
            <p:cNvSpPr>
              <a:spLocks noChangeShapeType="1"/>
            </p:cNvSpPr>
            <p:nvPr/>
          </p:nvSpPr>
          <p:spPr bwMode="auto">
            <a:xfrm>
              <a:off x="2547" y="1849"/>
              <a:ext cx="0" cy="94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sp>
        <p:nvSpPr>
          <p:cNvPr id="36893" name="Rectangle 29"/>
          <p:cNvSpPr>
            <a:spLocks noChangeArrowheads="1"/>
          </p:cNvSpPr>
          <p:nvPr/>
        </p:nvSpPr>
        <p:spPr bwMode="auto">
          <a:xfrm>
            <a:off x="1400175" y="5292725"/>
            <a:ext cx="4010025" cy="72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0" hangingPunct="0"/>
            <a:r>
              <a:rPr lang="en-US" altLang="zh-TW" sz="1400">
                <a:latin typeface="Courier New" pitchFamily="49" charset="0"/>
                <a:ea typeface="新細明體" pitchFamily="18" charset="-120"/>
              </a:rPr>
              <a:t>&lt;</a:t>
            </a:r>
            <a:r>
              <a:rPr lang="en-US" altLang="zh-TW" sz="1400" b="1">
                <a:latin typeface="Courier New" pitchFamily="49" charset="0"/>
                <a:ea typeface="新細明體" pitchFamily="18" charset="-120"/>
              </a:rPr>
              <a:t>e.g.&gt;         SELECT   STUDENT.NAME</a:t>
            </a:r>
          </a:p>
          <a:p>
            <a:pPr algn="l" eaLnBrk="0" hangingPunct="0"/>
            <a:r>
              <a:rPr lang="en-US" altLang="zh-TW" sz="1400" b="1">
                <a:latin typeface="Courier New" pitchFamily="49" charset="0"/>
                <a:ea typeface="新細明體" pitchFamily="18" charset="-120"/>
              </a:rPr>
              <a:t>               FROM     STUDENT</a:t>
            </a:r>
          </a:p>
          <a:p>
            <a:pPr algn="l" eaLnBrk="0" hangingPunct="0"/>
            <a:r>
              <a:rPr lang="en-US" altLang="zh-TW" sz="1400" b="1">
                <a:latin typeface="Courier New" pitchFamily="49" charset="0"/>
                <a:ea typeface="新細明體" pitchFamily="18" charset="-120"/>
              </a:rPr>
              <a:t>               WHERE    IQ &gt;= 130 </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投影片編號版面配置區 4"/>
          <p:cNvSpPr>
            <a:spLocks noGrp="1"/>
          </p:cNvSpPr>
          <p:nvPr>
            <p:ph type="sldNum" sz="quarter" idx="11"/>
          </p:nvPr>
        </p:nvSpPr>
        <p:spPr/>
        <p:txBody>
          <a:bodyPr/>
          <a:lstStyle/>
          <a:p>
            <a:r>
              <a:rPr lang="en-US" altLang="zh-TW"/>
              <a:t>1-</a:t>
            </a:r>
            <a:fld id="{33705EE5-4C39-42E4-AE71-63BF49020495}" type="slidenum">
              <a:rPr lang="en-US" altLang="zh-TW"/>
              <a:pPr/>
              <a:t>76</a:t>
            </a:fld>
            <a:endParaRPr lang="en-US" altLang="zh-TW"/>
          </a:p>
        </p:txBody>
      </p:sp>
      <p:sp>
        <p:nvSpPr>
          <p:cNvPr id="37890" name="Rectangle 2"/>
          <p:cNvSpPr>
            <a:spLocks noGrp="1" noChangeArrowheads="1"/>
          </p:cNvSpPr>
          <p:nvPr>
            <p:ph type="title"/>
          </p:nvPr>
        </p:nvSpPr>
        <p:spPr/>
        <p:txBody>
          <a:bodyPr/>
          <a:lstStyle/>
          <a:p>
            <a:r>
              <a:rPr lang="en-US" altLang="zh-TW"/>
              <a:t>More?</a:t>
            </a:r>
          </a:p>
        </p:txBody>
      </p:sp>
      <p:grpSp>
        <p:nvGrpSpPr>
          <p:cNvPr id="37893" name="Group 5"/>
          <p:cNvGrpSpPr>
            <a:grpSpLocks/>
          </p:cNvGrpSpPr>
          <p:nvPr/>
        </p:nvGrpSpPr>
        <p:grpSpPr bwMode="auto">
          <a:xfrm>
            <a:off x="1946275" y="5276850"/>
            <a:ext cx="2116138" cy="687388"/>
            <a:chOff x="1199" y="4002"/>
            <a:chExt cx="1333" cy="550"/>
          </a:xfrm>
        </p:grpSpPr>
        <p:sp>
          <p:nvSpPr>
            <p:cNvPr id="37894" name="Oval 6"/>
            <p:cNvSpPr>
              <a:spLocks noChangeArrowheads="1"/>
            </p:cNvSpPr>
            <p:nvPr/>
          </p:nvSpPr>
          <p:spPr bwMode="auto">
            <a:xfrm>
              <a:off x="1199" y="4002"/>
              <a:ext cx="874" cy="55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7895" name="Oval 7"/>
            <p:cNvSpPr>
              <a:spLocks noChangeArrowheads="1"/>
            </p:cNvSpPr>
            <p:nvPr/>
          </p:nvSpPr>
          <p:spPr bwMode="auto">
            <a:xfrm>
              <a:off x="1631" y="4002"/>
              <a:ext cx="901" cy="541"/>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grpSp>
        <p:nvGrpSpPr>
          <p:cNvPr id="37896" name="Group 8"/>
          <p:cNvGrpSpPr>
            <a:grpSpLocks/>
          </p:cNvGrpSpPr>
          <p:nvPr/>
        </p:nvGrpSpPr>
        <p:grpSpPr bwMode="auto">
          <a:xfrm>
            <a:off x="1916113" y="2762250"/>
            <a:ext cx="2116137" cy="687388"/>
            <a:chOff x="1180" y="1990"/>
            <a:chExt cx="1333" cy="550"/>
          </a:xfrm>
        </p:grpSpPr>
        <p:sp>
          <p:nvSpPr>
            <p:cNvPr id="37897" name="Oval 9"/>
            <p:cNvSpPr>
              <a:spLocks noChangeArrowheads="1"/>
            </p:cNvSpPr>
            <p:nvPr/>
          </p:nvSpPr>
          <p:spPr bwMode="auto">
            <a:xfrm>
              <a:off x="1180" y="1990"/>
              <a:ext cx="874" cy="55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7898" name="Oval 10"/>
            <p:cNvSpPr>
              <a:spLocks noChangeArrowheads="1"/>
            </p:cNvSpPr>
            <p:nvPr/>
          </p:nvSpPr>
          <p:spPr bwMode="auto">
            <a:xfrm>
              <a:off x="1612" y="1990"/>
              <a:ext cx="901" cy="541"/>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sp>
        <p:nvSpPr>
          <p:cNvPr id="37899" name="Rectangle 11"/>
          <p:cNvSpPr>
            <a:spLocks noChangeArrowheads="1"/>
          </p:cNvSpPr>
          <p:nvPr/>
        </p:nvSpPr>
        <p:spPr bwMode="auto">
          <a:xfrm>
            <a:off x="1874838" y="1503363"/>
            <a:ext cx="428625"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0" hangingPunct="0"/>
            <a:r>
              <a:rPr lang="en-US" altLang="zh-TW" sz="1400" b="1">
                <a:latin typeface="Times New Roman" pitchFamily="18" charset="0"/>
                <a:ea typeface="新細明體" pitchFamily="18" charset="-120"/>
              </a:rPr>
              <a:t>DB</a:t>
            </a:r>
          </a:p>
        </p:txBody>
      </p:sp>
      <p:sp>
        <p:nvSpPr>
          <p:cNvPr id="37900" name="Rectangle 12"/>
          <p:cNvSpPr>
            <a:spLocks noChangeArrowheads="1"/>
          </p:cNvSpPr>
          <p:nvPr/>
        </p:nvSpPr>
        <p:spPr bwMode="auto">
          <a:xfrm>
            <a:off x="3287713" y="1447800"/>
            <a:ext cx="379412"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0" hangingPunct="0"/>
            <a:r>
              <a:rPr lang="en-US" altLang="zh-TW" sz="1400" b="1">
                <a:latin typeface="Times New Roman" pitchFamily="18" charset="0"/>
                <a:ea typeface="新細明體" pitchFamily="18" charset="-120"/>
              </a:rPr>
              <a:t>AI</a:t>
            </a:r>
          </a:p>
        </p:txBody>
      </p:sp>
      <p:sp>
        <p:nvSpPr>
          <p:cNvPr id="37901" name="Rectangle 13"/>
          <p:cNvSpPr>
            <a:spLocks noChangeArrowheads="1"/>
          </p:cNvSpPr>
          <p:nvPr/>
        </p:nvSpPr>
        <p:spPr bwMode="auto">
          <a:xfrm>
            <a:off x="1824038" y="2576513"/>
            <a:ext cx="428625"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0" hangingPunct="0"/>
            <a:r>
              <a:rPr lang="en-US" altLang="zh-TW" sz="1400" b="1">
                <a:latin typeface="Times New Roman" pitchFamily="18" charset="0"/>
                <a:ea typeface="新細明體" pitchFamily="18" charset="-120"/>
              </a:rPr>
              <a:t>DB</a:t>
            </a:r>
          </a:p>
        </p:txBody>
      </p:sp>
      <p:sp>
        <p:nvSpPr>
          <p:cNvPr id="37902" name="Rectangle 14"/>
          <p:cNvSpPr>
            <a:spLocks noChangeArrowheads="1"/>
          </p:cNvSpPr>
          <p:nvPr/>
        </p:nvSpPr>
        <p:spPr bwMode="auto">
          <a:xfrm>
            <a:off x="3248025" y="2568575"/>
            <a:ext cx="482600"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0" hangingPunct="0"/>
            <a:r>
              <a:rPr lang="en-US" altLang="zh-TW" sz="1400" b="1">
                <a:latin typeface="Times New Roman" pitchFamily="18" charset="0"/>
                <a:ea typeface="新細明體" pitchFamily="18" charset="-120"/>
              </a:rPr>
              <a:t> VR</a:t>
            </a:r>
          </a:p>
        </p:txBody>
      </p:sp>
      <p:sp>
        <p:nvSpPr>
          <p:cNvPr id="37903" name="Rectangle 15"/>
          <p:cNvSpPr>
            <a:spLocks noChangeArrowheads="1"/>
          </p:cNvSpPr>
          <p:nvPr/>
        </p:nvSpPr>
        <p:spPr bwMode="auto">
          <a:xfrm>
            <a:off x="2957513" y="1876425"/>
            <a:ext cx="269875"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0" hangingPunct="0"/>
            <a:r>
              <a:rPr lang="en-US" altLang="zh-TW" sz="1400" b="1">
                <a:latin typeface="Times New Roman" pitchFamily="18" charset="0"/>
                <a:ea typeface="新細明體" pitchFamily="18" charset="-120"/>
              </a:rPr>
              <a:t>?</a:t>
            </a:r>
          </a:p>
        </p:txBody>
      </p:sp>
      <p:sp>
        <p:nvSpPr>
          <p:cNvPr id="37904" name="Rectangle 16"/>
          <p:cNvSpPr>
            <a:spLocks noChangeArrowheads="1"/>
          </p:cNvSpPr>
          <p:nvPr/>
        </p:nvSpPr>
        <p:spPr bwMode="auto">
          <a:xfrm>
            <a:off x="2871788" y="3003550"/>
            <a:ext cx="269875"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0" hangingPunct="0"/>
            <a:r>
              <a:rPr lang="en-US" altLang="zh-TW" sz="1400" b="1">
                <a:latin typeface="Times New Roman" pitchFamily="18" charset="0"/>
                <a:ea typeface="新細明體" pitchFamily="18" charset="-120"/>
              </a:rPr>
              <a:t>?</a:t>
            </a:r>
          </a:p>
        </p:txBody>
      </p:sp>
      <p:sp>
        <p:nvSpPr>
          <p:cNvPr id="37905" name="Rectangle 17"/>
          <p:cNvSpPr>
            <a:spLocks noChangeArrowheads="1"/>
          </p:cNvSpPr>
          <p:nvPr/>
        </p:nvSpPr>
        <p:spPr bwMode="auto">
          <a:xfrm>
            <a:off x="1868488" y="3738563"/>
            <a:ext cx="428625"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0" hangingPunct="0"/>
            <a:r>
              <a:rPr lang="en-US" altLang="zh-TW" sz="1400" b="1">
                <a:latin typeface="Times New Roman" pitchFamily="18" charset="0"/>
                <a:ea typeface="新細明體" pitchFamily="18" charset="-120"/>
              </a:rPr>
              <a:t>DB</a:t>
            </a:r>
          </a:p>
        </p:txBody>
      </p:sp>
      <p:grpSp>
        <p:nvGrpSpPr>
          <p:cNvPr id="37906" name="Group 18"/>
          <p:cNvGrpSpPr>
            <a:grpSpLocks/>
          </p:cNvGrpSpPr>
          <p:nvPr/>
        </p:nvGrpSpPr>
        <p:grpSpPr bwMode="auto">
          <a:xfrm>
            <a:off x="1928813" y="3962400"/>
            <a:ext cx="2116137" cy="687388"/>
            <a:chOff x="1188" y="2950"/>
            <a:chExt cx="1333" cy="550"/>
          </a:xfrm>
        </p:grpSpPr>
        <p:sp>
          <p:nvSpPr>
            <p:cNvPr id="37907" name="Oval 19"/>
            <p:cNvSpPr>
              <a:spLocks noChangeArrowheads="1"/>
            </p:cNvSpPr>
            <p:nvPr/>
          </p:nvSpPr>
          <p:spPr bwMode="auto">
            <a:xfrm>
              <a:off x="1188" y="2950"/>
              <a:ext cx="874" cy="55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7908" name="Oval 20"/>
            <p:cNvSpPr>
              <a:spLocks noChangeArrowheads="1"/>
            </p:cNvSpPr>
            <p:nvPr/>
          </p:nvSpPr>
          <p:spPr bwMode="auto">
            <a:xfrm>
              <a:off x="1620" y="2950"/>
              <a:ext cx="901" cy="541"/>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sp>
        <p:nvSpPr>
          <p:cNvPr id="37909" name="Rectangle 21"/>
          <p:cNvSpPr>
            <a:spLocks noChangeArrowheads="1"/>
          </p:cNvSpPr>
          <p:nvPr/>
        </p:nvSpPr>
        <p:spPr bwMode="auto">
          <a:xfrm>
            <a:off x="2871788" y="4225925"/>
            <a:ext cx="269875"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0" hangingPunct="0"/>
            <a:r>
              <a:rPr lang="en-US" altLang="zh-TW" sz="1400" b="1">
                <a:latin typeface="Times New Roman" pitchFamily="18" charset="0"/>
                <a:ea typeface="新細明體" pitchFamily="18" charset="-120"/>
              </a:rPr>
              <a:t>?</a:t>
            </a:r>
          </a:p>
        </p:txBody>
      </p:sp>
      <p:sp>
        <p:nvSpPr>
          <p:cNvPr id="37910" name="Rectangle 22"/>
          <p:cNvSpPr>
            <a:spLocks noChangeArrowheads="1"/>
          </p:cNvSpPr>
          <p:nvPr/>
        </p:nvSpPr>
        <p:spPr bwMode="auto">
          <a:xfrm>
            <a:off x="3262313" y="3790950"/>
            <a:ext cx="1277937"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l" eaLnBrk="0" hangingPunct="0"/>
            <a:r>
              <a:rPr lang="en-US" altLang="zh-TW" sz="1400" b="1">
                <a:latin typeface="Times New Roman" pitchFamily="18" charset="0"/>
                <a:ea typeface="新細明體" pitchFamily="18" charset="-120"/>
              </a:rPr>
              <a:t>WWW</a:t>
            </a:r>
          </a:p>
        </p:txBody>
      </p:sp>
      <p:sp>
        <p:nvSpPr>
          <p:cNvPr id="37911" name="Rectangle 23"/>
          <p:cNvSpPr>
            <a:spLocks noChangeArrowheads="1"/>
          </p:cNvSpPr>
          <p:nvPr/>
        </p:nvSpPr>
        <p:spPr bwMode="auto">
          <a:xfrm>
            <a:off x="936625" y="1804988"/>
            <a:ext cx="58737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0" hangingPunct="0"/>
            <a:r>
              <a:rPr lang="en-US" altLang="zh-TW" sz="1600" b="1">
                <a:latin typeface="Times New Roman" pitchFamily="18" charset="0"/>
                <a:ea typeface="新細明體" pitchFamily="18" charset="-120"/>
              </a:rPr>
              <a:t>1993</a:t>
            </a:r>
          </a:p>
        </p:txBody>
      </p:sp>
      <p:sp>
        <p:nvSpPr>
          <p:cNvPr id="37912" name="Rectangle 24"/>
          <p:cNvSpPr>
            <a:spLocks noChangeArrowheads="1"/>
          </p:cNvSpPr>
          <p:nvPr/>
        </p:nvSpPr>
        <p:spPr bwMode="auto">
          <a:xfrm>
            <a:off x="950913" y="3013075"/>
            <a:ext cx="58737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0" hangingPunct="0"/>
            <a:r>
              <a:rPr lang="en-US" altLang="zh-TW" sz="1600" b="1">
                <a:latin typeface="Times New Roman" pitchFamily="18" charset="0"/>
                <a:ea typeface="新細明體" pitchFamily="18" charset="-120"/>
              </a:rPr>
              <a:t>1995</a:t>
            </a:r>
          </a:p>
        </p:txBody>
      </p:sp>
      <p:sp>
        <p:nvSpPr>
          <p:cNvPr id="37913" name="Rectangle 25"/>
          <p:cNvSpPr>
            <a:spLocks noChangeArrowheads="1"/>
          </p:cNvSpPr>
          <p:nvPr/>
        </p:nvSpPr>
        <p:spPr bwMode="auto">
          <a:xfrm>
            <a:off x="858838" y="4127500"/>
            <a:ext cx="73977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0" hangingPunct="0"/>
            <a:r>
              <a:rPr lang="en-US" altLang="zh-TW" sz="1600" b="1">
                <a:latin typeface="Times New Roman" pitchFamily="18" charset="0"/>
                <a:ea typeface="新細明體" pitchFamily="18" charset="-120"/>
              </a:rPr>
              <a:t>   1997</a:t>
            </a:r>
          </a:p>
        </p:txBody>
      </p:sp>
      <p:sp>
        <p:nvSpPr>
          <p:cNvPr id="37914" name="Oval 26"/>
          <p:cNvSpPr>
            <a:spLocks noChangeArrowheads="1"/>
          </p:cNvSpPr>
          <p:nvPr/>
        </p:nvSpPr>
        <p:spPr bwMode="auto">
          <a:xfrm>
            <a:off x="2017713" y="1670050"/>
            <a:ext cx="1387475" cy="687388"/>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7915" name="Oval 27"/>
          <p:cNvSpPr>
            <a:spLocks noChangeArrowheads="1"/>
          </p:cNvSpPr>
          <p:nvPr/>
        </p:nvSpPr>
        <p:spPr bwMode="auto">
          <a:xfrm>
            <a:off x="2728913" y="1651000"/>
            <a:ext cx="1392237" cy="676275"/>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7916" name="Rectangle 28"/>
          <p:cNvSpPr>
            <a:spLocks noChangeArrowheads="1"/>
          </p:cNvSpPr>
          <p:nvPr/>
        </p:nvSpPr>
        <p:spPr bwMode="auto">
          <a:xfrm>
            <a:off x="1963738" y="5097463"/>
            <a:ext cx="461962"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0" hangingPunct="0"/>
            <a:r>
              <a:rPr lang="en-US" altLang="zh-TW" sz="1600" b="1">
                <a:latin typeface="Times New Roman" pitchFamily="18" charset="0"/>
                <a:ea typeface="新細明體" pitchFamily="18" charset="-120"/>
              </a:rPr>
              <a:t>DB</a:t>
            </a:r>
          </a:p>
        </p:txBody>
      </p:sp>
      <p:sp>
        <p:nvSpPr>
          <p:cNvPr id="37917" name="Rectangle 29"/>
          <p:cNvSpPr>
            <a:spLocks noChangeArrowheads="1"/>
          </p:cNvSpPr>
          <p:nvPr/>
        </p:nvSpPr>
        <p:spPr bwMode="auto">
          <a:xfrm>
            <a:off x="2873375" y="5518150"/>
            <a:ext cx="269875"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0" hangingPunct="0"/>
            <a:r>
              <a:rPr lang="en-US" altLang="zh-TW" sz="1400" b="1">
                <a:latin typeface="Times New Roman" pitchFamily="18" charset="0"/>
                <a:ea typeface="新細明體" pitchFamily="18" charset="-120"/>
              </a:rPr>
              <a:t>?</a:t>
            </a:r>
            <a:endParaRPr lang="en-US" altLang="zh-TW" sz="1600" b="1">
              <a:latin typeface="Times New Roman" pitchFamily="18" charset="0"/>
              <a:ea typeface="新細明體" pitchFamily="18" charset="-120"/>
            </a:endParaRPr>
          </a:p>
        </p:txBody>
      </p:sp>
      <p:sp>
        <p:nvSpPr>
          <p:cNvPr id="37918" name="Rectangle 30"/>
          <p:cNvSpPr>
            <a:spLocks noChangeArrowheads="1"/>
          </p:cNvSpPr>
          <p:nvPr/>
        </p:nvSpPr>
        <p:spPr bwMode="auto">
          <a:xfrm>
            <a:off x="3335338" y="5060950"/>
            <a:ext cx="1312862"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0" hangingPunct="0"/>
            <a:r>
              <a:rPr lang="en-US" altLang="zh-TW" sz="1600" b="1">
                <a:latin typeface="Times New Roman" pitchFamily="18" charset="0"/>
                <a:ea typeface="新細明體" pitchFamily="18" charset="-120"/>
              </a:rPr>
              <a:t>Mobile/video</a:t>
            </a:r>
          </a:p>
        </p:txBody>
      </p:sp>
      <p:sp>
        <p:nvSpPr>
          <p:cNvPr id="37919" name="Rectangle 31"/>
          <p:cNvSpPr>
            <a:spLocks noChangeArrowheads="1"/>
          </p:cNvSpPr>
          <p:nvPr/>
        </p:nvSpPr>
        <p:spPr bwMode="auto">
          <a:xfrm>
            <a:off x="838200" y="5153025"/>
            <a:ext cx="83820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l" eaLnBrk="0" hangingPunct="0"/>
            <a:r>
              <a:rPr lang="en-US" altLang="zh-TW" sz="1600" b="1">
                <a:latin typeface="Times New Roman" pitchFamily="18" charset="0"/>
                <a:ea typeface="新細明體" pitchFamily="18" charset="-120"/>
              </a:rPr>
              <a:t>   1999</a:t>
            </a:r>
          </a:p>
        </p:txBody>
      </p:sp>
      <p:grpSp>
        <p:nvGrpSpPr>
          <p:cNvPr id="37920" name="Group 32"/>
          <p:cNvGrpSpPr>
            <a:grpSpLocks/>
          </p:cNvGrpSpPr>
          <p:nvPr/>
        </p:nvGrpSpPr>
        <p:grpSpPr bwMode="auto">
          <a:xfrm>
            <a:off x="5908675" y="2867025"/>
            <a:ext cx="2116138" cy="790575"/>
            <a:chOff x="1199" y="4002"/>
            <a:chExt cx="1333" cy="550"/>
          </a:xfrm>
        </p:grpSpPr>
        <p:sp>
          <p:nvSpPr>
            <p:cNvPr id="37921" name="Oval 33"/>
            <p:cNvSpPr>
              <a:spLocks noChangeArrowheads="1"/>
            </p:cNvSpPr>
            <p:nvPr/>
          </p:nvSpPr>
          <p:spPr bwMode="auto">
            <a:xfrm>
              <a:off x="1199" y="4002"/>
              <a:ext cx="874" cy="55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7922" name="Oval 34"/>
            <p:cNvSpPr>
              <a:spLocks noChangeArrowheads="1"/>
            </p:cNvSpPr>
            <p:nvPr/>
          </p:nvSpPr>
          <p:spPr bwMode="auto">
            <a:xfrm>
              <a:off x="1631" y="4002"/>
              <a:ext cx="901" cy="541"/>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sp>
        <p:nvSpPr>
          <p:cNvPr id="37923" name="Rectangle 35"/>
          <p:cNvSpPr>
            <a:spLocks noChangeArrowheads="1"/>
          </p:cNvSpPr>
          <p:nvPr/>
        </p:nvSpPr>
        <p:spPr bwMode="auto">
          <a:xfrm>
            <a:off x="6835775" y="3143250"/>
            <a:ext cx="269875"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0" hangingPunct="0"/>
            <a:r>
              <a:rPr lang="en-US" altLang="zh-TW" sz="1400" b="1">
                <a:latin typeface="Times New Roman" pitchFamily="18" charset="0"/>
                <a:ea typeface="新細明體" pitchFamily="18" charset="-120"/>
              </a:rPr>
              <a:t>?</a:t>
            </a:r>
            <a:endParaRPr lang="en-US" altLang="zh-TW" sz="1600" b="1">
              <a:latin typeface="Times New Roman" pitchFamily="18" charset="0"/>
              <a:ea typeface="新細明體" pitchFamily="18" charset="-120"/>
            </a:endParaRPr>
          </a:p>
        </p:txBody>
      </p:sp>
      <p:sp>
        <p:nvSpPr>
          <p:cNvPr id="37924" name="Rectangle 36"/>
          <p:cNvSpPr>
            <a:spLocks noChangeArrowheads="1"/>
          </p:cNvSpPr>
          <p:nvPr/>
        </p:nvSpPr>
        <p:spPr bwMode="auto">
          <a:xfrm>
            <a:off x="5105400" y="3019425"/>
            <a:ext cx="76200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l" eaLnBrk="0" hangingPunct="0"/>
            <a:r>
              <a:rPr lang="en-US" altLang="zh-TW" sz="1600" b="1">
                <a:latin typeface="Times New Roman" pitchFamily="18" charset="0"/>
                <a:ea typeface="新細明體" pitchFamily="18" charset="-120"/>
              </a:rPr>
              <a:t>2003</a:t>
            </a:r>
          </a:p>
        </p:txBody>
      </p:sp>
      <p:sp>
        <p:nvSpPr>
          <p:cNvPr id="37925" name="Rectangle 37"/>
          <p:cNvSpPr>
            <a:spLocks noChangeArrowheads="1"/>
          </p:cNvSpPr>
          <p:nvPr/>
        </p:nvSpPr>
        <p:spPr bwMode="auto">
          <a:xfrm>
            <a:off x="5916613" y="2659063"/>
            <a:ext cx="461962"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0" hangingPunct="0"/>
            <a:r>
              <a:rPr lang="en-US" altLang="zh-TW" sz="1600" b="1">
                <a:latin typeface="Times New Roman" pitchFamily="18" charset="0"/>
                <a:ea typeface="新細明體" pitchFamily="18" charset="-120"/>
              </a:rPr>
              <a:t>DB</a:t>
            </a:r>
          </a:p>
        </p:txBody>
      </p:sp>
      <p:sp>
        <p:nvSpPr>
          <p:cNvPr id="37926" name="Rectangle 38"/>
          <p:cNvSpPr>
            <a:spLocks noChangeArrowheads="1"/>
          </p:cNvSpPr>
          <p:nvPr/>
        </p:nvSpPr>
        <p:spPr bwMode="auto">
          <a:xfrm>
            <a:off x="7391400" y="1524000"/>
            <a:ext cx="1317413" cy="582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0" hangingPunct="0"/>
            <a:r>
              <a:rPr lang="en-US" altLang="zh-TW" sz="1600" b="1" dirty="0">
                <a:latin typeface="Times New Roman" pitchFamily="18" charset="0"/>
                <a:ea typeface="新細明體" pitchFamily="18" charset="-120"/>
              </a:rPr>
              <a:t>911/ </a:t>
            </a:r>
            <a:r>
              <a:rPr lang="en-US" altLang="zh-TW" sz="1600" b="1" dirty="0" smtClean="0">
                <a:latin typeface="Times New Roman" pitchFamily="18" charset="0"/>
                <a:ea typeface="新細明體" pitchFamily="18" charset="-120"/>
              </a:rPr>
              <a:t>Anthrax</a:t>
            </a:r>
          </a:p>
          <a:p>
            <a:pPr algn="l" eaLnBrk="0" hangingPunct="0"/>
            <a:r>
              <a:rPr lang="en-US" altLang="zh-TW" sz="1600" b="1" dirty="0" smtClean="0">
                <a:latin typeface="Times New Roman" pitchFamily="18" charset="0"/>
                <a:ea typeface="新細明體" pitchFamily="18" charset="-120"/>
              </a:rPr>
              <a:t>Security</a:t>
            </a:r>
            <a:endParaRPr lang="en-US" altLang="zh-TW" sz="1600" b="1" dirty="0">
              <a:latin typeface="Times New Roman" pitchFamily="18" charset="0"/>
              <a:ea typeface="新細明體" pitchFamily="18" charset="-120"/>
            </a:endParaRPr>
          </a:p>
        </p:txBody>
      </p:sp>
      <p:grpSp>
        <p:nvGrpSpPr>
          <p:cNvPr id="37927" name="Group 39"/>
          <p:cNvGrpSpPr>
            <a:grpSpLocks/>
          </p:cNvGrpSpPr>
          <p:nvPr/>
        </p:nvGrpSpPr>
        <p:grpSpPr bwMode="auto">
          <a:xfrm>
            <a:off x="5910263" y="1681163"/>
            <a:ext cx="2116137" cy="792162"/>
            <a:chOff x="1199" y="4002"/>
            <a:chExt cx="1333" cy="550"/>
          </a:xfrm>
        </p:grpSpPr>
        <p:sp>
          <p:nvSpPr>
            <p:cNvPr id="37928" name="Oval 40"/>
            <p:cNvSpPr>
              <a:spLocks noChangeArrowheads="1"/>
            </p:cNvSpPr>
            <p:nvPr/>
          </p:nvSpPr>
          <p:spPr bwMode="auto">
            <a:xfrm>
              <a:off x="1199" y="4002"/>
              <a:ext cx="874" cy="55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7929" name="Oval 41"/>
            <p:cNvSpPr>
              <a:spLocks noChangeArrowheads="1"/>
            </p:cNvSpPr>
            <p:nvPr/>
          </p:nvSpPr>
          <p:spPr bwMode="auto">
            <a:xfrm>
              <a:off x="1631" y="4002"/>
              <a:ext cx="901" cy="541"/>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sp>
        <p:nvSpPr>
          <p:cNvPr id="37930" name="Rectangle 42"/>
          <p:cNvSpPr>
            <a:spLocks noChangeArrowheads="1"/>
          </p:cNvSpPr>
          <p:nvPr/>
        </p:nvSpPr>
        <p:spPr bwMode="auto">
          <a:xfrm>
            <a:off x="6837363" y="1943100"/>
            <a:ext cx="269875"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0" hangingPunct="0"/>
            <a:r>
              <a:rPr lang="en-US" altLang="zh-TW" sz="1400" b="1">
                <a:latin typeface="Times New Roman" pitchFamily="18" charset="0"/>
                <a:ea typeface="新細明體" pitchFamily="18" charset="-120"/>
              </a:rPr>
              <a:t>?</a:t>
            </a:r>
            <a:endParaRPr lang="en-US" altLang="zh-TW" sz="1600" b="1">
              <a:latin typeface="Times New Roman" pitchFamily="18" charset="0"/>
              <a:ea typeface="新細明體" pitchFamily="18" charset="-120"/>
            </a:endParaRPr>
          </a:p>
        </p:txBody>
      </p:sp>
      <p:sp>
        <p:nvSpPr>
          <p:cNvPr id="37931" name="Rectangle 43"/>
          <p:cNvSpPr>
            <a:spLocks noChangeArrowheads="1"/>
          </p:cNvSpPr>
          <p:nvPr/>
        </p:nvSpPr>
        <p:spPr bwMode="auto">
          <a:xfrm>
            <a:off x="4981575" y="1835150"/>
            <a:ext cx="68897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l" eaLnBrk="0" hangingPunct="0"/>
            <a:r>
              <a:rPr lang="en-US" altLang="zh-TW" sz="1600" b="1">
                <a:latin typeface="Times New Roman" pitchFamily="18" charset="0"/>
                <a:ea typeface="新細明體" pitchFamily="18" charset="-120"/>
              </a:rPr>
              <a:t>  2001</a:t>
            </a:r>
          </a:p>
        </p:txBody>
      </p:sp>
      <p:sp>
        <p:nvSpPr>
          <p:cNvPr id="37932" name="Rectangle 44"/>
          <p:cNvSpPr>
            <a:spLocks noChangeArrowheads="1"/>
          </p:cNvSpPr>
          <p:nvPr/>
        </p:nvSpPr>
        <p:spPr bwMode="auto">
          <a:xfrm>
            <a:off x="5822950" y="1460500"/>
            <a:ext cx="461963"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0" hangingPunct="0"/>
            <a:r>
              <a:rPr lang="en-US" altLang="zh-TW" sz="1600" b="1">
                <a:latin typeface="Times New Roman" pitchFamily="18" charset="0"/>
                <a:ea typeface="新細明體" pitchFamily="18" charset="-120"/>
              </a:rPr>
              <a:t>DB</a:t>
            </a:r>
          </a:p>
        </p:txBody>
      </p:sp>
      <p:sp>
        <p:nvSpPr>
          <p:cNvPr id="37933" name="Rectangle 45"/>
          <p:cNvSpPr>
            <a:spLocks noChangeArrowheads="1"/>
          </p:cNvSpPr>
          <p:nvPr/>
        </p:nvSpPr>
        <p:spPr bwMode="auto">
          <a:xfrm>
            <a:off x="7391400" y="2743200"/>
            <a:ext cx="1382713"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l" eaLnBrk="0" hangingPunct="0"/>
            <a:r>
              <a:rPr lang="en-US" altLang="zh-TW" sz="1600" b="1">
                <a:latin typeface="Times New Roman" pitchFamily="18" charset="0"/>
                <a:ea typeface="新細明體" pitchFamily="18" charset="-120"/>
              </a:rPr>
              <a:t>DNA/BioInfo.</a:t>
            </a:r>
          </a:p>
        </p:txBody>
      </p:sp>
      <p:grpSp>
        <p:nvGrpSpPr>
          <p:cNvPr id="37935" name="Group 47"/>
          <p:cNvGrpSpPr>
            <a:grpSpLocks/>
          </p:cNvGrpSpPr>
          <p:nvPr/>
        </p:nvGrpSpPr>
        <p:grpSpPr bwMode="auto">
          <a:xfrm>
            <a:off x="6007100" y="3990975"/>
            <a:ext cx="2116138" cy="790575"/>
            <a:chOff x="1199" y="4002"/>
            <a:chExt cx="1333" cy="550"/>
          </a:xfrm>
        </p:grpSpPr>
        <p:sp>
          <p:nvSpPr>
            <p:cNvPr id="37936" name="Oval 48"/>
            <p:cNvSpPr>
              <a:spLocks noChangeArrowheads="1"/>
            </p:cNvSpPr>
            <p:nvPr/>
          </p:nvSpPr>
          <p:spPr bwMode="auto">
            <a:xfrm>
              <a:off x="1199" y="4002"/>
              <a:ext cx="874" cy="55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7937" name="Oval 49"/>
            <p:cNvSpPr>
              <a:spLocks noChangeArrowheads="1"/>
            </p:cNvSpPr>
            <p:nvPr/>
          </p:nvSpPr>
          <p:spPr bwMode="auto">
            <a:xfrm>
              <a:off x="1631" y="4002"/>
              <a:ext cx="901" cy="541"/>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sp>
        <p:nvSpPr>
          <p:cNvPr id="37938" name="Rectangle 50"/>
          <p:cNvSpPr>
            <a:spLocks noChangeArrowheads="1"/>
          </p:cNvSpPr>
          <p:nvPr/>
        </p:nvSpPr>
        <p:spPr bwMode="auto">
          <a:xfrm>
            <a:off x="6934200" y="4267200"/>
            <a:ext cx="269875"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0" hangingPunct="0"/>
            <a:r>
              <a:rPr lang="en-US" altLang="zh-TW" sz="1400" b="1">
                <a:latin typeface="Times New Roman" pitchFamily="18" charset="0"/>
                <a:ea typeface="新細明體" pitchFamily="18" charset="-120"/>
              </a:rPr>
              <a:t>?</a:t>
            </a:r>
            <a:endParaRPr lang="en-US" altLang="zh-TW" sz="1600" b="1">
              <a:latin typeface="Times New Roman" pitchFamily="18" charset="0"/>
              <a:ea typeface="新細明體" pitchFamily="18" charset="-120"/>
            </a:endParaRPr>
          </a:p>
        </p:txBody>
      </p:sp>
      <p:sp>
        <p:nvSpPr>
          <p:cNvPr id="37939" name="Rectangle 51"/>
          <p:cNvSpPr>
            <a:spLocks noChangeArrowheads="1"/>
          </p:cNvSpPr>
          <p:nvPr/>
        </p:nvSpPr>
        <p:spPr bwMode="auto">
          <a:xfrm>
            <a:off x="5203825" y="4143375"/>
            <a:ext cx="76200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l" eaLnBrk="0" hangingPunct="0"/>
            <a:r>
              <a:rPr lang="en-US" altLang="zh-TW" sz="1600" b="1">
                <a:latin typeface="Times New Roman" pitchFamily="18" charset="0"/>
                <a:ea typeface="新細明體" pitchFamily="18" charset="-120"/>
              </a:rPr>
              <a:t>2004</a:t>
            </a:r>
          </a:p>
        </p:txBody>
      </p:sp>
      <p:sp>
        <p:nvSpPr>
          <p:cNvPr id="37940" name="Rectangle 52"/>
          <p:cNvSpPr>
            <a:spLocks noChangeArrowheads="1"/>
          </p:cNvSpPr>
          <p:nvPr/>
        </p:nvSpPr>
        <p:spPr bwMode="auto">
          <a:xfrm>
            <a:off x="6015038" y="3783013"/>
            <a:ext cx="461962"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0" hangingPunct="0"/>
            <a:r>
              <a:rPr lang="en-US" altLang="zh-TW" sz="1600" b="1">
                <a:latin typeface="Times New Roman" pitchFamily="18" charset="0"/>
                <a:ea typeface="新細明體" pitchFamily="18" charset="-120"/>
              </a:rPr>
              <a:t>DB</a:t>
            </a:r>
          </a:p>
        </p:txBody>
      </p:sp>
      <p:sp>
        <p:nvSpPr>
          <p:cNvPr id="37941" name="Rectangle 53"/>
          <p:cNvSpPr>
            <a:spLocks noChangeArrowheads="1"/>
          </p:cNvSpPr>
          <p:nvPr/>
        </p:nvSpPr>
        <p:spPr bwMode="auto">
          <a:xfrm>
            <a:off x="7477125" y="3854450"/>
            <a:ext cx="105410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0" hangingPunct="0"/>
            <a:r>
              <a:rPr lang="en-US" altLang="zh-TW" sz="1600" b="1">
                <a:latin typeface="Times New Roman" pitchFamily="18" charset="0"/>
                <a:ea typeface="新細明體" pitchFamily="18" charset="-120"/>
              </a:rPr>
              <a:t>??? SARS</a:t>
            </a:r>
          </a:p>
        </p:txBody>
      </p:sp>
      <p:grpSp>
        <p:nvGrpSpPr>
          <p:cNvPr id="37949" name="Group 61"/>
          <p:cNvGrpSpPr>
            <a:grpSpLocks/>
          </p:cNvGrpSpPr>
          <p:nvPr/>
        </p:nvGrpSpPr>
        <p:grpSpPr bwMode="auto">
          <a:xfrm>
            <a:off x="5219700" y="5013325"/>
            <a:ext cx="2919413" cy="998538"/>
            <a:chOff x="3327" y="3163"/>
            <a:chExt cx="1839" cy="629"/>
          </a:xfrm>
        </p:grpSpPr>
        <p:grpSp>
          <p:nvGrpSpPr>
            <p:cNvPr id="37942" name="Group 54"/>
            <p:cNvGrpSpPr>
              <a:grpSpLocks/>
            </p:cNvGrpSpPr>
            <p:nvPr/>
          </p:nvGrpSpPr>
          <p:grpSpPr bwMode="auto">
            <a:xfrm>
              <a:off x="3833" y="3294"/>
              <a:ext cx="1333" cy="498"/>
              <a:chOff x="1199" y="4002"/>
              <a:chExt cx="1333" cy="550"/>
            </a:xfrm>
          </p:grpSpPr>
          <p:sp>
            <p:nvSpPr>
              <p:cNvPr id="37943" name="Oval 55"/>
              <p:cNvSpPr>
                <a:spLocks noChangeArrowheads="1"/>
              </p:cNvSpPr>
              <p:nvPr/>
            </p:nvSpPr>
            <p:spPr bwMode="auto">
              <a:xfrm>
                <a:off x="1199" y="4002"/>
                <a:ext cx="874" cy="55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7944" name="Oval 56"/>
              <p:cNvSpPr>
                <a:spLocks noChangeArrowheads="1"/>
              </p:cNvSpPr>
              <p:nvPr/>
            </p:nvSpPr>
            <p:spPr bwMode="auto">
              <a:xfrm>
                <a:off x="1631" y="4002"/>
                <a:ext cx="901" cy="541"/>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sp>
          <p:nvSpPr>
            <p:cNvPr id="37945" name="Rectangle 57"/>
            <p:cNvSpPr>
              <a:spLocks noChangeArrowheads="1"/>
            </p:cNvSpPr>
            <p:nvPr/>
          </p:nvSpPr>
          <p:spPr bwMode="auto">
            <a:xfrm>
              <a:off x="4417" y="3468"/>
              <a:ext cx="170" cy="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0" hangingPunct="0"/>
              <a:r>
                <a:rPr lang="en-US" altLang="zh-TW" sz="1400" b="1">
                  <a:latin typeface="Times New Roman" pitchFamily="18" charset="0"/>
                  <a:ea typeface="新細明體" pitchFamily="18" charset="-120"/>
                </a:rPr>
                <a:t>?</a:t>
              </a:r>
              <a:endParaRPr lang="en-US" altLang="zh-TW" sz="1600" b="1">
                <a:latin typeface="Times New Roman" pitchFamily="18" charset="0"/>
                <a:ea typeface="新細明體" pitchFamily="18" charset="-120"/>
              </a:endParaRPr>
            </a:p>
          </p:txBody>
        </p:sp>
        <p:sp>
          <p:nvSpPr>
            <p:cNvPr id="37946" name="Rectangle 58"/>
            <p:cNvSpPr>
              <a:spLocks noChangeArrowheads="1"/>
            </p:cNvSpPr>
            <p:nvPr/>
          </p:nvSpPr>
          <p:spPr bwMode="auto">
            <a:xfrm>
              <a:off x="3327" y="3390"/>
              <a:ext cx="480"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l" eaLnBrk="0" hangingPunct="0"/>
              <a:r>
                <a:rPr lang="en-US" altLang="zh-TW" sz="1600" b="1" dirty="0" smtClean="0">
                  <a:latin typeface="Times New Roman" pitchFamily="18" charset="0"/>
                  <a:ea typeface="新細明體" pitchFamily="18" charset="-120"/>
                </a:rPr>
                <a:t>20xx</a:t>
              </a:r>
              <a:endParaRPr lang="en-US" altLang="zh-TW" sz="1600" b="1" dirty="0">
                <a:latin typeface="Times New Roman" pitchFamily="18" charset="0"/>
                <a:ea typeface="新細明體" pitchFamily="18" charset="-120"/>
              </a:endParaRPr>
            </a:p>
          </p:txBody>
        </p:sp>
        <p:sp>
          <p:nvSpPr>
            <p:cNvPr id="37947" name="Rectangle 59"/>
            <p:cNvSpPr>
              <a:spLocks noChangeArrowheads="1"/>
            </p:cNvSpPr>
            <p:nvPr/>
          </p:nvSpPr>
          <p:spPr bwMode="auto">
            <a:xfrm>
              <a:off x="3838" y="3163"/>
              <a:ext cx="291"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0" hangingPunct="0"/>
              <a:r>
                <a:rPr lang="en-US" altLang="zh-TW" sz="1600" b="1">
                  <a:latin typeface="Times New Roman" pitchFamily="18" charset="0"/>
                  <a:ea typeface="新細明體" pitchFamily="18" charset="-120"/>
                </a:rPr>
                <a:t>DB</a:t>
              </a:r>
            </a:p>
          </p:txBody>
        </p:sp>
        <p:sp>
          <p:nvSpPr>
            <p:cNvPr id="37948" name="Rectangle 60"/>
            <p:cNvSpPr>
              <a:spLocks noChangeArrowheads="1"/>
            </p:cNvSpPr>
            <p:nvPr/>
          </p:nvSpPr>
          <p:spPr bwMode="auto">
            <a:xfrm>
              <a:off x="4759" y="3208"/>
              <a:ext cx="338"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0" hangingPunct="0"/>
              <a:r>
                <a:rPr lang="en-US" altLang="zh-TW" sz="1600" b="1">
                  <a:latin typeface="Times New Roman" pitchFamily="18" charset="0"/>
                  <a:ea typeface="新細明體" pitchFamily="18" charset="-120"/>
                </a:rPr>
                <a:t>??? </a:t>
              </a:r>
            </a:p>
          </p:txBody>
        </p:sp>
      </p:gr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a:spLocks noGrp="1" noChangeArrowheads="1"/>
          </p:cNvSpPr>
          <p:nvPr>
            <p:ph type="sldNum" sz="quarter" idx="4"/>
          </p:nvPr>
        </p:nvSpPr>
        <p:spPr/>
        <p:txBody>
          <a:bodyPr/>
          <a:lstStyle/>
          <a:p>
            <a:r>
              <a:rPr lang="en-US" altLang="zh-TW"/>
              <a:t>1-</a:t>
            </a:r>
            <a:fld id="{3F2E2E06-15BD-4A87-9FFF-C630AB1E31CF}" type="slidenum">
              <a:rPr lang="en-US" altLang="zh-TW"/>
              <a:pPr/>
              <a:t>77</a:t>
            </a:fld>
            <a:endParaRPr lang="en-US" altLang="zh-TW"/>
          </a:p>
        </p:txBody>
      </p:sp>
      <p:sp>
        <p:nvSpPr>
          <p:cNvPr id="23554" name="Rectangle 2"/>
          <p:cNvSpPr>
            <a:spLocks noGrp="1" noChangeArrowheads="1"/>
          </p:cNvSpPr>
          <p:nvPr>
            <p:ph type="ctrTitle"/>
          </p:nvPr>
        </p:nvSpPr>
        <p:spPr>
          <a:xfrm>
            <a:off x="539552" y="2492896"/>
            <a:ext cx="7772400" cy="1143000"/>
          </a:xfrm>
        </p:spPr>
        <p:txBody>
          <a:bodyPr/>
          <a:lstStyle/>
          <a:p>
            <a:r>
              <a:rPr lang="en-US" altLang="zh-TW" dirty="0" smtClean="0"/>
              <a:t>1.8 </a:t>
            </a:r>
            <a:r>
              <a:rPr lang="en-US" altLang="zh-TW" dirty="0">
                <a:latin typeface="Times New Roman" pitchFamily="18" charset="0"/>
                <a:ea typeface="華康行書體(P)" pitchFamily="66" charset="-120"/>
              </a:rPr>
              <a:t>Discussion and Remarks</a:t>
            </a:r>
          </a:p>
        </p:txBody>
      </p:sp>
    </p:spTree>
    <p:extLst>
      <p:ext uri="{BB962C8B-B14F-4D97-AF65-F5344CB8AC3E}">
        <p14:creationId xmlns:p14="http://schemas.microsoft.com/office/powerpoint/2010/main" val="316702119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noChangeArrowheads="1"/>
          </p:cNvSpPr>
          <p:nvPr>
            <p:ph type="body" idx="1"/>
          </p:nvPr>
        </p:nvSpPr>
        <p:spPr>
          <a:xfrm>
            <a:off x="755576" y="1371600"/>
            <a:ext cx="8007424" cy="4648200"/>
          </a:xfrm>
        </p:spPr>
        <p:txBody>
          <a:bodyPr/>
          <a:lstStyle/>
          <a:p>
            <a:pPr lvl="1" eaLnBrk="1" hangingPunct="1"/>
            <a:r>
              <a:rPr lang="en-US" altLang="zh-TW" dirty="0" smtClean="0"/>
              <a:t>Advantages of database systems</a:t>
            </a:r>
          </a:p>
          <a:p>
            <a:pPr lvl="3"/>
            <a:r>
              <a:rPr lang="en-US" altLang="zh-TW" dirty="0"/>
              <a:t>Easy to retrieve information!</a:t>
            </a:r>
          </a:p>
          <a:p>
            <a:pPr lvl="3" eaLnBrk="1" hangingPunct="1"/>
            <a:r>
              <a:rPr lang="en-US" altLang="zh-TW" dirty="0" smtClean="0"/>
              <a:t>Redundancy can be reduced</a:t>
            </a:r>
          </a:p>
          <a:p>
            <a:pPr lvl="3" eaLnBrk="1" hangingPunct="1"/>
            <a:r>
              <a:rPr lang="en-US" altLang="zh-TW" dirty="0" smtClean="0"/>
              <a:t>Inconsistency can be avoid</a:t>
            </a:r>
          </a:p>
          <a:p>
            <a:pPr lvl="3" eaLnBrk="1" hangingPunct="1"/>
            <a:r>
              <a:rPr lang="en-US" altLang="zh-TW" dirty="0" smtClean="0"/>
              <a:t>Data can be shared</a:t>
            </a:r>
          </a:p>
          <a:p>
            <a:pPr lvl="3" eaLnBrk="1" hangingPunct="1"/>
            <a:r>
              <a:rPr lang="en-US" altLang="zh-TW" dirty="0" smtClean="0"/>
              <a:t>Standards can be enforced</a:t>
            </a:r>
          </a:p>
          <a:p>
            <a:pPr lvl="3" eaLnBrk="1" hangingPunct="1"/>
            <a:r>
              <a:rPr lang="en-US" altLang="zh-TW" dirty="0" smtClean="0"/>
              <a:t>Security restrictions can be applied</a:t>
            </a:r>
          </a:p>
          <a:p>
            <a:pPr lvl="3" eaLnBrk="1" hangingPunct="1"/>
            <a:r>
              <a:rPr lang="en-US" altLang="zh-TW" dirty="0" smtClean="0"/>
              <a:t>Integrity can be maintained</a:t>
            </a:r>
          </a:p>
          <a:p>
            <a:pPr lvl="3" eaLnBrk="1" hangingPunct="1"/>
            <a:r>
              <a:rPr lang="en-US" altLang="zh-TW" dirty="0" smtClean="0"/>
              <a:t>Provision of data independence</a:t>
            </a:r>
          </a:p>
          <a:p>
            <a:pPr lvl="3" eaLnBrk="1" hangingPunct="1"/>
            <a:endParaRPr lang="en-US" altLang="zh-TW" dirty="0" smtClean="0"/>
          </a:p>
          <a:p>
            <a:pPr lvl="1" eaLnBrk="1" hangingPunct="1"/>
            <a:r>
              <a:rPr lang="en-US" altLang="zh-TW" dirty="0" smtClean="0"/>
              <a:t> Disadvantages of database systems</a:t>
            </a:r>
          </a:p>
          <a:p>
            <a:pPr lvl="3" eaLnBrk="1" hangingPunct="1"/>
            <a:r>
              <a:rPr lang="en-US" altLang="zh-TW" dirty="0" smtClean="0"/>
              <a:t>Database design and control are a complicated matter. </a:t>
            </a:r>
          </a:p>
          <a:p>
            <a:pPr lvl="2" eaLnBrk="1" hangingPunct="1"/>
            <a:endParaRPr lang="en-US" altLang="zh-TW" dirty="0" smtClean="0"/>
          </a:p>
        </p:txBody>
      </p:sp>
      <p:sp>
        <p:nvSpPr>
          <p:cNvPr id="31748" name="Rectangle 4"/>
          <p:cNvSpPr>
            <a:spLocks noChangeArrowheads="1"/>
          </p:cNvSpPr>
          <p:nvPr/>
        </p:nvSpPr>
        <p:spPr bwMode="auto">
          <a:xfrm>
            <a:off x="1106488" y="500063"/>
            <a:ext cx="68167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TW" sz="3600" b="1" dirty="0" smtClean="0">
                <a:latin typeface="Times New Roman" pitchFamily="18" charset="0"/>
                <a:ea typeface="華康行書體(P)" pitchFamily="66" charset="-120"/>
              </a:rPr>
              <a:t>Discussion </a:t>
            </a:r>
            <a:r>
              <a:rPr lang="en-US" altLang="zh-TW" sz="3600" b="1" dirty="0">
                <a:latin typeface="Times New Roman" pitchFamily="18" charset="0"/>
                <a:ea typeface="華康行書體(P)" pitchFamily="66" charset="-120"/>
              </a:rPr>
              <a:t>and Remarks</a:t>
            </a:r>
          </a:p>
        </p:txBody>
      </p:sp>
      <p:sp>
        <p:nvSpPr>
          <p:cNvPr id="5" name="Rectangle 6"/>
          <p:cNvSpPr>
            <a:spLocks noGrp="1" noChangeArrowheads="1"/>
          </p:cNvSpPr>
          <p:nvPr>
            <p:ph type="sldNum" sz="quarter" idx="4294967295"/>
          </p:nvPr>
        </p:nvSpPr>
        <p:spPr>
          <a:xfrm>
            <a:off x="68580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r"/>
            <a:r>
              <a:rPr lang="en-US" altLang="zh-TW" sz="1400" dirty="0">
                <a:latin typeface="+mn-lt"/>
                <a:ea typeface="新細明體" pitchFamily="18" charset="-120"/>
              </a:rPr>
              <a:t>1-</a:t>
            </a:r>
            <a:fld id="{3F2E2E06-15BD-4A87-9FFF-C630AB1E31CF}" type="slidenum">
              <a:rPr lang="en-US" altLang="zh-TW" sz="1400">
                <a:latin typeface="+mn-lt"/>
                <a:ea typeface="新細明體" pitchFamily="18" charset="-120"/>
              </a:rPr>
              <a:pPr algn="r"/>
              <a:t>78</a:t>
            </a:fld>
            <a:endParaRPr lang="en-US" altLang="zh-TW" sz="1400" dirty="0">
              <a:latin typeface="+mn-lt"/>
              <a:ea typeface="新細明體" pitchFamily="18" charset="-120"/>
            </a:endParaRPr>
          </a:p>
        </p:txBody>
      </p:sp>
    </p:spTree>
    <p:extLst>
      <p:ext uri="{BB962C8B-B14F-4D97-AF65-F5344CB8AC3E}">
        <p14:creationId xmlns:p14="http://schemas.microsoft.com/office/powerpoint/2010/main" val="52230024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body" idx="1"/>
          </p:nvPr>
        </p:nvSpPr>
        <p:spPr>
          <a:xfrm>
            <a:off x="1619672" y="1628800"/>
            <a:ext cx="6756400" cy="3773462"/>
          </a:xfrm>
        </p:spPr>
        <p:txBody>
          <a:bodyPr/>
          <a:lstStyle/>
          <a:p>
            <a:pPr eaLnBrk="1" hangingPunct="1">
              <a:lnSpc>
                <a:spcPct val="80000"/>
              </a:lnSpc>
            </a:pPr>
            <a:r>
              <a:rPr lang="en-US" altLang="zh-TW" sz="2000" b="1" dirty="0" smtClean="0"/>
              <a:t>Unit 1    Introduction to DBMS</a:t>
            </a:r>
          </a:p>
          <a:p>
            <a:pPr eaLnBrk="1" hangingPunct="1">
              <a:lnSpc>
                <a:spcPct val="80000"/>
              </a:lnSpc>
            </a:pPr>
            <a:r>
              <a:rPr lang="en-US" altLang="zh-TW" sz="2000" b="1" dirty="0" smtClean="0"/>
              <a:t>Unit 2    DB2 and SQL</a:t>
            </a:r>
          </a:p>
          <a:p>
            <a:pPr eaLnBrk="1" hangingPunct="1">
              <a:lnSpc>
                <a:spcPct val="80000"/>
              </a:lnSpc>
            </a:pPr>
            <a:r>
              <a:rPr lang="en-US" altLang="zh-TW" sz="2000" b="1" dirty="0" smtClean="0"/>
              <a:t>Unit 3    The Relational Model</a:t>
            </a:r>
          </a:p>
          <a:p>
            <a:pPr eaLnBrk="1" hangingPunct="1">
              <a:lnSpc>
                <a:spcPct val="80000"/>
              </a:lnSpc>
            </a:pPr>
            <a:r>
              <a:rPr lang="en-US" altLang="zh-TW" sz="2000" b="1" dirty="0" smtClean="0"/>
              <a:t>Unit 4    The Hierarchical Model </a:t>
            </a:r>
          </a:p>
          <a:p>
            <a:pPr eaLnBrk="1" hangingPunct="1">
              <a:lnSpc>
                <a:spcPct val="80000"/>
              </a:lnSpc>
            </a:pPr>
            <a:r>
              <a:rPr lang="en-US" altLang="zh-TW" sz="2000" b="1" dirty="0" smtClean="0"/>
              <a:t>Unit 5    The Network Model</a:t>
            </a:r>
          </a:p>
          <a:p>
            <a:pPr eaLnBrk="1" hangingPunct="1">
              <a:lnSpc>
                <a:spcPct val="60000"/>
              </a:lnSpc>
              <a:buFont typeface="Wingdings" pitchFamily="2" charset="2"/>
              <a:buNone/>
            </a:pPr>
            <a:r>
              <a:rPr lang="en-US" altLang="zh-TW" sz="2400" b="1" dirty="0" smtClean="0"/>
              <a:t>----------------------------------------------------</a:t>
            </a:r>
          </a:p>
          <a:p>
            <a:pPr eaLnBrk="1" hangingPunct="1">
              <a:lnSpc>
                <a:spcPct val="60000"/>
              </a:lnSpc>
            </a:pPr>
            <a:r>
              <a:rPr lang="en-US" altLang="zh-TW" sz="1600" i="1" dirty="0" smtClean="0"/>
              <a:t> </a:t>
            </a:r>
            <a:r>
              <a:rPr lang="en-US" altLang="zh-TW" sz="1600" b="1" dirty="0" smtClean="0"/>
              <a:t>References:</a:t>
            </a:r>
            <a:endParaRPr lang="en-US" altLang="zh-TW" sz="1600" dirty="0" smtClean="0"/>
          </a:p>
          <a:p>
            <a:pPr eaLnBrk="1" hangingPunct="1">
              <a:lnSpc>
                <a:spcPct val="60000"/>
              </a:lnSpc>
            </a:pPr>
            <a:endParaRPr lang="en-US" altLang="zh-TW" sz="600" dirty="0" smtClean="0"/>
          </a:p>
          <a:p>
            <a:pPr eaLnBrk="1" hangingPunct="1">
              <a:lnSpc>
                <a:spcPct val="60000"/>
              </a:lnSpc>
              <a:buFont typeface="Wingdings" pitchFamily="2" charset="2"/>
              <a:buNone/>
            </a:pPr>
            <a:r>
              <a:rPr lang="en-US" altLang="zh-TW" sz="1600" dirty="0" smtClean="0"/>
              <a:t>      </a:t>
            </a:r>
            <a:r>
              <a:rPr lang="en-US" altLang="zh-TW" sz="1400" dirty="0" smtClean="0"/>
              <a:t>1. C. J. Date,  An Introduction to Database Systems, 8th edition, 2004.</a:t>
            </a:r>
          </a:p>
          <a:p>
            <a:pPr eaLnBrk="1" hangingPunct="1">
              <a:lnSpc>
                <a:spcPct val="60000"/>
              </a:lnSpc>
              <a:buFont typeface="Wingdings" pitchFamily="2" charset="2"/>
              <a:buNone/>
            </a:pPr>
            <a:endParaRPr lang="en-US" altLang="zh-TW" sz="200" dirty="0" smtClean="0"/>
          </a:p>
          <a:p>
            <a:pPr eaLnBrk="1" hangingPunct="1">
              <a:lnSpc>
                <a:spcPct val="60000"/>
              </a:lnSpc>
              <a:buFont typeface="Wingdings" pitchFamily="2" charset="2"/>
              <a:buNone/>
            </a:pPr>
            <a:r>
              <a:rPr lang="en-US" altLang="zh-TW" sz="1400" dirty="0" smtClean="0"/>
              <a:t>       2. J. D. Ullman, Principles of Database and Knowledge-Base, </a:t>
            </a:r>
            <a:r>
              <a:rPr lang="en-US" altLang="zh-TW" sz="1400" dirty="0" err="1" smtClean="0"/>
              <a:t>Vol.I</a:t>
            </a:r>
            <a:r>
              <a:rPr lang="en-US" altLang="zh-TW" sz="1400" dirty="0" smtClean="0"/>
              <a:t>, 1988.</a:t>
            </a:r>
          </a:p>
          <a:p>
            <a:pPr eaLnBrk="1" hangingPunct="1">
              <a:lnSpc>
                <a:spcPct val="60000"/>
              </a:lnSpc>
              <a:buFont typeface="Wingdings" pitchFamily="2" charset="2"/>
              <a:buNone/>
            </a:pPr>
            <a:r>
              <a:rPr lang="en-US" altLang="zh-TW" sz="1400" dirty="0" smtClean="0"/>
              <a:t>       3. Cited papers</a:t>
            </a:r>
          </a:p>
        </p:txBody>
      </p:sp>
      <p:sp>
        <p:nvSpPr>
          <p:cNvPr id="10244" name="Rectangle 3"/>
          <p:cNvSpPr>
            <a:spLocks noChangeArrowheads="1"/>
          </p:cNvSpPr>
          <p:nvPr/>
        </p:nvSpPr>
        <p:spPr bwMode="auto">
          <a:xfrm>
            <a:off x="1439652" y="682625"/>
            <a:ext cx="6228692" cy="411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60000"/>
              </a:lnSpc>
              <a:spcBef>
                <a:spcPct val="50000"/>
              </a:spcBef>
              <a:buClr>
                <a:srgbClr val="009900"/>
              </a:buClr>
              <a:buSzPct val="70000"/>
              <a:buFont typeface="Wingdings" pitchFamily="2" charset="2"/>
              <a:buNone/>
            </a:pPr>
            <a:r>
              <a:rPr lang="en-US" altLang="zh-TW" sz="3200" b="1" dirty="0" smtClean="0">
                <a:latin typeface="Times New Roman" pitchFamily="18" charset="0"/>
                <a:ea typeface="華康行書體(P)" pitchFamily="66" charset="-120"/>
              </a:rPr>
              <a:t>Contents of </a:t>
            </a:r>
            <a:r>
              <a:rPr lang="en-US" altLang="zh-TW" sz="2800" b="1" dirty="0" smtClean="0">
                <a:latin typeface="Times New Roman" pitchFamily="18" charset="0"/>
                <a:ea typeface="華康行書體(P)" pitchFamily="66" charset="-120"/>
              </a:rPr>
              <a:t>Part I: </a:t>
            </a:r>
            <a:r>
              <a:rPr lang="zh-TW" altLang="zh-TW" sz="3200" b="1" dirty="0">
                <a:latin typeface="Times New Roman" pitchFamily="18" charset="0"/>
                <a:ea typeface="華康行書體(P)" pitchFamily="66" charset="-120"/>
              </a:rPr>
              <a:t>入門與導論</a:t>
            </a:r>
            <a:endParaRPr lang="en-US" altLang="zh-TW" sz="3200" b="1" dirty="0">
              <a:latin typeface="Times New Roman" pitchFamily="18" charset="0"/>
              <a:ea typeface="華康行書體(P)" pitchFamily="66" charset="-120"/>
            </a:endParaRPr>
          </a:p>
        </p:txBody>
      </p:sp>
      <p:sp>
        <p:nvSpPr>
          <p:cNvPr id="5" name="Rectangle 6"/>
          <p:cNvSpPr>
            <a:spLocks noGrp="1" noChangeArrowheads="1"/>
          </p:cNvSpPr>
          <p:nvPr>
            <p:ph type="sldNum" sz="quarter" idx="4294967295"/>
          </p:nvPr>
        </p:nvSpPr>
        <p:spPr>
          <a:xfrm>
            <a:off x="68580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r"/>
            <a:r>
              <a:rPr lang="en-US" altLang="zh-TW" sz="1400" dirty="0">
                <a:latin typeface="+mn-lt"/>
                <a:ea typeface="新細明體" pitchFamily="18" charset="-120"/>
              </a:rPr>
              <a:t>1-</a:t>
            </a:r>
            <a:fld id="{3F2E2E06-15BD-4A87-9FFF-C630AB1E31CF}" type="slidenum">
              <a:rPr lang="en-US" altLang="zh-TW" sz="1400">
                <a:latin typeface="+mn-lt"/>
                <a:ea typeface="新細明體" pitchFamily="18" charset="-120"/>
              </a:rPr>
              <a:pPr algn="r"/>
              <a:t>79</a:t>
            </a:fld>
            <a:endParaRPr lang="en-US" altLang="zh-TW" sz="1400" dirty="0">
              <a:latin typeface="+mn-lt"/>
              <a:ea typeface="新細明體" pitchFamily="18" charset="-120"/>
            </a:endParaRPr>
          </a:p>
        </p:txBody>
      </p:sp>
    </p:spTree>
    <p:extLst>
      <p:ext uri="{BB962C8B-B14F-4D97-AF65-F5344CB8AC3E}">
        <p14:creationId xmlns:p14="http://schemas.microsoft.com/office/powerpoint/2010/main" val="12918956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1"/>
          </p:nvPr>
        </p:nvSpPr>
        <p:spPr/>
        <p:txBody>
          <a:bodyPr/>
          <a:lstStyle/>
          <a:p>
            <a:r>
              <a:rPr lang="en-US" altLang="zh-TW"/>
              <a:t>1-</a:t>
            </a:r>
            <a:fld id="{959B3E51-7302-4300-BC7C-6A1F9C1C87F7}" type="slidenum">
              <a:rPr lang="en-US" altLang="zh-TW"/>
              <a:pPr/>
              <a:t>8</a:t>
            </a:fld>
            <a:endParaRPr lang="en-US" altLang="zh-TW"/>
          </a:p>
        </p:txBody>
      </p:sp>
      <p:sp>
        <p:nvSpPr>
          <p:cNvPr id="5124" name="AutoShape 4"/>
          <p:cNvSpPr>
            <a:spLocks noChangeArrowheads="1"/>
          </p:cNvSpPr>
          <p:nvPr/>
        </p:nvSpPr>
        <p:spPr bwMode="auto">
          <a:xfrm>
            <a:off x="5487144" y="4928592"/>
            <a:ext cx="381000" cy="228600"/>
          </a:xfrm>
          <a:prstGeom prst="rightArrow">
            <a:avLst>
              <a:gd name="adj1" fmla="val 50000"/>
              <a:gd name="adj2" fmla="val 41667"/>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7" name="Rectangle 2"/>
          <p:cNvSpPr>
            <a:spLocks noGrp="1" noChangeArrowheads="1"/>
          </p:cNvSpPr>
          <p:nvPr>
            <p:ph type="title"/>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1"/>
            <a:r>
              <a:rPr lang="en-US" altLang="zh-TW" sz="3200" dirty="0"/>
              <a:t> Stage </a:t>
            </a:r>
            <a:r>
              <a:rPr lang="en-US" altLang="zh-TW" sz="3200" dirty="0" smtClean="0"/>
              <a:t>0: </a:t>
            </a:r>
            <a:r>
              <a:rPr lang="en-US" altLang="zh-TW" sz="3200" dirty="0"/>
              <a:t>Manual Information System </a:t>
            </a:r>
          </a:p>
        </p:txBody>
      </p:sp>
      <p:pic>
        <p:nvPicPr>
          <p:cNvPr id="47106" name="Picture 2" descr="http://upload.wikimedia.org/wikipedia/commons/thumb/4/4d/LA2-katalogkort.jpg/220px-LA2-katalogkort.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6380" y="1445166"/>
            <a:ext cx="2317053" cy="1980028"/>
          </a:xfrm>
          <a:prstGeom prst="rect">
            <a:avLst/>
          </a:prstGeom>
          <a:noFill/>
          <a:extLst>
            <a:ext uri="{909E8E84-426E-40DD-AFC4-6F175D3DCCD1}">
              <a14:hiddenFill xmlns:a14="http://schemas.microsoft.com/office/drawing/2010/main">
                <a:solidFill>
                  <a:srgbClr val="FFFFFF"/>
                </a:solidFill>
              </a14:hiddenFill>
            </a:ext>
          </a:extLst>
        </p:spPr>
      </p:pic>
      <p:pic>
        <p:nvPicPr>
          <p:cNvPr id="47110" name="Picture 6" descr="http://ts1.mm.bing.net/th?id=H.4617331412830988&amp;pid=15.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1760" y="1474326"/>
            <a:ext cx="2868050" cy="1902474"/>
          </a:xfrm>
          <a:prstGeom prst="rect">
            <a:avLst/>
          </a:prstGeom>
          <a:noFill/>
          <a:extLst>
            <a:ext uri="{909E8E84-426E-40DD-AFC4-6F175D3DCCD1}">
              <a14:hiddenFill xmlns:a14="http://schemas.microsoft.com/office/drawing/2010/main">
                <a:solidFill>
                  <a:srgbClr val="FFFFFF"/>
                </a:solidFill>
              </a14:hiddenFill>
            </a:ext>
          </a:extLst>
        </p:spPr>
      </p:pic>
      <p:pic>
        <p:nvPicPr>
          <p:cNvPr id="47112" name="Picture 8" descr="http://jles.tn.edu.tw/classweb/UploadPhoto/26178_08%E7%97%85%E6%AD%B7.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58058" y="4115225"/>
            <a:ext cx="2821751" cy="1942699"/>
          </a:xfrm>
          <a:prstGeom prst="rect">
            <a:avLst/>
          </a:prstGeom>
          <a:noFill/>
          <a:extLst>
            <a:ext uri="{909E8E84-426E-40DD-AFC4-6F175D3DCCD1}">
              <a14:hiddenFill xmlns:a14="http://schemas.microsoft.com/office/drawing/2010/main">
                <a:solidFill>
                  <a:srgbClr val="FFFFFF"/>
                </a:solidFill>
              </a14:hiddenFill>
            </a:ext>
          </a:extLst>
        </p:spPr>
      </p:pic>
      <p:pic>
        <p:nvPicPr>
          <p:cNvPr id="47115" name="Picture 11" descr="d:\桌面\thCADT0UF3b.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86380" y="4108215"/>
            <a:ext cx="1321924" cy="1949710"/>
          </a:xfrm>
          <a:prstGeom prst="rect">
            <a:avLst/>
          </a:prstGeom>
          <a:noFill/>
          <a:extLst>
            <a:ext uri="{909E8E84-426E-40DD-AFC4-6F175D3DCCD1}">
              <a14:hiddenFill xmlns:a14="http://schemas.microsoft.com/office/drawing/2010/main">
                <a:solidFill>
                  <a:srgbClr val="FFFFFF"/>
                </a:solidFill>
              </a14:hiddenFill>
            </a:ext>
          </a:extLst>
        </p:spPr>
      </p:pic>
      <p:sp>
        <p:nvSpPr>
          <p:cNvPr id="12" name="AutoShape 4"/>
          <p:cNvSpPr>
            <a:spLocks noChangeArrowheads="1"/>
          </p:cNvSpPr>
          <p:nvPr/>
        </p:nvSpPr>
        <p:spPr bwMode="auto">
          <a:xfrm>
            <a:off x="5401482" y="2147092"/>
            <a:ext cx="381000" cy="228600"/>
          </a:xfrm>
          <a:prstGeom prst="rightArrow">
            <a:avLst>
              <a:gd name="adj1" fmla="val 50000"/>
              <a:gd name="adj2" fmla="val 41667"/>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 name="文字方塊 2"/>
          <p:cNvSpPr txBox="1"/>
          <p:nvPr/>
        </p:nvSpPr>
        <p:spPr>
          <a:xfrm>
            <a:off x="244048" y="1480747"/>
            <a:ext cx="2034531" cy="338554"/>
          </a:xfrm>
          <a:prstGeom prst="rect">
            <a:avLst/>
          </a:prstGeom>
          <a:noFill/>
        </p:spPr>
        <p:txBody>
          <a:bodyPr wrap="none" rtlCol="0">
            <a:spAutoFit/>
          </a:bodyPr>
          <a:lstStyle/>
          <a:p>
            <a:pPr marL="285750" indent="-285750">
              <a:buClr>
                <a:srgbClr val="009900"/>
              </a:buClr>
              <a:buFont typeface="Wingdings" pitchFamily="2" charset="2"/>
              <a:buChar char="n"/>
            </a:pPr>
            <a:r>
              <a:rPr lang="zh-TW" altLang="en-US" sz="1600" dirty="0" smtClean="0"/>
              <a:t>圖書館</a:t>
            </a:r>
            <a:r>
              <a:rPr lang="en-US" altLang="zh-TW" sz="1600" dirty="0" smtClean="0"/>
              <a:t>index card</a:t>
            </a:r>
            <a:endParaRPr lang="zh-TW" altLang="en-US" sz="1600" dirty="0"/>
          </a:p>
        </p:txBody>
      </p:sp>
      <p:sp>
        <p:nvSpPr>
          <p:cNvPr id="14" name="文字方塊 13"/>
          <p:cNvSpPr txBox="1"/>
          <p:nvPr/>
        </p:nvSpPr>
        <p:spPr>
          <a:xfrm>
            <a:off x="366683" y="4108215"/>
            <a:ext cx="1967205" cy="338554"/>
          </a:xfrm>
          <a:prstGeom prst="rect">
            <a:avLst/>
          </a:prstGeom>
          <a:noFill/>
        </p:spPr>
        <p:txBody>
          <a:bodyPr wrap="none" rtlCol="0">
            <a:spAutoFit/>
          </a:bodyPr>
          <a:lstStyle/>
          <a:p>
            <a:pPr marL="285750" indent="-285750">
              <a:buClr>
                <a:srgbClr val="009900"/>
              </a:buClr>
              <a:buFont typeface="Wingdings" pitchFamily="2" charset="2"/>
              <a:buChar char="n"/>
            </a:pPr>
            <a:r>
              <a:rPr lang="zh-TW" altLang="en-US" sz="1600" dirty="0" smtClean="0"/>
              <a:t>醫院診所病歷卡 </a:t>
            </a:r>
            <a:endParaRPr lang="zh-TW" altLang="en-US" sz="1600" dirty="0"/>
          </a:p>
        </p:txBody>
      </p:sp>
    </p:spTree>
    <p:extLst>
      <p:ext uri="{BB962C8B-B14F-4D97-AF65-F5344CB8AC3E}">
        <p14:creationId xmlns:p14="http://schemas.microsoft.com/office/powerpoint/2010/main" val="1371093655"/>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body" idx="1"/>
          </p:nvPr>
        </p:nvSpPr>
        <p:spPr>
          <a:xfrm>
            <a:off x="1691680" y="1514376"/>
            <a:ext cx="6696744" cy="4506912"/>
          </a:xfrm>
        </p:spPr>
        <p:txBody>
          <a:bodyPr/>
          <a:lstStyle/>
          <a:p>
            <a:pPr>
              <a:lnSpc>
                <a:spcPct val="90000"/>
              </a:lnSpc>
            </a:pPr>
            <a:r>
              <a:rPr lang="en-US" altLang="zh-TW" sz="2000" b="1" dirty="0"/>
              <a:t>Unit </a:t>
            </a:r>
            <a:r>
              <a:rPr lang="en-US" altLang="zh-TW" sz="2000" b="1" dirty="0" smtClean="0"/>
              <a:t>6   </a:t>
            </a:r>
            <a:r>
              <a:rPr lang="en-US" altLang="zh-TW" sz="2000" b="1" dirty="0" smtClean="0">
                <a:effectLst>
                  <a:outerShdw blurRad="38100" dist="38100" dir="2700000" algn="tl">
                    <a:srgbClr val="C0C0C0"/>
                  </a:outerShdw>
                </a:effectLst>
                <a:latin typeface="Times New Roman" pitchFamily="18" charset="0"/>
                <a:ea typeface="新細明體" pitchFamily="18" charset="-120"/>
              </a:rPr>
              <a:t>Database </a:t>
            </a:r>
            <a:r>
              <a:rPr lang="en-US" altLang="zh-TW" sz="2000" b="1" dirty="0">
                <a:effectLst>
                  <a:outerShdw blurRad="38100" dist="38100" dir="2700000" algn="tl">
                    <a:srgbClr val="C0C0C0"/>
                  </a:outerShdw>
                </a:effectLst>
                <a:latin typeface="Times New Roman" pitchFamily="18" charset="0"/>
                <a:ea typeface="新細明體" pitchFamily="18" charset="-120"/>
              </a:rPr>
              <a:t>Design and </a:t>
            </a:r>
            <a:r>
              <a:rPr lang="en-US" altLang="zh-TW" sz="2000" b="1" dirty="0" smtClean="0">
                <a:effectLst>
                  <a:outerShdw blurRad="38100" dist="38100" dir="2700000" algn="tl">
                    <a:srgbClr val="C0C0C0"/>
                  </a:outerShdw>
                </a:effectLst>
                <a:latin typeface="Times New Roman" pitchFamily="18" charset="0"/>
                <a:ea typeface="新細明體" pitchFamily="18" charset="-120"/>
              </a:rPr>
              <a:t>the </a:t>
            </a:r>
            <a:r>
              <a:rPr lang="en-US" altLang="zh-TW" sz="2000" b="1" dirty="0">
                <a:effectLst>
                  <a:outerShdw blurRad="38100" dist="38100" dir="2700000" algn="tl">
                    <a:srgbClr val="C0C0C0"/>
                  </a:outerShdw>
                </a:effectLst>
                <a:latin typeface="Times New Roman" pitchFamily="18" charset="0"/>
                <a:ea typeface="新細明體" pitchFamily="18" charset="-120"/>
              </a:rPr>
              <a:t>E-R Model </a:t>
            </a:r>
            <a:endParaRPr lang="en-US" altLang="zh-TW" sz="2000" b="1" dirty="0" smtClean="0">
              <a:effectLst>
                <a:outerShdw blurRad="38100" dist="38100" dir="2700000" algn="tl">
                  <a:srgbClr val="C0C0C0"/>
                </a:outerShdw>
              </a:effectLst>
              <a:latin typeface="Times New Roman" pitchFamily="18" charset="0"/>
              <a:ea typeface="新細明體" pitchFamily="18" charset="-120"/>
            </a:endParaRPr>
          </a:p>
          <a:p>
            <a:pPr>
              <a:lnSpc>
                <a:spcPct val="90000"/>
              </a:lnSpc>
            </a:pPr>
            <a:r>
              <a:rPr lang="en-US" altLang="zh-TW" sz="2000" b="1" dirty="0" smtClean="0"/>
              <a:t>Unit 7   </a:t>
            </a:r>
            <a:r>
              <a:rPr lang="en-US" altLang="zh-TW" sz="2000" b="1" dirty="0"/>
              <a:t>Normalization (</a:t>
            </a:r>
            <a:r>
              <a:rPr lang="zh-TW" altLang="zh-TW" sz="2000" b="1" dirty="0"/>
              <a:t>表格正規化</a:t>
            </a:r>
            <a:r>
              <a:rPr lang="en-US" altLang="zh-TW" sz="2000" b="1" dirty="0" smtClean="0"/>
              <a:t>)</a:t>
            </a:r>
          </a:p>
          <a:p>
            <a:pPr eaLnBrk="1" hangingPunct="1">
              <a:lnSpc>
                <a:spcPct val="80000"/>
              </a:lnSpc>
            </a:pPr>
            <a:r>
              <a:rPr lang="en-US" altLang="zh-TW" sz="2000" b="1" dirty="0" smtClean="0"/>
              <a:t>Unit 8   </a:t>
            </a:r>
            <a:r>
              <a:rPr lang="en-US" altLang="zh-TW" sz="2000" b="1" dirty="0"/>
              <a:t>User </a:t>
            </a:r>
            <a:r>
              <a:rPr lang="en-US" altLang="zh-TW" sz="2000" b="1" dirty="0" smtClean="0"/>
              <a:t>Interfaces (</a:t>
            </a:r>
            <a:r>
              <a:rPr lang="zh-TW" altLang="en-US" sz="2000" b="1" dirty="0" smtClean="0"/>
              <a:t>使用者介面</a:t>
            </a:r>
            <a:r>
              <a:rPr lang="en-US" altLang="zh-TW" sz="2000" b="1" dirty="0" smtClean="0"/>
              <a:t>) </a:t>
            </a:r>
            <a:endParaRPr lang="en-US" altLang="zh-TW" sz="2000" b="1" dirty="0"/>
          </a:p>
          <a:p>
            <a:pPr eaLnBrk="1" hangingPunct="1">
              <a:lnSpc>
                <a:spcPct val="80000"/>
              </a:lnSpc>
            </a:pPr>
            <a:r>
              <a:rPr lang="en-US" altLang="zh-TW" sz="2000" b="1" dirty="0" smtClean="0"/>
              <a:t>Unit 9   </a:t>
            </a:r>
            <a:r>
              <a:rPr lang="zh-TW" altLang="en-US" sz="2000" b="1" dirty="0" smtClean="0"/>
              <a:t>實作範例一</a:t>
            </a:r>
            <a:r>
              <a:rPr lang="en-US" altLang="zh-TW" sz="2000" b="1" dirty="0" smtClean="0"/>
              <a:t>:</a:t>
            </a:r>
            <a:r>
              <a:rPr lang="zh-TW" altLang="en-US" sz="2000" b="1" dirty="0" smtClean="0"/>
              <a:t> </a:t>
            </a:r>
            <a:endParaRPr lang="en-US" altLang="zh-TW" sz="2000" b="1" dirty="0" smtClean="0"/>
          </a:p>
          <a:p>
            <a:pPr eaLnBrk="1" hangingPunct="1">
              <a:lnSpc>
                <a:spcPct val="80000"/>
              </a:lnSpc>
            </a:pPr>
            <a:r>
              <a:rPr lang="en-US" altLang="zh-TW" sz="2000" b="1" dirty="0"/>
              <a:t>Unit </a:t>
            </a:r>
            <a:r>
              <a:rPr lang="en-US" altLang="zh-TW" sz="2000" b="1" dirty="0" smtClean="0"/>
              <a:t>10 </a:t>
            </a:r>
            <a:r>
              <a:rPr lang="zh-TW" altLang="en-US" sz="2000" b="1" dirty="0" smtClean="0"/>
              <a:t>實</a:t>
            </a:r>
            <a:r>
              <a:rPr lang="zh-TW" altLang="en-US" sz="2000" b="1" dirty="0"/>
              <a:t>作</a:t>
            </a:r>
            <a:r>
              <a:rPr lang="zh-TW" altLang="en-US" sz="2000" b="1" dirty="0" smtClean="0"/>
              <a:t>範例二</a:t>
            </a:r>
            <a:r>
              <a:rPr lang="en-US" altLang="zh-TW" sz="2000" b="1" dirty="0" smtClean="0"/>
              <a:t>: </a:t>
            </a:r>
          </a:p>
          <a:p>
            <a:pPr eaLnBrk="1" hangingPunct="1">
              <a:lnSpc>
                <a:spcPct val="60000"/>
              </a:lnSpc>
              <a:buNone/>
            </a:pPr>
            <a:r>
              <a:rPr lang="en-US" altLang="zh-TW" sz="2400" b="1" dirty="0"/>
              <a:t>----------------------------------------------------</a:t>
            </a:r>
          </a:p>
          <a:p>
            <a:pPr eaLnBrk="1" hangingPunct="1">
              <a:lnSpc>
                <a:spcPct val="60000"/>
              </a:lnSpc>
              <a:buFont typeface="Wingdings" pitchFamily="2" charset="2"/>
              <a:buChar char="p"/>
            </a:pPr>
            <a:r>
              <a:rPr lang="en-US" altLang="zh-TW" sz="1600" b="1" dirty="0" smtClean="0"/>
              <a:t>References</a:t>
            </a:r>
            <a:r>
              <a:rPr lang="en-US" altLang="zh-TW" sz="1600" b="1" dirty="0"/>
              <a:t>:</a:t>
            </a:r>
            <a:endParaRPr lang="en-US" altLang="zh-TW" sz="1600" dirty="0"/>
          </a:p>
          <a:p>
            <a:pPr eaLnBrk="1" hangingPunct="1">
              <a:lnSpc>
                <a:spcPct val="60000"/>
              </a:lnSpc>
            </a:pPr>
            <a:endParaRPr lang="en-US" altLang="zh-TW" sz="200" dirty="0"/>
          </a:p>
          <a:p>
            <a:pPr eaLnBrk="1" hangingPunct="1">
              <a:lnSpc>
                <a:spcPct val="60000"/>
              </a:lnSpc>
              <a:buNone/>
            </a:pPr>
            <a:r>
              <a:rPr lang="en-US" altLang="zh-TW" sz="1400" dirty="0"/>
              <a:t>      </a:t>
            </a:r>
            <a:r>
              <a:rPr lang="en-US" altLang="zh-TW" sz="1400" dirty="0" smtClean="0"/>
              <a:t>  1</a:t>
            </a:r>
            <a:r>
              <a:rPr lang="en-US" altLang="zh-TW" sz="1400" dirty="0"/>
              <a:t>. C. J. Date,  An Introduction to Database Systems, 8th edition, 2004.</a:t>
            </a:r>
          </a:p>
          <a:p>
            <a:pPr>
              <a:lnSpc>
                <a:spcPct val="70000"/>
              </a:lnSpc>
              <a:buNone/>
            </a:pPr>
            <a:r>
              <a:rPr lang="en-US" altLang="zh-TW" sz="1400" dirty="0"/>
              <a:t>      </a:t>
            </a:r>
            <a:r>
              <a:rPr lang="en-US" altLang="zh-TW" sz="1400" dirty="0" smtClean="0"/>
              <a:t>  </a:t>
            </a:r>
            <a:r>
              <a:rPr lang="en-US" altLang="zh-TW" sz="1400" dirty="0"/>
              <a:t>2. A. </a:t>
            </a:r>
            <a:r>
              <a:rPr lang="en-US" altLang="zh-TW" sz="1400" dirty="0" err="1" smtClean="0"/>
              <a:t>Silberschatz</a:t>
            </a:r>
            <a:r>
              <a:rPr lang="en-US" altLang="zh-TW" sz="1400" dirty="0" smtClean="0"/>
              <a:t>, etc., </a:t>
            </a:r>
            <a:r>
              <a:rPr lang="en-US" altLang="zh-TW" sz="1400" dirty="0"/>
              <a:t>Database System Concepts, 5th edition, McGraw Hill, </a:t>
            </a:r>
            <a:r>
              <a:rPr lang="en-US" altLang="zh-TW" sz="1400" dirty="0" smtClean="0"/>
              <a:t>2006</a:t>
            </a:r>
            <a:endParaRPr lang="en-US" altLang="zh-TW" sz="1400" dirty="0"/>
          </a:p>
          <a:p>
            <a:pPr eaLnBrk="1" hangingPunct="1">
              <a:lnSpc>
                <a:spcPct val="60000"/>
              </a:lnSpc>
              <a:buNone/>
            </a:pPr>
            <a:r>
              <a:rPr lang="en-US" altLang="zh-TW" sz="1400" dirty="0"/>
              <a:t>       </a:t>
            </a:r>
            <a:r>
              <a:rPr lang="en-US" altLang="zh-TW" sz="1400" dirty="0" smtClean="0"/>
              <a:t> 3</a:t>
            </a:r>
            <a:r>
              <a:rPr lang="en-US" altLang="zh-TW" sz="1400" dirty="0"/>
              <a:t>. J. D. Ullman, Principles of Database and Knowledge-Base, </a:t>
            </a:r>
            <a:r>
              <a:rPr lang="en-US" altLang="zh-TW" sz="1400" dirty="0" smtClean="0"/>
              <a:t>vol. I</a:t>
            </a:r>
            <a:r>
              <a:rPr lang="en-US" altLang="zh-TW" sz="1400" dirty="0"/>
              <a:t>, 1988.</a:t>
            </a:r>
          </a:p>
          <a:p>
            <a:pPr eaLnBrk="1" hangingPunct="1">
              <a:lnSpc>
                <a:spcPct val="60000"/>
              </a:lnSpc>
              <a:buNone/>
            </a:pPr>
            <a:r>
              <a:rPr lang="en-US" altLang="zh-TW" sz="1400" dirty="0"/>
              <a:t>      </a:t>
            </a:r>
            <a:r>
              <a:rPr lang="en-US" altLang="zh-TW" sz="1400" dirty="0" smtClean="0"/>
              <a:t>  </a:t>
            </a:r>
            <a:r>
              <a:rPr lang="en-US" altLang="zh-TW" sz="1400" dirty="0"/>
              <a:t>4. Cited papers</a:t>
            </a:r>
          </a:p>
          <a:p>
            <a:pPr eaLnBrk="1" hangingPunct="1">
              <a:lnSpc>
                <a:spcPct val="80000"/>
              </a:lnSpc>
            </a:pPr>
            <a:endParaRPr lang="en-US" altLang="zh-TW" sz="2000" b="1" dirty="0" smtClean="0"/>
          </a:p>
          <a:p>
            <a:pPr eaLnBrk="1" hangingPunct="1">
              <a:lnSpc>
                <a:spcPct val="80000"/>
              </a:lnSpc>
            </a:pPr>
            <a:endParaRPr lang="en-US" altLang="zh-TW" sz="2000" b="1" dirty="0" smtClean="0"/>
          </a:p>
        </p:txBody>
      </p:sp>
      <p:sp>
        <p:nvSpPr>
          <p:cNvPr id="11268" name="Rectangle 3"/>
          <p:cNvSpPr>
            <a:spLocks noChangeArrowheads="1"/>
          </p:cNvSpPr>
          <p:nvPr/>
        </p:nvSpPr>
        <p:spPr bwMode="auto">
          <a:xfrm>
            <a:off x="899592" y="736946"/>
            <a:ext cx="6696743"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60000"/>
              </a:lnSpc>
              <a:spcBef>
                <a:spcPct val="50000"/>
              </a:spcBef>
              <a:buClr>
                <a:srgbClr val="009900"/>
              </a:buClr>
              <a:buSzPct val="70000"/>
              <a:buFont typeface="Wingdings" pitchFamily="2" charset="2"/>
              <a:buNone/>
            </a:pPr>
            <a:r>
              <a:rPr lang="en-US" altLang="zh-TW" sz="3200" b="1" dirty="0" smtClean="0">
                <a:latin typeface="Times New Roman" pitchFamily="18" charset="0"/>
                <a:ea typeface="華康行書體(P)" pitchFamily="66" charset="-120"/>
              </a:rPr>
              <a:t>Contents of </a:t>
            </a:r>
            <a:r>
              <a:rPr lang="en-US" altLang="zh-TW" sz="3200" b="1" dirty="0">
                <a:latin typeface="Times New Roman" pitchFamily="18" charset="0"/>
                <a:ea typeface="華康行書體(P)" pitchFamily="66" charset="-120"/>
              </a:rPr>
              <a:t>PART II: </a:t>
            </a:r>
            <a:r>
              <a:rPr lang="zh-TW" altLang="zh-TW" sz="3200" b="1" dirty="0">
                <a:latin typeface="Times New Roman" pitchFamily="18" charset="0"/>
                <a:ea typeface="華康行書體(P)" pitchFamily="66" charset="-120"/>
              </a:rPr>
              <a:t>資料庫設計</a:t>
            </a:r>
            <a:r>
              <a:rPr lang="en-US" altLang="zh-TW" sz="3200" b="1" dirty="0">
                <a:latin typeface="Times New Roman" pitchFamily="18" charset="0"/>
                <a:ea typeface="華康行書體(P)" pitchFamily="66" charset="-120"/>
              </a:rPr>
              <a:t> </a:t>
            </a:r>
          </a:p>
        </p:txBody>
      </p:sp>
      <p:sp>
        <p:nvSpPr>
          <p:cNvPr id="5" name="Rectangle 6"/>
          <p:cNvSpPr>
            <a:spLocks noGrp="1" noChangeArrowheads="1"/>
          </p:cNvSpPr>
          <p:nvPr>
            <p:ph type="sldNum" sz="quarter" idx="4294967295"/>
          </p:nvPr>
        </p:nvSpPr>
        <p:spPr>
          <a:xfrm>
            <a:off x="68580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r"/>
            <a:r>
              <a:rPr lang="en-US" altLang="zh-TW" sz="1400">
                <a:latin typeface="+mn-lt"/>
                <a:ea typeface="新細明體" pitchFamily="18" charset="-120"/>
              </a:rPr>
              <a:t>1-</a:t>
            </a:r>
            <a:fld id="{3F2E2E06-15BD-4A87-9FFF-C630AB1E31CF}" type="slidenum">
              <a:rPr lang="en-US" altLang="zh-TW" sz="1400">
                <a:latin typeface="+mn-lt"/>
                <a:ea typeface="新細明體" pitchFamily="18" charset="-120"/>
              </a:rPr>
              <a:pPr algn="r"/>
              <a:t>80</a:t>
            </a:fld>
            <a:endParaRPr lang="en-US" altLang="zh-TW" sz="1400">
              <a:latin typeface="+mn-lt"/>
              <a:ea typeface="新細明體" pitchFamily="18" charset="-120"/>
            </a:endParaRPr>
          </a:p>
        </p:txBody>
      </p:sp>
    </p:spTree>
    <p:extLst>
      <p:ext uri="{BB962C8B-B14F-4D97-AF65-F5344CB8AC3E}">
        <p14:creationId xmlns:p14="http://schemas.microsoft.com/office/powerpoint/2010/main" val="240610610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body" idx="1"/>
          </p:nvPr>
        </p:nvSpPr>
        <p:spPr>
          <a:xfrm>
            <a:off x="1923232" y="1340768"/>
            <a:ext cx="6609208" cy="4608512"/>
          </a:xfrm>
        </p:spPr>
        <p:txBody>
          <a:bodyPr/>
          <a:lstStyle/>
          <a:p>
            <a:pPr>
              <a:lnSpc>
                <a:spcPct val="70000"/>
              </a:lnSpc>
            </a:pPr>
            <a:r>
              <a:rPr lang="en-US" altLang="zh-TW" sz="2000" b="1" dirty="0" smtClean="0"/>
              <a:t>Unit 11  </a:t>
            </a:r>
            <a:r>
              <a:rPr lang="en-US" altLang="zh-TW" sz="2000" b="1" dirty="0"/>
              <a:t>Access </a:t>
            </a:r>
            <a:r>
              <a:rPr lang="en-US" altLang="zh-TW" sz="2000" b="1" dirty="0" smtClean="0"/>
              <a:t>Methods</a:t>
            </a:r>
          </a:p>
          <a:p>
            <a:pPr eaLnBrk="1" hangingPunct="1">
              <a:lnSpc>
                <a:spcPct val="80000"/>
              </a:lnSpc>
            </a:pPr>
            <a:r>
              <a:rPr lang="en-US" altLang="zh-TW" sz="2000" b="1" dirty="0"/>
              <a:t>Unit </a:t>
            </a:r>
            <a:r>
              <a:rPr lang="en-US" altLang="zh-TW" sz="2000" b="1" dirty="0" smtClean="0"/>
              <a:t>12  Database </a:t>
            </a:r>
            <a:r>
              <a:rPr lang="en-US" altLang="zh-TW" sz="2000" b="1" dirty="0"/>
              <a:t>Recovery </a:t>
            </a:r>
            <a:endParaRPr lang="en-US" altLang="zh-TW" sz="2000" b="1" dirty="0" smtClean="0"/>
          </a:p>
          <a:p>
            <a:pPr eaLnBrk="1" hangingPunct="1">
              <a:lnSpc>
                <a:spcPct val="80000"/>
              </a:lnSpc>
            </a:pPr>
            <a:r>
              <a:rPr lang="en-US" altLang="zh-TW" sz="2000" b="1" dirty="0" smtClean="0"/>
              <a:t>Unit 13  Concurrency </a:t>
            </a:r>
            <a:r>
              <a:rPr lang="en-US" altLang="zh-TW" sz="2000" b="1" dirty="0"/>
              <a:t>Control</a:t>
            </a:r>
          </a:p>
          <a:p>
            <a:pPr eaLnBrk="1" hangingPunct="1">
              <a:lnSpc>
                <a:spcPct val="80000"/>
              </a:lnSpc>
            </a:pPr>
            <a:r>
              <a:rPr lang="en-US" altLang="zh-TW" sz="2000" b="1" dirty="0"/>
              <a:t>Unit </a:t>
            </a:r>
            <a:r>
              <a:rPr lang="en-US" altLang="zh-TW" sz="2000" b="1" dirty="0" smtClean="0"/>
              <a:t>14  </a:t>
            </a:r>
            <a:r>
              <a:rPr lang="en-US" altLang="zh-TW" sz="2000" b="1" dirty="0"/>
              <a:t>Security and Integrity</a:t>
            </a:r>
          </a:p>
          <a:p>
            <a:pPr eaLnBrk="1" hangingPunct="1">
              <a:lnSpc>
                <a:spcPct val="80000"/>
              </a:lnSpc>
            </a:pPr>
            <a:r>
              <a:rPr lang="en-US" altLang="zh-TW" sz="2000" b="1" dirty="0"/>
              <a:t>Unit </a:t>
            </a:r>
            <a:r>
              <a:rPr lang="en-US" altLang="zh-TW" sz="2000" b="1" dirty="0" smtClean="0"/>
              <a:t>15  </a:t>
            </a:r>
            <a:r>
              <a:rPr lang="en-US" altLang="zh-TW" sz="2000" b="1" dirty="0"/>
              <a:t>Query Optimization</a:t>
            </a:r>
          </a:p>
          <a:p>
            <a:pPr eaLnBrk="1" hangingPunct="1">
              <a:lnSpc>
                <a:spcPct val="80000"/>
              </a:lnSpc>
            </a:pPr>
            <a:r>
              <a:rPr lang="en-US" altLang="zh-TW" sz="2000" b="1" dirty="0"/>
              <a:t>Unit </a:t>
            </a:r>
            <a:r>
              <a:rPr lang="en-US" altLang="zh-TW" sz="2000" b="1" dirty="0" smtClean="0"/>
              <a:t>16  </a:t>
            </a:r>
            <a:r>
              <a:rPr lang="en-US" altLang="zh-TW" sz="2000" b="1" dirty="0"/>
              <a:t>Distributed Database </a:t>
            </a:r>
          </a:p>
          <a:p>
            <a:pPr eaLnBrk="1" hangingPunct="1">
              <a:lnSpc>
                <a:spcPct val="70000"/>
              </a:lnSpc>
            </a:pPr>
            <a:r>
              <a:rPr lang="en-US" altLang="zh-TW" sz="2000" b="1" dirty="0" smtClean="0"/>
              <a:t>Unit 17  </a:t>
            </a:r>
            <a:r>
              <a:rPr lang="en-US" altLang="zh-TW" sz="2000" b="1" dirty="0" smtClean="0">
                <a:effectLst>
                  <a:outerShdw blurRad="38100" dist="38100" dir="2700000" algn="tl">
                    <a:srgbClr val="C0C0C0"/>
                  </a:outerShdw>
                </a:effectLst>
                <a:latin typeface="Times New Roman" pitchFamily="18" charset="0"/>
                <a:ea typeface="新細明體" pitchFamily="18" charset="-120"/>
              </a:rPr>
              <a:t>More on E-R </a:t>
            </a:r>
            <a:r>
              <a:rPr lang="en-US" altLang="zh-TW" sz="2000" b="1" dirty="0">
                <a:effectLst>
                  <a:outerShdw blurRad="38100" dist="38100" dir="2700000" algn="tl">
                    <a:srgbClr val="C0C0C0"/>
                  </a:outerShdw>
                </a:effectLst>
                <a:latin typeface="Times New Roman" pitchFamily="18" charset="0"/>
                <a:ea typeface="新細明體" pitchFamily="18" charset="-120"/>
              </a:rPr>
              <a:t>Model </a:t>
            </a:r>
            <a:endParaRPr lang="en-US" altLang="zh-TW" sz="2000" b="1" dirty="0" smtClean="0">
              <a:effectLst>
                <a:outerShdw blurRad="38100" dist="38100" dir="2700000" algn="tl">
                  <a:srgbClr val="C0C0C0"/>
                </a:outerShdw>
              </a:effectLst>
              <a:latin typeface="Times New Roman" pitchFamily="18" charset="0"/>
              <a:ea typeface="新細明體" pitchFamily="18" charset="-120"/>
            </a:endParaRPr>
          </a:p>
          <a:p>
            <a:pPr eaLnBrk="1" hangingPunct="1">
              <a:lnSpc>
                <a:spcPct val="70000"/>
              </a:lnSpc>
            </a:pPr>
            <a:r>
              <a:rPr lang="en-US" altLang="zh-TW" sz="2000" b="1" dirty="0" smtClean="0"/>
              <a:t>Unit 18 </a:t>
            </a:r>
            <a:r>
              <a:rPr lang="en-US" altLang="zh-TW" sz="2000" b="1" dirty="0"/>
              <a:t> </a:t>
            </a:r>
            <a:r>
              <a:rPr lang="en-US" altLang="zh-TW" sz="2000" b="1" dirty="0" smtClean="0">
                <a:effectLst>
                  <a:outerShdw blurRad="38100" dist="38100" dir="2700000" algn="tl">
                    <a:srgbClr val="C0C0C0"/>
                  </a:outerShdw>
                </a:effectLst>
                <a:latin typeface="Times New Roman" pitchFamily="18" charset="0"/>
                <a:ea typeface="新細明體" pitchFamily="18" charset="-120"/>
              </a:rPr>
              <a:t>More on </a:t>
            </a:r>
            <a:r>
              <a:rPr lang="en-US" altLang="zh-TW" sz="2000" b="1" dirty="0" smtClean="0"/>
              <a:t>Normalization </a:t>
            </a:r>
          </a:p>
          <a:p>
            <a:pPr eaLnBrk="1" hangingPunct="1">
              <a:lnSpc>
                <a:spcPct val="70000"/>
              </a:lnSpc>
            </a:pPr>
            <a:r>
              <a:rPr lang="en-US" altLang="zh-TW" sz="2000" b="1" dirty="0"/>
              <a:t>Unit </a:t>
            </a:r>
            <a:r>
              <a:rPr lang="en-US" altLang="zh-TW" sz="2000" b="1" dirty="0" smtClean="0"/>
              <a:t>19  </a:t>
            </a:r>
            <a:r>
              <a:rPr lang="en-US" altLang="zh-TW" sz="2000" b="1" dirty="0">
                <a:effectLst>
                  <a:outerShdw blurRad="38100" dist="38100" dir="2700000" algn="tl">
                    <a:srgbClr val="C0C0C0"/>
                  </a:outerShdw>
                </a:effectLst>
                <a:latin typeface="Times New Roman" pitchFamily="18" charset="0"/>
                <a:ea typeface="新細明體" pitchFamily="18" charset="-120"/>
              </a:rPr>
              <a:t>More on </a:t>
            </a:r>
            <a:r>
              <a:rPr lang="en-US" altLang="zh-TW" sz="2000" b="1" dirty="0" smtClean="0"/>
              <a:t>User Interfaces</a:t>
            </a:r>
          </a:p>
          <a:p>
            <a:pPr eaLnBrk="1" hangingPunct="1">
              <a:lnSpc>
                <a:spcPct val="70000"/>
              </a:lnSpc>
            </a:pPr>
            <a:r>
              <a:rPr lang="en-US" altLang="zh-TW" sz="2000" b="1" dirty="0"/>
              <a:t>Unit </a:t>
            </a:r>
            <a:r>
              <a:rPr lang="en-US" altLang="zh-TW" sz="2000" b="1" dirty="0" smtClean="0"/>
              <a:t>20  </a:t>
            </a:r>
            <a:r>
              <a:rPr lang="en-US" altLang="zh-TW" sz="2000" b="1" dirty="0">
                <a:effectLst>
                  <a:outerShdw blurRad="38100" dist="38100" dir="2700000" algn="tl">
                    <a:srgbClr val="C0C0C0"/>
                  </a:outerShdw>
                </a:effectLst>
                <a:latin typeface="Times New Roman" pitchFamily="18" charset="0"/>
                <a:ea typeface="新細明體" pitchFamily="18" charset="-120"/>
              </a:rPr>
              <a:t>More on </a:t>
            </a:r>
            <a:r>
              <a:rPr lang="en-US" altLang="zh-TW" sz="2000" b="1" dirty="0" smtClean="0"/>
              <a:t>X?</a:t>
            </a:r>
          </a:p>
          <a:p>
            <a:pPr marL="0" indent="0" eaLnBrk="1" hangingPunct="1">
              <a:lnSpc>
                <a:spcPct val="70000"/>
              </a:lnSpc>
              <a:spcBef>
                <a:spcPts val="0"/>
              </a:spcBef>
              <a:buNone/>
            </a:pPr>
            <a:r>
              <a:rPr lang="en-US" altLang="zh-TW" sz="2000" b="1" dirty="0" smtClean="0"/>
              <a:t>----------------------------------------------------</a:t>
            </a:r>
            <a:endParaRPr lang="en-US" altLang="zh-TW" sz="2000" b="1" dirty="0"/>
          </a:p>
          <a:p>
            <a:pPr eaLnBrk="1" hangingPunct="1">
              <a:lnSpc>
                <a:spcPct val="60000"/>
              </a:lnSpc>
              <a:spcBef>
                <a:spcPts val="0"/>
              </a:spcBef>
              <a:buFont typeface="Wingdings" pitchFamily="2" charset="2"/>
              <a:buChar char="p"/>
            </a:pPr>
            <a:r>
              <a:rPr lang="en-US" altLang="zh-TW" sz="1400" b="1" dirty="0" smtClean="0"/>
              <a:t>References</a:t>
            </a:r>
            <a:r>
              <a:rPr lang="en-US" altLang="zh-TW" sz="1400" b="1" dirty="0"/>
              <a:t>:</a:t>
            </a:r>
            <a:endParaRPr lang="en-US" altLang="zh-TW" sz="1400" dirty="0"/>
          </a:p>
          <a:p>
            <a:pPr eaLnBrk="1" hangingPunct="1">
              <a:lnSpc>
                <a:spcPct val="60000"/>
              </a:lnSpc>
            </a:pPr>
            <a:endParaRPr lang="en-US" altLang="zh-TW" sz="100" dirty="0"/>
          </a:p>
          <a:p>
            <a:pPr eaLnBrk="1" hangingPunct="1">
              <a:lnSpc>
                <a:spcPct val="60000"/>
              </a:lnSpc>
              <a:buNone/>
            </a:pPr>
            <a:r>
              <a:rPr lang="en-US" altLang="zh-TW" sz="1400" dirty="0"/>
              <a:t>      </a:t>
            </a:r>
            <a:r>
              <a:rPr lang="en-US" altLang="zh-TW" sz="1400" dirty="0" smtClean="0"/>
              <a:t>  1</a:t>
            </a:r>
            <a:r>
              <a:rPr lang="en-US" altLang="zh-TW" sz="1400" dirty="0"/>
              <a:t>. C. J. Date,  An Introduction to Database Systems, 8th edition, 2004.</a:t>
            </a:r>
          </a:p>
          <a:p>
            <a:pPr>
              <a:lnSpc>
                <a:spcPct val="70000"/>
              </a:lnSpc>
              <a:buNone/>
            </a:pPr>
            <a:r>
              <a:rPr lang="en-US" altLang="zh-TW" sz="1400" dirty="0" smtClean="0"/>
              <a:t>        2. </a:t>
            </a:r>
            <a:r>
              <a:rPr lang="en-US" altLang="zh-TW" sz="1400" dirty="0"/>
              <a:t>J. D. Ullman, Principles of Database and Knowledge-Base, </a:t>
            </a:r>
            <a:r>
              <a:rPr lang="en-US" altLang="zh-TW" sz="1400" dirty="0" smtClean="0"/>
              <a:t>vol. I</a:t>
            </a:r>
            <a:r>
              <a:rPr lang="en-US" altLang="zh-TW" sz="1400" dirty="0"/>
              <a:t>, 1988.</a:t>
            </a:r>
          </a:p>
          <a:p>
            <a:pPr eaLnBrk="1" hangingPunct="1">
              <a:lnSpc>
                <a:spcPct val="60000"/>
              </a:lnSpc>
              <a:buNone/>
            </a:pPr>
            <a:r>
              <a:rPr lang="en-US" altLang="zh-TW" sz="1400" dirty="0"/>
              <a:t>      </a:t>
            </a:r>
            <a:r>
              <a:rPr lang="en-US" altLang="zh-TW" sz="1400" dirty="0" smtClean="0"/>
              <a:t>  3. </a:t>
            </a:r>
            <a:r>
              <a:rPr lang="en-US" altLang="zh-TW" sz="1400" dirty="0"/>
              <a:t>Cited papers</a:t>
            </a:r>
          </a:p>
          <a:p>
            <a:pPr eaLnBrk="1" hangingPunct="1">
              <a:lnSpc>
                <a:spcPct val="70000"/>
              </a:lnSpc>
            </a:pPr>
            <a:endParaRPr lang="en-US" altLang="zh-TW" sz="2000" b="1" dirty="0" smtClean="0"/>
          </a:p>
        </p:txBody>
      </p:sp>
      <p:sp>
        <p:nvSpPr>
          <p:cNvPr id="12292" name="Rectangle 3"/>
          <p:cNvSpPr>
            <a:spLocks noChangeArrowheads="1"/>
          </p:cNvSpPr>
          <p:nvPr/>
        </p:nvSpPr>
        <p:spPr bwMode="auto">
          <a:xfrm>
            <a:off x="840360" y="699234"/>
            <a:ext cx="6037807"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lvl="2">
              <a:lnSpc>
                <a:spcPct val="60000"/>
              </a:lnSpc>
              <a:spcBef>
                <a:spcPct val="50000"/>
              </a:spcBef>
              <a:buClr>
                <a:srgbClr val="009900"/>
              </a:buClr>
              <a:buSzPct val="70000"/>
            </a:pPr>
            <a:r>
              <a:rPr lang="en-US" altLang="zh-TW" sz="3200" b="1" dirty="0">
                <a:latin typeface="Times New Roman" pitchFamily="18" charset="0"/>
                <a:ea typeface="華康行書體(P)" pitchFamily="66" charset="-120"/>
              </a:rPr>
              <a:t>Contents of PART </a:t>
            </a:r>
            <a:r>
              <a:rPr lang="en-US" altLang="zh-TW" sz="3200" b="1" dirty="0" smtClean="0">
                <a:latin typeface="Times New Roman" pitchFamily="18" charset="0"/>
                <a:ea typeface="華康行書體(P)" pitchFamily="66" charset="-120"/>
              </a:rPr>
              <a:t>III: </a:t>
            </a:r>
            <a:r>
              <a:rPr lang="zh-TW" altLang="zh-TW" sz="3200" b="1" dirty="0" smtClean="0">
                <a:latin typeface="Times New Roman" pitchFamily="18" charset="0"/>
                <a:ea typeface="華康行書體(P)" pitchFamily="66" charset="-120"/>
              </a:rPr>
              <a:t>進階</a:t>
            </a:r>
            <a:r>
              <a:rPr lang="zh-TW" altLang="zh-TW" sz="3200" b="1" dirty="0">
                <a:latin typeface="Times New Roman" pitchFamily="18" charset="0"/>
                <a:ea typeface="華康行書體(P)" pitchFamily="66" charset="-120"/>
              </a:rPr>
              <a:t>探討</a:t>
            </a:r>
            <a:r>
              <a:rPr lang="en-US" altLang="zh-TW" sz="3200" b="1" dirty="0">
                <a:latin typeface="Times New Roman" pitchFamily="18" charset="0"/>
                <a:ea typeface="華康行書體(P)" pitchFamily="66" charset="-120"/>
              </a:rPr>
              <a:t>  </a:t>
            </a:r>
          </a:p>
        </p:txBody>
      </p:sp>
      <p:sp>
        <p:nvSpPr>
          <p:cNvPr id="5" name="Rectangle 6"/>
          <p:cNvSpPr>
            <a:spLocks noGrp="1" noChangeArrowheads="1"/>
          </p:cNvSpPr>
          <p:nvPr>
            <p:ph type="sldNum" sz="quarter" idx="4294967295"/>
          </p:nvPr>
        </p:nvSpPr>
        <p:spPr>
          <a:xfrm>
            <a:off x="6876256" y="6237312"/>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r"/>
            <a:r>
              <a:rPr lang="en-US" altLang="zh-TW" sz="1400" dirty="0">
                <a:latin typeface="+mn-lt"/>
                <a:ea typeface="新細明體" pitchFamily="18" charset="-120"/>
              </a:rPr>
              <a:t>1-</a:t>
            </a:r>
            <a:fld id="{3F2E2E06-15BD-4A87-9FFF-C630AB1E31CF}" type="slidenum">
              <a:rPr lang="en-US" altLang="zh-TW" sz="1400">
                <a:latin typeface="+mn-lt"/>
                <a:ea typeface="新細明體" pitchFamily="18" charset="-120"/>
              </a:rPr>
              <a:pPr algn="r"/>
              <a:t>81</a:t>
            </a:fld>
            <a:endParaRPr lang="en-US" altLang="zh-TW" sz="1400" dirty="0">
              <a:latin typeface="+mn-lt"/>
              <a:ea typeface="新細明體" pitchFamily="18" charset="-120"/>
            </a:endParaRPr>
          </a:p>
        </p:txBody>
      </p:sp>
    </p:spTree>
    <p:extLst>
      <p:ext uri="{BB962C8B-B14F-4D97-AF65-F5344CB8AC3E}">
        <p14:creationId xmlns:p14="http://schemas.microsoft.com/office/powerpoint/2010/main" val="3796978823"/>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body" idx="1"/>
          </p:nvPr>
        </p:nvSpPr>
        <p:spPr>
          <a:xfrm>
            <a:off x="1907704" y="1400175"/>
            <a:ext cx="6591771" cy="4621113"/>
          </a:xfrm>
        </p:spPr>
        <p:txBody>
          <a:bodyPr/>
          <a:lstStyle/>
          <a:p>
            <a:pPr eaLnBrk="1" hangingPunct="1">
              <a:lnSpc>
                <a:spcPct val="70000"/>
              </a:lnSpc>
            </a:pPr>
            <a:r>
              <a:rPr lang="en-US" altLang="zh-TW" sz="2000" b="1" dirty="0" smtClean="0"/>
              <a:t>Unit 21    Object-Oriented Database</a:t>
            </a:r>
          </a:p>
          <a:p>
            <a:pPr eaLnBrk="1" hangingPunct="1">
              <a:lnSpc>
                <a:spcPct val="70000"/>
              </a:lnSpc>
            </a:pPr>
            <a:r>
              <a:rPr lang="en-US" altLang="zh-TW" sz="2000" b="1" dirty="0" smtClean="0"/>
              <a:t>Unit 22    Logic-Based Database</a:t>
            </a:r>
          </a:p>
          <a:p>
            <a:pPr eaLnBrk="1" hangingPunct="1">
              <a:lnSpc>
                <a:spcPct val="70000"/>
              </a:lnSpc>
            </a:pPr>
            <a:r>
              <a:rPr lang="en-US" altLang="zh-TW" sz="2000" b="1" dirty="0" smtClean="0"/>
              <a:t>Unit 23    Image Database</a:t>
            </a:r>
          </a:p>
          <a:p>
            <a:pPr eaLnBrk="1" hangingPunct="1">
              <a:lnSpc>
                <a:spcPct val="70000"/>
              </a:lnSpc>
            </a:pPr>
            <a:r>
              <a:rPr lang="en-US" altLang="zh-TW" sz="2000" b="1" dirty="0" smtClean="0"/>
              <a:t>Unit 24    Multimedia </a:t>
            </a:r>
            <a:r>
              <a:rPr lang="en-US" altLang="zh-TW" sz="2000" b="1" dirty="0"/>
              <a:t>Database</a:t>
            </a:r>
          </a:p>
          <a:p>
            <a:pPr eaLnBrk="1" hangingPunct="1">
              <a:lnSpc>
                <a:spcPct val="70000"/>
              </a:lnSpc>
            </a:pPr>
            <a:r>
              <a:rPr lang="en-US" altLang="zh-TW" sz="2000" b="1" dirty="0" smtClean="0"/>
              <a:t>Unit 25    Real-Time Database</a:t>
            </a:r>
          </a:p>
          <a:p>
            <a:pPr eaLnBrk="1" hangingPunct="1">
              <a:lnSpc>
                <a:spcPct val="70000"/>
              </a:lnSpc>
            </a:pPr>
            <a:r>
              <a:rPr lang="en-US" altLang="zh-TW" sz="2000" b="1" dirty="0" smtClean="0"/>
              <a:t>Unit 26    Parallel Database</a:t>
            </a:r>
          </a:p>
          <a:p>
            <a:pPr eaLnBrk="1" hangingPunct="1">
              <a:lnSpc>
                <a:spcPct val="70000"/>
              </a:lnSpc>
            </a:pPr>
            <a:r>
              <a:rPr lang="en-US" altLang="zh-TW" sz="2000" b="1" dirty="0" smtClean="0"/>
              <a:t>Unit 27    Temporal Database</a:t>
            </a:r>
          </a:p>
          <a:p>
            <a:pPr eaLnBrk="1" hangingPunct="1">
              <a:lnSpc>
                <a:spcPct val="70000"/>
              </a:lnSpc>
            </a:pPr>
            <a:r>
              <a:rPr lang="en-US" altLang="zh-TW" sz="2000" b="1" dirty="0" smtClean="0"/>
              <a:t>Unit 28    Active Database</a:t>
            </a:r>
          </a:p>
          <a:p>
            <a:pPr eaLnBrk="1" hangingPunct="1">
              <a:lnSpc>
                <a:spcPct val="70000"/>
              </a:lnSpc>
            </a:pPr>
            <a:r>
              <a:rPr lang="en-US" altLang="zh-TW" sz="2000" b="1" dirty="0" smtClean="0"/>
              <a:t>Unit 29    Bioinformatics Database</a:t>
            </a:r>
          </a:p>
          <a:p>
            <a:pPr eaLnBrk="1" hangingPunct="1">
              <a:lnSpc>
                <a:spcPct val="70000"/>
              </a:lnSpc>
            </a:pPr>
            <a:r>
              <a:rPr lang="en-US" altLang="zh-TW" sz="2000" b="1" dirty="0" smtClean="0"/>
              <a:t>Unit 30     ….</a:t>
            </a:r>
          </a:p>
          <a:p>
            <a:pPr lvl="0" eaLnBrk="1" hangingPunct="1">
              <a:lnSpc>
                <a:spcPct val="60000"/>
              </a:lnSpc>
              <a:buNone/>
            </a:pPr>
            <a:r>
              <a:rPr lang="en-US" altLang="zh-TW" sz="2400" b="1" dirty="0">
                <a:solidFill>
                  <a:srgbClr val="000000"/>
                </a:solidFill>
              </a:rPr>
              <a:t>----------------------------------------------------</a:t>
            </a:r>
          </a:p>
          <a:p>
            <a:pPr lvl="0" eaLnBrk="1" hangingPunct="1">
              <a:lnSpc>
                <a:spcPct val="60000"/>
              </a:lnSpc>
            </a:pPr>
            <a:r>
              <a:rPr lang="en-US" altLang="zh-TW" sz="1600" i="1" dirty="0">
                <a:solidFill>
                  <a:srgbClr val="000000"/>
                </a:solidFill>
              </a:rPr>
              <a:t> </a:t>
            </a:r>
            <a:r>
              <a:rPr lang="en-US" altLang="zh-TW" sz="1600" b="1" dirty="0">
                <a:solidFill>
                  <a:srgbClr val="000000"/>
                </a:solidFill>
              </a:rPr>
              <a:t>References:</a:t>
            </a:r>
            <a:endParaRPr lang="en-US" altLang="zh-TW" sz="1600" dirty="0">
              <a:solidFill>
                <a:srgbClr val="000000"/>
              </a:solidFill>
            </a:endParaRPr>
          </a:p>
          <a:p>
            <a:pPr lvl="0" eaLnBrk="1" hangingPunct="1">
              <a:lnSpc>
                <a:spcPct val="60000"/>
              </a:lnSpc>
            </a:pPr>
            <a:endParaRPr lang="en-US" altLang="zh-TW" sz="200" dirty="0">
              <a:solidFill>
                <a:srgbClr val="000000"/>
              </a:solidFill>
            </a:endParaRPr>
          </a:p>
          <a:p>
            <a:pPr lvl="0" eaLnBrk="1" hangingPunct="1">
              <a:lnSpc>
                <a:spcPct val="60000"/>
              </a:lnSpc>
              <a:buNone/>
            </a:pPr>
            <a:r>
              <a:rPr lang="en-US" altLang="zh-TW" sz="1400" dirty="0" smtClean="0">
                <a:solidFill>
                  <a:srgbClr val="000000"/>
                </a:solidFill>
              </a:rPr>
              <a:t>         1. </a:t>
            </a:r>
            <a:r>
              <a:rPr lang="en-US" altLang="zh-TW" sz="1400" dirty="0">
                <a:solidFill>
                  <a:srgbClr val="000000"/>
                </a:solidFill>
              </a:rPr>
              <a:t>Cited papers</a:t>
            </a:r>
          </a:p>
          <a:p>
            <a:pPr eaLnBrk="1" hangingPunct="1">
              <a:lnSpc>
                <a:spcPct val="70000"/>
              </a:lnSpc>
            </a:pPr>
            <a:endParaRPr lang="en-US" altLang="zh-TW" sz="2000" dirty="0" smtClean="0"/>
          </a:p>
        </p:txBody>
      </p:sp>
      <p:pic>
        <p:nvPicPr>
          <p:cNvPr id="471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1563" y="3197225"/>
            <a:ext cx="192087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3"/>
          <p:cNvSpPr>
            <a:spLocks noChangeArrowheads="1"/>
          </p:cNvSpPr>
          <p:nvPr/>
        </p:nvSpPr>
        <p:spPr bwMode="auto">
          <a:xfrm>
            <a:off x="1172808" y="699234"/>
            <a:ext cx="5801139"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lvl="2">
              <a:lnSpc>
                <a:spcPct val="60000"/>
              </a:lnSpc>
              <a:spcBef>
                <a:spcPct val="50000"/>
              </a:spcBef>
              <a:buClr>
                <a:srgbClr val="009900"/>
              </a:buClr>
              <a:buSzPct val="70000"/>
            </a:pPr>
            <a:r>
              <a:rPr lang="en-US" altLang="zh-TW" sz="3200" b="1" dirty="0">
                <a:latin typeface="Times New Roman" pitchFamily="18" charset="0"/>
                <a:ea typeface="華康行書體(P)" pitchFamily="66" charset="-120"/>
              </a:rPr>
              <a:t>Contents of PART </a:t>
            </a:r>
            <a:r>
              <a:rPr lang="en-US" altLang="zh-TW" sz="3200" b="1" dirty="0" smtClean="0">
                <a:latin typeface="Times New Roman" pitchFamily="18" charset="0"/>
                <a:ea typeface="華康行書體(P)" pitchFamily="66" charset="-120"/>
              </a:rPr>
              <a:t>VI: </a:t>
            </a:r>
            <a:r>
              <a:rPr lang="zh-TW" altLang="en-US" sz="3200" b="1" dirty="0" smtClean="0">
                <a:latin typeface="Times New Roman" pitchFamily="18" charset="0"/>
                <a:ea typeface="華康行書體(P)" pitchFamily="66" charset="-120"/>
              </a:rPr>
              <a:t>主題</a:t>
            </a:r>
            <a:r>
              <a:rPr lang="zh-TW" altLang="en-US" sz="3200" b="1" dirty="0">
                <a:latin typeface="Times New Roman" pitchFamily="18" charset="0"/>
                <a:ea typeface="華康行書體(P)" pitchFamily="66" charset="-120"/>
              </a:rPr>
              <a:t>研究</a:t>
            </a:r>
            <a:endParaRPr lang="en-US" altLang="zh-TW" sz="3200" b="1" dirty="0">
              <a:latin typeface="Times New Roman" pitchFamily="18" charset="0"/>
              <a:ea typeface="華康行書體(P)" pitchFamily="66" charset="-120"/>
            </a:endParaRPr>
          </a:p>
        </p:txBody>
      </p:sp>
      <p:sp>
        <p:nvSpPr>
          <p:cNvPr id="7" name="投影片編號版面配置區 1"/>
          <p:cNvSpPr>
            <a:spLocks noGrp="1"/>
          </p:cNvSpPr>
          <p:nvPr>
            <p:ph type="sldNum" sz="quarter" idx="11"/>
          </p:nvPr>
        </p:nvSpPr>
        <p:spPr>
          <a:xfrm>
            <a:off x="6858000" y="6248400"/>
            <a:ext cx="1905000" cy="457200"/>
          </a:xfrm>
        </p:spPr>
        <p:txBody>
          <a:bodyPr/>
          <a:lstStyle/>
          <a:p>
            <a:r>
              <a:rPr lang="en-US" altLang="zh-TW" dirty="0" smtClean="0"/>
              <a:t>1-</a:t>
            </a:r>
            <a:fld id="{92A02B47-088B-45F9-936E-A43B867C913B}" type="slidenum">
              <a:rPr lang="en-US" altLang="zh-TW" smtClean="0"/>
              <a:pPr/>
              <a:t>82</a:t>
            </a:fld>
            <a:endParaRPr lang="en-US" altLang="zh-TW" dirty="0"/>
          </a:p>
        </p:txBody>
      </p:sp>
    </p:spTree>
    <p:extLst>
      <p:ext uri="{BB962C8B-B14F-4D97-AF65-F5344CB8AC3E}">
        <p14:creationId xmlns:p14="http://schemas.microsoft.com/office/powerpoint/2010/main" val="4277258574"/>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2"/>
          <p:cNvSpPr>
            <a:spLocks noChangeArrowheads="1"/>
          </p:cNvSpPr>
          <p:nvPr/>
        </p:nvSpPr>
        <p:spPr bwMode="auto">
          <a:xfrm>
            <a:off x="1081088" y="552450"/>
            <a:ext cx="7399337"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90000"/>
              </a:lnSpc>
              <a:spcBef>
                <a:spcPct val="50000"/>
              </a:spcBef>
              <a:buClr>
                <a:srgbClr val="009900"/>
              </a:buClr>
              <a:buSzPct val="70000"/>
              <a:buFont typeface="Wingdings" pitchFamily="2" charset="2"/>
              <a:buNone/>
            </a:pPr>
            <a:r>
              <a:rPr lang="en-US" altLang="zh-TW" sz="3200" b="1">
                <a:latin typeface="Times New Roman" pitchFamily="18" charset="0"/>
                <a:ea typeface="華康行書體(P)" pitchFamily="66" charset="-120"/>
              </a:rPr>
              <a:t>Study and Research on Databases  </a:t>
            </a:r>
          </a:p>
        </p:txBody>
      </p:sp>
      <p:sp>
        <p:nvSpPr>
          <p:cNvPr id="6149" name="Rectangle 3"/>
          <p:cNvSpPr>
            <a:spLocks noGrp="1" noChangeArrowheads="1"/>
          </p:cNvSpPr>
          <p:nvPr>
            <p:ph type="body" idx="1"/>
          </p:nvPr>
        </p:nvSpPr>
        <p:spPr>
          <a:xfrm>
            <a:off x="384175" y="1357313"/>
            <a:ext cx="8269288" cy="4691062"/>
          </a:xfrm>
          <a:noFill/>
        </p:spPr>
        <p:txBody>
          <a:bodyPr/>
          <a:lstStyle/>
          <a:p>
            <a:pPr lvl="2" algn="ctr" eaLnBrk="1" hangingPunct="1">
              <a:lnSpc>
                <a:spcPct val="80000"/>
              </a:lnSpc>
              <a:buFontTx/>
              <a:buNone/>
            </a:pPr>
            <a:r>
              <a:rPr lang="en-US" altLang="zh-TW" sz="1800" b="1" dirty="0" smtClean="0"/>
              <a:t>Level 5:</a:t>
            </a:r>
            <a:r>
              <a:rPr lang="en-US" altLang="zh-TW" sz="1800" dirty="0" smtClean="0"/>
              <a:t>	Doing Research</a:t>
            </a:r>
          </a:p>
          <a:p>
            <a:pPr algn="ctr" eaLnBrk="1" hangingPunct="1">
              <a:lnSpc>
                <a:spcPct val="80000"/>
              </a:lnSpc>
              <a:buFont typeface="Wingdings" pitchFamily="2" charset="2"/>
              <a:buNone/>
            </a:pPr>
            <a:endParaRPr lang="en-US" altLang="zh-TW" sz="2000" b="1" dirty="0" smtClean="0"/>
          </a:p>
          <a:p>
            <a:pPr lvl="2" algn="ctr" eaLnBrk="1" hangingPunct="1">
              <a:lnSpc>
                <a:spcPct val="80000"/>
              </a:lnSpc>
              <a:buFontTx/>
              <a:buNone/>
            </a:pPr>
            <a:r>
              <a:rPr lang="en-US" altLang="zh-TW" sz="1800" b="1" dirty="0" smtClean="0"/>
              <a:t>Level 4:</a:t>
            </a:r>
            <a:r>
              <a:rPr lang="en-US" altLang="zh-TW" sz="1800" dirty="0" smtClean="0"/>
              <a:t>	Survey Papers: Special Topics </a:t>
            </a:r>
            <a:r>
              <a:rPr lang="en-US" altLang="zh-TW" sz="1800" b="1" dirty="0" smtClean="0"/>
              <a:t>(Unit 21 -      )</a:t>
            </a:r>
          </a:p>
          <a:p>
            <a:pPr lvl="2" algn="ctr" eaLnBrk="1" hangingPunct="1">
              <a:lnSpc>
                <a:spcPct val="80000"/>
              </a:lnSpc>
              <a:buFontTx/>
              <a:buNone/>
            </a:pPr>
            <a:r>
              <a:rPr lang="en-US" altLang="zh-TW" sz="1800" dirty="0" smtClean="0"/>
              <a:t>                        </a:t>
            </a:r>
            <a:endParaRPr lang="en-US" altLang="zh-TW" sz="1800" b="1" dirty="0" smtClean="0"/>
          </a:p>
          <a:p>
            <a:pPr lvl="2" algn="ctr" eaLnBrk="1" hangingPunct="1">
              <a:lnSpc>
                <a:spcPct val="80000"/>
              </a:lnSpc>
              <a:buFontTx/>
              <a:buNone/>
            </a:pPr>
            <a:r>
              <a:rPr lang="en-US" altLang="zh-TW" sz="1800" b="1" dirty="0" smtClean="0"/>
              <a:t>Level 3:	DBMS: Advanced Topics</a:t>
            </a:r>
          </a:p>
          <a:p>
            <a:pPr lvl="2" algn="ctr" eaLnBrk="1" hangingPunct="1">
              <a:lnSpc>
                <a:spcPct val="80000"/>
              </a:lnSpc>
              <a:buFontTx/>
              <a:buNone/>
            </a:pPr>
            <a:r>
              <a:rPr lang="en-US" altLang="zh-TW" sz="1800" b="1" dirty="0" smtClean="0"/>
              <a:t>(Unit 11 – 20)</a:t>
            </a:r>
            <a:endParaRPr lang="en-US" altLang="zh-TW" sz="1800" dirty="0" smtClean="0"/>
          </a:p>
          <a:p>
            <a:pPr lvl="2" algn="ctr" eaLnBrk="1" hangingPunct="1">
              <a:lnSpc>
                <a:spcPct val="80000"/>
              </a:lnSpc>
              <a:buFontTx/>
              <a:buNone/>
            </a:pPr>
            <a:r>
              <a:rPr lang="en-US" altLang="zh-TW" sz="1800" dirty="0" smtClean="0"/>
              <a:t>Date, Vol. 1, 2</a:t>
            </a:r>
          </a:p>
          <a:p>
            <a:pPr lvl="2" algn="ctr" eaLnBrk="1" hangingPunct="1">
              <a:lnSpc>
                <a:spcPct val="80000"/>
              </a:lnSpc>
              <a:buFontTx/>
              <a:buNone/>
            </a:pPr>
            <a:r>
              <a:rPr lang="en-US" altLang="zh-TW" sz="1800" dirty="0" smtClean="0"/>
              <a:t>Ullman</a:t>
            </a:r>
          </a:p>
          <a:p>
            <a:pPr algn="ctr" eaLnBrk="1" hangingPunct="1">
              <a:lnSpc>
                <a:spcPct val="80000"/>
              </a:lnSpc>
              <a:buFont typeface="Wingdings" pitchFamily="2" charset="2"/>
              <a:buNone/>
            </a:pPr>
            <a:endParaRPr lang="en-US" altLang="zh-TW" sz="2000" dirty="0" smtClean="0"/>
          </a:p>
          <a:p>
            <a:pPr lvl="2" algn="ctr" eaLnBrk="1" hangingPunct="1">
              <a:lnSpc>
                <a:spcPct val="80000"/>
              </a:lnSpc>
              <a:buFontTx/>
              <a:buNone/>
            </a:pPr>
            <a:r>
              <a:rPr lang="en-US" altLang="zh-TW" sz="1800" b="1" dirty="0" smtClean="0"/>
              <a:t>Level 2:	DBMS: Fundamentals</a:t>
            </a:r>
          </a:p>
          <a:p>
            <a:pPr lvl="2" algn="ctr" eaLnBrk="1" hangingPunct="1">
              <a:lnSpc>
                <a:spcPct val="80000"/>
              </a:lnSpc>
              <a:buFontTx/>
              <a:buNone/>
            </a:pPr>
            <a:r>
              <a:rPr lang="en-US" altLang="zh-TW" sz="1800" b="1" dirty="0" smtClean="0"/>
              <a:t>(Unit 1 – 10)</a:t>
            </a:r>
          </a:p>
          <a:p>
            <a:pPr lvl="2" algn="ctr" eaLnBrk="1" hangingPunct="1">
              <a:lnSpc>
                <a:spcPct val="80000"/>
              </a:lnSpc>
              <a:buFontTx/>
              <a:buNone/>
            </a:pPr>
            <a:r>
              <a:rPr lang="en-US" altLang="zh-TW" sz="1800" dirty="0" smtClean="0"/>
              <a:t>	 Date, Vol. 1</a:t>
            </a:r>
          </a:p>
          <a:p>
            <a:pPr lvl="2" algn="ctr" eaLnBrk="1" hangingPunct="1">
              <a:lnSpc>
                <a:spcPct val="80000"/>
              </a:lnSpc>
              <a:buFontTx/>
              <a:buNone/>
            </a:pPr>
            <a:r>
              <a:rPr lang="en-US" altLang="zh-TW" sz="1800" dirty="0" smtClean="0"/>
              <a:t>	Using </a:t>
            </a:r>
            <a:r>
              <a:rPr lang="en-US" altLang="zh-TW" sz="1800" dirty="0" err="1" smtClean="0"/>
              <a:t>mySQL</a:t>
            </a:r>
            <a:r>
              <a:rPr lang="en-US" altLang="zh-TW" sz="1800" dirty="0" smtClean="0"/>
              <a:t> </a:t>
            </a:r>
          </a:p>
          <a:p>
            <a:pPr lvl="2" algn="ctr" eaLnBrk="1" hangingPunct="1">
              <a:lnSpc>
                <a:spcPct val="80000"/>
              </a:lnSpc>
              <a:buFontTx/>
              <a:buNone/>
            </a:pPr>
            <a:endParaRPr lang="en-US" altLang="zh-TW" sz="1800" dirty="0" smtClean="0"/>
          </a:p>
          <a:p>
            <a:pPr lvl="2" algn="ctr" eaLnBrk="1" hangingPunct="1">
              <a:lnSpc>
                <a:spcPct val="80000"/>
              </a:lnSpc>
              <a:buFontTx/>
              <a:buNone/>
            </a:pPr>
            <a:r>
              <a:rPr lang="en-US" altLang="zh-TW" sz="1800" b="1" dirty="0" smtClean="0"/>
              <a:t>Level 1:</a:t>
            </a:r>
            <a:r>
              <a:rPr lang="en-US" altLang="zh-TW" sz="1800" dirty="0" smtClean="0"/>
              <a:t>	Using DBMS</a:t>
            </a:r>
          </a:p>
        </p:txBody>
      </p:sp>
      <p:grpSp>
        <p:nvGrpSpPr>
          <p:cNvPr id="6150" name="Group 4"/>
          <p:cNvGrpSpPr>
            <a:grpSpLocks/>
          </p:cNvGrpSpPr>
          <p:nvPr/>
        </p:nvGrpSpPr>
        <p:grpSpPr bwMode="auto">
          <a:xfrm>
            <a:off x="1384193" y="1772816"/>
            <a:ext cx="6545262" cy="3535363"/>
            <a:chOff x="782" y="1171"/>
            <a:chExt cx="4232" cy="2227"/>
          </a:xfrm>
        </p:grpSpPr>
        <p:graphicFrame>
          <p:nvGraphicFramePr>
            <p:cNvPr id="6146" name="Object 5"/>
            <p:cNvGraphicFramePr>
              <a:graphicFrameLocks noChangeAspect="1"/>
            </p:cNvGraphicFramePr>
            <p:nvPr/>
          </p:nvGraphicFramePr>
          <p:xfrm>
            <a:off x="2853" y="1483"/>
            <a:ext cx="55" cy="105"/>
          </p:xfrm>
          <a:graphic>
            <a:graphicData uri="http://schemas.openxmlformats.org/presentationml/2006/ole">
              <mc:AlternateContent xmlns:mc="http://schemas.openxmlformats.org/markup-compatibility/2006">
                <mc:Choice xmlns:v="urn:schemas-microsoft-com:vml" Requires="v">
                  <p:oleObj spid="_x0000_s47157" name="方程式" r:id="rId3" imgW="114120" imgH="215640" progId="Equation.3">
                    <p:embed/>
                  </p:oleObj>
                </mc:Choice>
                <mc:Fallback>
                  <p:oleObj name="方程式" r:id="rId3" imgW="114120" imgH="2156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3" y="1483"/>
                          <a:ext cx="55" cy="1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153" name="Line 6"/>
            <p:cNvSpPr>
              <a:spLocks noChangeShapeType="1"/>
            </p:cNvSpPr>
            <p:nvPr/>
          </p:nvSpPr>
          <p:spPr bwMode="auto">
            <a:xfrm flipV="1">
              <a:off x="815" y="3394"/>
              <a:ext cx="4166" cy="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6154" name="Line 7"/>
            <p:cNvSpPr>
              <a:spLocks noChangeShapeType="1"/>
            </p:cNvSpPr>
            <p:nvPr/>
          </p:nvSpPr>
          <p:spPr bwMode="auto">
            <a:xfrm>
              <a:off x="815" y="1555"/>
              <a:ext cx="4166" cy="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6155" name="Line 8"/>
            <p:cNvSpPr>
              <a:spLocks noChangeShapeType="1"/>
            </p:cNvSpPr>
            <p:nvPr/>
          </p:nvSpPr>
          <p:spPr bwMode="auto">
            <a:xfrm>
              <a:off x="815" y="2456"/>
              <a:ext cx="4166" cy="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6156" name="Line 9"/>
            <p:cNvSpPr>
              <a:spLocks noChangeShapeType="1"/>
            </p:cNvSpPr>
            <p:nvPr/>
          </p:nvSpPr>
          <p:spPr bwMode="auto">
            <a:xfrm flipV="1">
              <a:off x="782" y="1171"/>
              <a:ext cx="4232" cy="1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grpSp>
      <p:sp>
        <p:nvSpPr>
          <p:cNvPr id="6151" name="Rectangle 10"/>
          <p:cNvSpPr>
            <a:spLocks noChangeArrowheads="1"/>
          </p:cNvSpPr>
          <p:nvPr/>
        </p:nvSpPr>
        <p:spPr bwMode="auto">
          <a:xfrm>
            <a:off x="1892460" y="2458118"/>
            <a:ext cx="5818188" cy="2771082"/>
          </a:xfrm>
          <a:prstGeom prst="rect">
            <a:avLst/>
          </a:prstGeom>
          <a:solidFill>
            <a:srgbClr val="FF0000">
              <a:alpha val="18039"/>
            </a:srgbClr>
          </a:solidFill>
          <a:ln w="38100">
            <a:solidFill>
              <a:schemeClr val="folHlink"/>
            </a:solidFill>
            <a:prstDash val="dash"/>
            <a:miter lim="800000"/>
            <a:headEnd/>
            <a:tailEnd/>
          </a:ln>
        </p:spPr>
        <p:txBody>
          <a:bodyPr wrap="none" anchor="ctr"/>
          <a:lstStyle/>
          <a:p>
            <a:endParaRPr lang="zh-TW" altLang="en-US"/>
          </a:p>
        </p:txBody>
      </p:sp>
      <p:sp>
        <p:nvSpPr>
          <p:cNvPr id="6152" name="Text Box 11"/>
          <p:cNvSpPr txBox="1">
            <a:spLocks noChangeArrowheads="1"/>
          </p:cNvSpPr>
          <p:nvPr/>
        </p:nvSpPr>
        <p:spPr bwMode="auto">
          <a:xfrm>
            <a:off x="185738" y="2581275"/>
            <a:ext cx="1525587" cy="679450"/>
          </a:xfrm>
          <a:prstGeom prst="rect">
            <a:avLst/>
          </a:prstGeom>
          <a:solidFill>
            <a:srgbClr val="FF0000">
              <a:alpha val="30196"/>
            </a:srgbClr>
          </a:solidFill>
          <a:ln w="38100">
            <a:solidFill>
              <a:srgbClr val="FF0000"/>
            </a:solidFill>
            <a:prstDash val="dash"/>
            <a:miter lim="800000"/>
            <a:headEnd/>
            <a:tailEnd/>
          </a:ln>
        </p:spPr>
        <p:txBody>
          <a:bodyPr>
            <a:spAutoFit/>
          </a:bodyPr>
          <a:lstStyle>
            <a:lvl1pPr eaLnBrk="0" hangingPunct="0">
              <a:defRPr kumimoji="1">
                <a:solidFill>
                  <a:schemeClr val="tx1"/>
                </a:solidFill>
                <a:latin typeface="Arial" charset="0"/>
                <a:ea typeface="標楷體" pitchFamily="65" charset="-120"/>
              </a:defRPr>
            </a:lvl1pPr>
            <a:lvl2pPr marL="742950" indent="-285750" eaLnBrk="0" hangingPunct="0">
              <a:defRPr kumimoji="1">
                <a:solidFill>
                  <a:schemeClr val="tx1"/>
                </a:solidFill>
                <a:latin typeface="Arial" charset="0"/>
                <a:ea typeface="標楷體" pitchFamily="65" charset="-120"/>
              </a:defRPr>
            </a:lvl2pPr>
            <a:lvl3pPr marL="1143000" indent="-228600" eaLnBrk="0" hangingPunct="0">
              <a:defRPr kumimoji="1">
                <a:solidFill>
                  <a:schemeClr val="tx1"/>
                </a:solidFill>
                <a:latin typeface="Arial" charset="0"/>
                <a:ea typeface="標楷體" pitchFamily="65" charset="-120"/>
              </a:defRPr>
            </a:lvl3pPr>
            <a:lvl4pPr marL="1600200" indent="-228600" eaLnBrk="0" hangingPunct="0">
              <a:defRPr kumimoji="1">
                <a:solidFill>
                  <a:schemeClr val="tx1"/>
                </a:solidFill>
                <a:latin typeface="Arial" charset="0"/>
                <a:ea typeface="標楷體" pitchFamily="65" charset="-120"/>
              </a:defRPr>
            </a:lvl4pPr>
            <a:lvl5pPr marL="2057400" indent="-228600" eaLnBrk="0" hangingPunct="0">
              <a:defRPr kumimoji="1">
                <a:solidFill>
                  <a:schemeClr val="tx1"/>
                </a:solidFill>
                <a:latin typeface="Arial" charset="0"/>
                <a:ea typeface="標楷體" pitchFamily="65" charset="-120"/>
              </a:defRPr>
            </a:lvl5pPr>
            <a:lvl6pPr marL="2514600" indent="-228600" algn="ctr" eaLnBrk="0" fontAlgn="base" hangingPunct="0">
              <a:spcBef>
                <a:spcPct val="0"/>
              </a:spcBef>
              <a:spcAft>
                <a:spcPct val="0"/>
              </a:spcAft>
              <a:defRPr kumimoji="1">
                <a:solidFill>
                  <a:schemeClr val="tx1"/>
                </a:solidFill>
                <a:latin typeface="Arial" charset="0"/>
                <a:ea typeface="標楷體" pitchFamily="65" charset="-120"/>
              </a:defRPr>
            </a:lvl6pPr>
            <a:lvl7pPr marL="2971800" indent="-228600" algn="ctr" eaLnBrk="0" fontAlgn="base" hangingPunct="0">
              <a:spcBef>
                <a:spcPct val="0"/>
              </a:spcBef>
              <a:spcAft>
                <a:spcPct val="0"/>
              </a:spcAft>
              <a:defRPr kumimoji="1">
                <a:solidFill>
                  <a:schemeClr val="tx1"/>
                </a:solidFill>
                <a:latin typeface="Arial" charset="0"/>
                <a:ea typeface="標楷體" pitchFamily="65" charset="-120"/>
              </a:defRPr>
            </a:lvl7pPr>
            <a:lvl8pPr marL="3429000" indent="-228600" algn="ctr" eaLnBrk="0" fontAlgn="base" hangingPunct="0">
              <a:spcBef>
                <a:spcPct val="0"/>
              </a:spcBef>
              <a:spcAft>
                <a:spcPct val="0"/>
              </a:spcAft>
              <a:defRPr kumimoji="1">
                <a:solidFill>
                  <a:schemeClr val="tx1"/>
                </a:solidFill>
                <a:latin typeface="Arial" charset="0"/>
                <a:ea typeface="標楷體" pitchFamily="65" charset="-120"/>
              </a:defRPr>
            </a:lvl8pPr>
            <a:lvl9pPr marL="3886200" indent="-228600" algn="ctr" eaLnBrk="0" fontAlgn="base" hangingPunct="0">
              <a:spcBef>
                <a:spcPct val="0"/>
              </a:spcBef>
              <a:spcAft>
                <a:spcPct val="0"/>
              </a:spcAft>
              <a:defRPr kumimoji="1">
                <a:solidFill>
                  <a:schemeClr val="tx1"/>
                </a:solidFill>
                <a:latin typeface="Arial" charset="0"/>
                <a:ea typeface="標楷體" pitchFamily="65" charset="-120"/>
              </a:defRPr>
            </a:lvl9pPr>
          </a:lstStyle>
          <a:p>
            <a:pPr eaLnBrk="1" hangingPunct="1"/>
            <a:r>
              <a:rPr lang="en-US" altLang="zh-TW" b="1"/>
              <a:t>Advanced DBMS</a:t>
            </a:r>
          </a:p>
        </p:txBody>
      </p:sp>
      <p:sp>
        <p:nvSpPr>
          <p:cNvPr id="14" name="投影片編號版面配置區 1"/>
          <p:cNvSpPr>
            <a:spLocks noGrp="1"/>
          </p:cNvSpPr>
          <p:nvPr>
            <p:ph type="sldNum" sz="quarter" idx="11"/>
          </p:nvPr>
        </p:nvSpPr>
        <p:spPr>
          <a:xfrm>
            <a:off x="6858000" y="6248400"/>
            <a:ext cx="1905000" cy="457200"/>
          </a:xfrm>
        </p:spPr>
        <p:txBody>
          <a:bodyPr/>
          <a:lstStyle/>
          <a:p>
            <a:r>
              <a:rPr lang="en-US" altLang="zh-TW" dirty="0" smtClean="0"/>
              <a:t>1-</a:t>
            </a:r>
            <a:fld id="{92A02B47-088B-45F9-936E-A43B867C913B}" type="slidenum">
              <a:rPr lang="en-US" altLang="zh-TW" smtClean="0"/>
              <a:pPr/>
              <a:t>83</a:t>
            </a:fld>
            <a:endParaRPr lang="en-US" altLang="zh-TW" dirty="0"/>
          </a:p>
        </p:txBody>
      </p:sp>
    </p:spTree>
    <p:extLst>
      <p:ext uri="{BB962C8B-B14F-4D97-AF65-F5344CB8AC3E}">
        <p14:creationId xmlns:p14="http://schemas.microsoft.com/office/powerpoint/2010/main" val="1911717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151"/>
                                        </p:tgtEl>
                                        <p:attrNameLst>
                                          <p:attrName>style.visibility</p:attrName>
                                        </p:attrNameLst>
                                      </p:cBhvr>
                                      <p:to>
                                        <p:strVal val="visible"/>
                                      </p:to>
                                    </p:set>
                                    <p:animEffect transition="in" filter="fade">
                                      <p:cBhvr>
                                        <p:cTn id="7" dur="1000"/>
                                        <p:tgtEl>
                                          <p:spTgt spid="6151"/>
                                        </p:tgtEl>
                                      </p:cBhvr>
                                    </p:animEffect>
                                    <p:anim calcmode="lin" valueType="num">
                                      <p:cBhvr>
                                        <p:cTn id="8" dur="1000" fill="hold"/>
                                        <p:tgtEl>
                                          <p:spTgt spid="6151"/>
                                        </p:tgtEl>
                                        <p:attrNameLst>
                                          <p:attrName>ppt_x</p:attrName>
                                        </p:attrNameLst>
                                      </p:cBhvr>
                                      <p:tavLst>
                                        <p:tav tm="0">
                                          <p:val>
                                            <p:strVal val="#ppt_x"/>
                                          </p:val>
                                        </p:tav>
                                        <p:tav tm="100000">
                                          <p:val>
                                            <p:strVal val="#ppt_x"/>
                                          </p:val>
                                        </p:tav>
                                      </p:tavLst>
                                    </p:anim>
                                    <p:anim calcmode="lin" valueType="num">
                                      <p:cBhvr>
                                        <p:cTn id="9" dur="1000" fill="hold"/>
                                        <p:tgtEl>
                                          <p:spTgt spid="61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1"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1"/>
          </p:nvPr>
        </p:nvSpPr>
        <p:spPr/>
        <p:txBody>
          <a:bodyPr/>
          <a:lstStyle/>
          <a:p>
            <a:r>
              <a:rPr lang="en-US" altLang="zh-TW" dirty="0" smtClean="0"/>
              <a:t>1-</a:t>
            </a:r>
            <a:fld id="{92A02B47-088B-45F9-936E-A43B867C913B}" type="slidenum">
              <a:rPr lang="en-US" altLang="zh-TW" smtClean="0"/>
              <a:pPr/>
              <a:t>84</a:t>
            </a:fld>
            <a:endParaRPr lang="en-US" altLang="zh-TW" dirty="0"/>
          </a:p>
        </p:txBody>
      </p:sp>
      <p:sp>
        <p:nvSpPr>
          <p:cNvPr id="3" name="文字方塊 2"/>
          <p:cNvSpPr txBox="1"/>
          <p:nvPr/>
        </p:nvSpPr>
        <p:spPr>
          <a:xfrm>
            <a:off x="1259632" y="2852936"/>
            <a:ext cx="6624736" cy="1200329"/>
          </a:xfrm>
          <a:prstGeom prst="rect">
            <a:avLst/>
          </a:prstGeom>
          <a:noFill/>
        </p:spPr>
        <p:txBody>
          <a:bodyPr wrap="square" rtlCol="0">
            <a:spAutoFit/>
          </a:bodyPr>
          <a:lstStyle/>
          <a:p>
            <a:r>
              <a:rPr lang="en-US" altLang="zh-TW" sz="7200" dirty="0"/>
              <a:t>e</a:t>
            </a:r>
            <a:r>
              <a:rPr lang="en-US" altLang="zh-TW" sz="7200" dirty="0" smtClean="0"/>
              <a:t>nd of unit 1</a:t>
            </a:r>
            <a:endParaRPr lang="zh-TW" altLang="en-US" sz="7200" dirty="0"/>
          </a:p>
        </p:txBody>
      </p:sp>
    </p:spTree>
    <p:extLst>
      <p:ext uri="{BB962C8B-B14F-4D97-AF65-F5344CB8AC3E}">
        <p14:creationId xmlns:p14="http://schemas.microsoft.com/office/powerpoint/2010/main" val="37307659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1"/>
          </p:nvPr>
        </p:nvSpPr>
        <p:spPr/>
        <p:txBody>
          <a:bodyPr/>
          <a:lstStyle/>
          <a:p>
            <a:r>
              <a:rPr lang="en-US" altLang="zh-TW"/>
              <a:t>1-</a:t>
            </a:r>
            <a:fld id="{959B3E51-7302-4300-BC7C-6A1F9C1C87F7}" type="slidenum">
              <a:rPr lang="en-US" altLang="zh-TW"/>
              <a:pPr/>
              <a:t>9</a:t>
            </a:fld>
            <a:endParaRPr lang="en-US" altLang="zh-TW"/>
          </a:p>
        </p:txBody>
      </p:sp>
      <p:sp>
        <p:nvSpPr>
          <p:cNvPr id="5122" name="Rectangle 2"/>
          <p:cNvSpPr>
            <a:spLocks noGrp="1" noChangeArrowheads="1"/>
          </p:cNvSpPr>
          <p:nvPr>
            <p:ph type="title"/>
          </p:nvPr>
        </p:nvSpPr>
        <p:spPr>
          <a:xfrm>
            <a:off x="539552" y="457200"/>
            <a:ext cx="8280920" cy="7620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1"/>
            <a:r>
              <a:rPr lang="en-US" altLang="zh-TW" sz="3200" dirty="0"/>
              <a:t> Stage 1: Sequential Information Systems</a:t>
            </a:r>
          </a:p>
        </p:txBody>
      </p:sp>
      <p:pic>
        <p:nvPicPr>
          <p:cNvPr id="48132" name="Picture 4" descr="http://ts2.mm.bing.net/th?id=H.4994266347996437&amp;pid=1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3932026"/>
            <a:ext cx="2602713" cy="1743818"/>
          </a:xfrm>
          <a:prstGeom prst="rect">
            <a:avLst/>
          </a:prstGeom>
          <a:noFill/>
          <a:extLst>
            <a:ext uri="{909E8E84-426E-40DD-AFC4-6F175D3DCCD1}">
              <a14:hiddenFill xmlns:a14="http://schemas.microsoft.com/office/drawing/2010/main">
                <a:solidFill>
                  <a:srgbClr val="FFFFFF"/>
                </a:solidFill>
              </a14:hiddenFill>
            </a:ext>
          </a:extLst>
        </p:spPr>
      </p:pic>
      <p:pic>
        <p:nvPicPr>
          <p:cNvPr id="48134" name="Picture 6" descr="http://ts4.mm.bing.net/th?id=H.4904664720081287&amp;pid=1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7003" y="1922701"/>
            <a:ext cx="3666882" cy="2102345"/>
          </a:xfrm>
          <a:prstGeom prst="rect">
            <a:avLst/>
          </a:prstGeom>
          <a:noFill/>
          <a:extLst>
            <a:ext uri="{909E8E84-426E-40DD-AFC4-6F175D3DCCD1}">
              <a14:hiddenFill xmlns:a14="http://schemas.microsoft.com/office/drawing/2010/main">
                <a:solidFill>
                  <a:srgbClr val="FFFFFF"/>
                </a:solidFill>
              </a14:hiddenFill>
            </a:ext>
          </a:extLst>
        </p:spPr>
      </p:pic>
      <p:pic>
        <p:nvPicPr>
          <p:cNvPr id="48136" name="Picture 8" descr="http://www.friedmanarchives.com/Non-Gallery-Images-1/images/JPL%20Data%20Center%204%208x12%20300%20dpi.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3188" y="1922701"/>
            <a:ext cx="4510464" cy="3016374"/>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a:off x="323528" y="1484784"/>
            <a:ext cx="6192688" cy="307777"/>
          </a:xfrm>
          <a:prstGeom prst="rect">
            <a:avLst/>
          </a:prstGeom>
        </p:spPr>
        <p:txBody>
          <a:bodyPr wrap="square">
            <a:spAutoFit/>
          </a:bodyPr>
          <a:lstStyle/>
          <a:p>
            <a:pPr marL="285750" indent="-285750" algn="l">
              <a:buClr>
                <a:srgbClr val="00B050"/>
              </a:buClr>
              <a:buFont typeface="Wingdings" pitchFamily="2" charset="2"/>
              <a:buChar char="n"/>
            </a:pPr>
            <a:r>
              <a:rPr lang="en-US" altLang="zh-TW" sz="1400" i="1" dirty="0"/>
              <a:t>The </a:t>
            </a:r>
            <a:r>
              <a:rPr lang="en-US" altLang="zh-TW" sz="1400" i="1" dirty="0" smtClean="0"/>
              <a:t>old computer </a:t>
            </a:r>
            <a:r>
              <a:rPr lang="en-US" altLang="zh-TW" sz="1400" i="1" dirty="0"/>
              <a:t>data center at NASA's Jet Propulsion Laboratory ...</a:t>
            </a:r>
            <a:endParaRPr lang="zh-TW" altLang="en-US" sz="1400" dirty="0"/>
          </a:p>
        </p:txBody>
      </p:sp>
    </p:spTree>
    <p:extLst>
      <p:ext uri="{BB962C8B-B14F-4D97-AF65-F5344CB8AC3E}">
        <p14:creationId xmlns:p14="http://schemas.microsoft.com/office/powerpoint/2010/main" val="1371093655"/>
      </p:ext>
    </p:extLst>
  </p:cSld>
  <p:clrMapOvr>
    <a:masterClrMapping/>
  </p:clrMapOvr>
  <p:timing>
    <p:tnLst>
      <p:par>
        <p:cTn id="1" dur="indefinite" restart="never" nodeType="tmRoot"/>
      </p:par>
    </p:tnLst>
  </p:timing>
</p:sld>
</file>

<file path=ppt/theme/theme1.xml><?xml version="1.0" encoding="utf-8"?>
<a:theme xmlns:a="http://schemas.openxmlformats.org/drawingml/2006/main" name="資料探勘與圖書館">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C80000"/>
      </a:folHlink>
    </a:clrScheme>
    <a:fontScheme name="資料探勘與圖書館">
      <a:majorFont>
        <a:latin typeface="Times New Roman"/>
        <a:ea typeface="華康行書體(P)"/>
        <a:cs typeface=""/>
      </a:majorFont>
      <a:minorFont>
        <a:latin typeface="Times New Roman"/>
        <a:ea typeface="華康行書體(P)"/>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Arial" charset="0"/>
            <a:ea typeface="標楷體" pitchFamily="65"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Arial" charset="0"/>
            <a:ea typeface="標楷體" pitchFamily="65" charset="-120"/>
          </a:defRPr>
        </a:defPPr>
      </a:lstStyle>
    </a:lnDef>
  </a:objectDefaults>
  <a:extraClrSchemeLst>
    <a:extraClrScheme>
      <a:clrScheme name="資料探勘與圖書館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資料探勘與圖書館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資料探勘與圖書館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資料探勘與圖書館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資料探勘與圖書館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資料探勘與圖書館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資料探勘與圖書館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pcUnit  1">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C80000"/>
      </a:folHlink>
    </a:clrScheme>
    <a:fontScheme name="cpcUnit  1">
      <a:majorFont>
        <a:latin typeface="Times New Roman"/>
        <a:ea typeface="華康行書體(P)"/>
        <a:cs typeface=""/>
      </a:majorFont>
      <a:minorFont>
        <a:latin typeface="Times New Roman"/>
        <a:ea typeface="華康行書體(P)"/>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Arial" charset="0"/>
            <a:ea typeface="標楷體" pitchFamily="65"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Arial" charset="0"/>
            <a:ea typeface="標楷體" pitchFamily="65" charset="-120"/>
          </a:defRPr>
        </a:defPPr>
      </a:lstStyle>
    </a:lnDef>
  </a:objectDefaults>
  <a:extraClrSchemeLst>
    <a:extraClrScheme>
      <a:clrScheme name="cpcUnit  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pcUnit  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pcUnit  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pcUnit  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pcUnit  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pcUnit  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pcUnit  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Settings\Administrator\Application Data\Microsoft\Templates\資料探勘與圖書館.pot</Template>
  <TotalTime>1069</TotalTime>
  <Words>4830</Words>
  <Application>Microsoft Office PowerPoint</Application>
  <PresentationFormat>如螢幕大小 (4:3)</PresentationFormat>
  <Paragraphs>1468</Paragraphs>
  <Slides>84</Slides>
  <Notes>0</Notes>
  <HiddenSlides>0</HiddenSlides>
  <MMClips>0</MMClips>
  <ScaleCrop>false</ScaleCrop>
  <HeadingPairs>
    <vt:vector size="6" baseType="variant">
      <vt:variant>
        <vt:lpstr>佈景主題</vt:lpstr>
      </vt:variant>
      <vt:variant>
        <vt:i4>2</vt:i4>
      </vt:variant>
      <vt:variant>
        <vt:lpstr>內嵌 OLE 伺服程式</vt:lpstr>
      </vt:variant>
      <vt:variant>
        <vt:i4>4</vt:i4>
      </vt:variant>
      <vt:variant>
        <vt:lpstr>投影片標題</vt:lpstr>
      </vt:variant>
      <vt:variant>
        <vt:i4>84</vt:i4>
      </vt:variant>
    </vt:vector>
  </HeadingPairs>
  <TitlesOfParts>
    <vt:vector size="90" baseType="lpstr">
      <vt:lpstr>資料探勘與圖書館</vt:lpstr>
      <vt:lpstr>cpcUnit  1</vt:lpstr>
      <vt:lpstr>工作表</vt:lpstr>
      <vt:lpstr>Photo Editor 影像</vt:lpstr>
      <vt:lpstr>方程式</vt:lpstr>
      <vt:lpstr>Clip</vt:lpstr>
      <vt:lpstr>Unit  1   Introduction to DBMS  (Database Management Systems)</vt:lpstr>
      <vt:lpstr>本課程講授內容</vt:lpstr>
      <vt:lpstr>PART I: 入門與導論</vt:lpstr>
      <vt:lpstr>PowerPoint 簡報</vt:lpstr>
      <vt:lpstr>Outline of Unit 1</vt:lpstr>
      <vt:lpstr>1.1 Information Systems</vt:lpstr>
      <vt:lpstr>Stages of Information System</vt:lpstr>
      <vt:lpstr> Stage 0: Manual Information System </vt:lpstr>
      <vt:lpstr> Stage 1: Sequential Information Systems</vt:lpstr>
      <vt:lpstr>Stage 2: File Based Information Systems</vt:lpstr>
      <vt:lpstr>    </vt:lpstr>
      <vt:lpstr>PowerPoint 簡報</vt:lpstr>
      <vt:lpstr>PowerPoint 簡報</vt:lpstr>
      <vt:lpstr>Stage 3: DBMS based Information Systems:  Basic Approach - Integration </vt:lpstr>
      <vt:lpstr>Stage 3: DBMS based Information Systems:  Basic Approach – Simple views and High level language </vt:lpstr>
      <vt:lpstr>Stage 3: DBMS based Information Systems:  Basic Approach - Storage/Access Method</vt:lpstr>
      <vt:lpstr>Stage 3: DBMS based Information Systems:  Basic Approach - Transaction Management</vt:lpstr>
      <vt:lpstr>Example: A Simple Query Processing</vt:lpstr>
      <vt:lpstr>1.2 An Overview of a  Database System</vt:lpstr>
      <vt:lpstr>PowerPoint 簡報</vt:lpstr>
      <vt:lpstr>PowerPoint 簡報</vt:lpstr>
      <vt:lpstr>Database System: Data Integrated and Shared</vt:lpstr>
      <vt:lpstr>Database System: Major components </vt:lpstr>
      <vt:lpstr>An Example: Supplier-and-Parts Database</vt:lpstr>
      <vt:lpstr>1.3 Why Database System?</vt:lpstr>
      <vt:lpstr>PowerPoint 簡報</vt:lpstr>
      <vt:lpstr>Retrieval Operations</vt:lpstr>
      <vt:lpstr>Retrieval Operations (cont.)</vt:lpstr>
      <vt:lpstr>Retrieval Operations (cont.)</vt:lpstr>
      <vt:lpstr>Why Database ?</vt:lpstr>
      <vt:lpstr>Why Database: Redundancy can be reduced</vt:lpstr>
      <vt:lpstr>Why Database: The data can be shared</vt:lpstr>
      <vt:lpstr>Why Database: Security restrictions can be applied </vt:lpstr>
      <vt:lpstr>Why Database: Integrity can be maintained</vt:lpstr>
      <vt:lpstr>Why Database: Provision of data independence </vt:lpstr>
      <vt:lpstr>Data Independence</vt:lpstr>
      <vt:lpstr>Data Dependence vs. Data Independence </vt:lpstr>
      <vt:lpstr>1.4 An Architecture for a Database System</vt:lpstr>
      <vt:lpstr>PowerPoint 簡報</vt:lpstr>
      <vt:lpstr>Querying and Data Storage</vt:lpstr>
      <vt:lpstr>PowerPoint 簡報</vt:lpstr>
      <vt:lpstr>PowerPoint 簡報</vt:lpstr>
      <vt:lpstr>PowerPoint 簡報</vt:lpstr>
      <vt:lpstr>PowerPoint 簡報</vt:lpstr>
      <vt:lpstr>PowerPoint 簡報</vt:lpstr>
      <vt:lpstr>1.5 Data Models</vt:lpstr>
      <vt:lpstr>PowerPoint 簡報</vt:lpstr>
      <vt:lpstr>PowerPoint 簡報</vt:lpstr>
      <vt:lpstr>PowerPoint 簡報</vt:lpstr>
      <vt:lpstr>PowerPoint 簡報</vt:lpstr>
      <vt:lpstr>PowerPoint 簡報</vt:lpstr>
      <vt:lpstr>PowerPoint 簡報</vt:lpstr>
      <vt:lpstr>PowerPoint 簡報</vt:lpstr>
      <vt:lpstr>1.6 Establish/Design a Database System</vt:lpstr>
      <vt:lpstr>PART II: 資料庫設計 (Database Design)</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1.7 Extending Database Technology</vt:lpstr>
      <vt:lpstr>PowerPoint 簡報</vt:lpstr>
      <vt:lpstr>PowerPoint 簡報</vt:lpstr>
      <vt:lpstr>Distributed Databases</vt:lpstr>
      <vt:lpstr>Distributed Databases (cont.)</vt:lpstr>
      <vt:lpstr>Multi-Database/Heterogeneous Database</vt:lpstr>
      <vt:lpstr>DB + AI</vt:lpstr>
      <vt:lpstr>KBMS</vt:lpstr>
      <vt:lpstr>OODB</vt:lpstr>
      <vt:lpstr>Use of a Database Management System in Design and Application</vt:lpstr>
      <vt:lpstr>Fuzzy Database</vt:lpstr>
      <vt:lpstr>More?</vt:lpstr>
      <vt:lpstr>1.8 Discussion and Remarks</vt:lpstr>
      <vt:lpstr>PowerPoint 簡報</vt:lpstr>
      <vt:lpstr>PowerPoint 簡報</vt:lpstr>
      <vt:lpstr>PowerPoint 簡報</vt:lpstr>
      <vt:lpstr>PowerPoint 簡報</vt:lpstr>
      <vt:lpstr>PowerPoint 簡報</vt:lpstr>
      <vt:lpstr>PowerPoint 簡報</vt:lpstr>
      <vt:lpstr>PowerPoint 簡報</vt:lpstr>
    </vt:vector>
  </TitlesOfParts>
  <Company>dblab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1   Introduction to DBMS</dc:title>
  <dc:creator>dblab160</dc:creator>
  <cp:lastModifiedBy>ndh</cp:lastModifiedBy>
  <cp:revision>130</cp:revision>
  <dcterms:created xsi:type="dcterms:W3CDTF">2003-06-24T06:20:07Z</dcterms:created>
  <dcterms:modified xsi:type="dcterms:W3CDTF">2013-08-19T10:23:19Z</dcterms:modified>
</cp:coreProperties>
</file>