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5" r:id="rId4"/>
    <p:sldId id="276" r:id="rId5"/>
    <p:sldId id="26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6" r:id="rId32"/>
    <p:sldId id="302" r:id="rId33"/>
    <p:sldId id="303" r:id="rId34"/>
    <p:sldId id="304" r:id="rId35"/>
    <p:sldId id="305" r:id="rId36"/>
    <p:sldId id="307" r:id="rId37"/>
    <p:sldId id="308" r:id="rId38"/>
    <p:sldId id="309" r:id="rId39"/>
    <p:sldId id="310" r:id="rId40"/>
    <p:sldId id="311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4CE221E-83ED-4F6C-BA5F-3F9E6FDB6953}" type="datetimeFigureOut">
              <a:rPr lang="en-US" altLang="zh-TW"/>
              <a:t>3/18/2014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A4CBEF8-5CDE-472B-839B-B8BB0C881006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97853E5F-CE67-483C-A264-F17AC70E9CA2}" type="datetimeFigureOut">
              <a:t>2014/3/18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BB98AFB-CB0D-4DFE-87B9-B4B0D0DE73C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zh-TW" sz="54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2014/3/18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E0FA9E5-6744-4841-888F-9E7CC0C2B7EC}" type="datetimeFigureOut">
              <a:rPr lang="en-US" altLang="zh-TW" smtClean="0"/>
              <a:pPr/>
              <a:t>3/18/2014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AEAE4A8-A6E5-453E-B946-FB774B73F4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zh-TW" sz="3600" b="1" kern="1200">
          <a:solidFill>
            <a:schemeClr val="accent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20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6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ocalhos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8053534" cy="2514601"/>
          </a:xfrm>
        </p:spPr>
        <p:txBody>
          <a:bodyPr/>
          <a:lstStyle/>
          <a:p>
            <a:r>
              <a:rPr lang="en-US" altLang="zh-TW" dirty="0" smtClean="0"/>
              <a:t>IM-20900</a:t>
            </a:r>
            <a:br>
              <a:rPr lang="en-US" altLang="zh-TW" dirty="0" smtClean="0"/>
            </a:br>
            <a:r>
              <a:rPr lang="en-US" altLang="zh-TW" dirty="0" smtClean="0"/>
              <a:t>Database Management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The First Assignment</a:t>
            </a:r>
            <a:endParaRPr lang="zh-TW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214092" y="5517232"/>
            <a:ext cx="5029201" cy="182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zh-TW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zh-TW" sz="16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Teacher:	Prof. </a:t>
            </a:r>
            <a:r>
              <a:rPr lang="en-US" altLang="zh-TW" dirty="0" err="1" smtClean="0"/>
              <a:t>WeiPang</a:t>
            </a:r>
            <a:r>
              <a:rPr lang="en-US" altLang="zh-TW" dirty="0" smtClean="0"/>
              <a:t> Yang</a:t>
            </a:r>
          </a:p>
          <a:p>
            <a:r>
              <a:rPr lang="en-US" altLang="zh-TW" dirty="0" smtClean="0"/>
              <a:t>Student: 	Wayne Chiu</a:t>
            </a:r>
            <a:br>
              <a:rPr lang="en-US" altLang="zh-TW" dirty="0" smtClean="0"/>
            </a:br>
            <a:r>
              <a:rPr lang="en-US" altLang="zh-TW" dirty="0" smtClean="0"/>
              <a:t>Number:	410235014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Configure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 of XAMPP Start</a:t>
            </a: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204864"/>
            <a:ext cx="9753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Login into </a:t>
            </a:r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Start X Windows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Run Firefox</a:t>
            </a:r>
          </a:p>
          <a:p>
            <a:pPr lvl="1"/>
            <a:r>
              <a:rPr lang="en-US" altLang="zh-TW" dirty="0" smtClean="0"/>
              <a:t>Refer</a:t>
            </a:r>
            <a:r>
              <a:rPr lang="en-US" altLang="zh-TW" dirty="0"/>
              <a:t> </a:t>
            </a:r>
            <a:r>
              <a:rPr lang="en-US" altLang="zh-TW" dirty="0" smtClean="0"/>
              <a:t>to your X Windows Instruction</a:t>
            </a:r>
          </a:p>
          <a:p>
            <a:pPr lvl="1"/>
            <a:r>
              <a:rPr lang="en-US" altLang="zh-TW" dirty="0" smtClean="0"/>
              <a:t>Terminal type “</a:t>
            </a:r>
            <a:r>
              <a:rPr lang="en-US" altLang="zh-TW" dirty="0" err="1" smtClean="0"/>
              <a:t>firefox</a:t>
            </a:r>
            <a:r>
              <a:rPr lang="en-US" altLang="zh-TW" dirty="0" smtClean="0"/>
              <a:t>” to execute.</a:t>
            </a:r>
          </a:p>
          <a:p>
            <a:pPr lvl="1"/>
            <a:r>
              <a:rPr lang="en-US" altLang="zh-TW" dirty="0" smtClean="0"/>
              <a:t>Go to </a:t>
            </a:r>
            <a:r>
              <a:rPr lang="en-US" altLang="zh-TW" dirty="0" smtClean="0">
                <a:hlinkClick r:id="rId2"/>
              </a:rPr>
              <a:t>http://localhost/</a:t>
            </a:r>
            <a:endParaRPr lang="en-US" altLang="zh-TW" dirty="0" smtClean="0"/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firefox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err="1"/>
              <a:t>Debian</a:t>
            </a:r>
            <a:r>
              <a:rPr lang="en-US" altLang="zh-TW" dirty="0"/>
              <a:t> Based: apt-get install </a:t>
            </a:r>
            <a:r>
              <a:rPr lang="en-US" altLang="zh-TW" dirty="0" err="1" smtClean="0"/>
              <a:t>firefox</a:t>
            </a:r>
            <a:endParaRPr lang="en-US" altLang="zh-TW" dirty="0" smtClean="0"/>
          </a:p>
          <a:p>
            <a:pPr lvl="1"/>
            <a:r>
              <a:rPr lang="en-US" altLang="zh-TW" dirty="0"/>
              <a:t>Other refer the man page to install </a:t>
            </a:r>
            <a:r>
              <a:rPr lang="en-US" altLang="zh-TW" dirty="0" err="1" smtClean="0"/>
              <a:t>firefox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2276872"/>
            <a:ext cx="6336704" cy="2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Login into </a:t>
            </a:r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Successful, you will see the webpage: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2204864"/>
            <a:ext cx="75342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Login into </a:t>
            </a:r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 the left, at the part of ‘</a:t>
            </a:r>
            <a:r>
              <a:rPr lang="en-US" altLang="zh-TW" dirty="0" err="1" smtClean="0"/>
              <a:t>Tools’click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73366" r="80885"/>
          <a:stretch/>
        </p:blipFill>
        <p:spPr>
          <a:xfrm>
            <a:off x="1413892" y="2276871"/>
            <a:ext cx="3528392" cy="29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Login into </a:t>
            </a:r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Successful, you will see the webpage: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2204864"/>
            <a:ext cx="69627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Project: A computer store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Including all information of a computer</a:t>
            </a:r>
          </a:p>
          <a:p>
            <a:r>
              <a:rPr lang="en-US" altLang="zh-TW" dirty="0" smtClean="0"/>
              <a:t>Similar the cases as the same as the customer require</a:t>
            </a:r>
          </a:p>
          <a:p>
            <a:r>
              <a:rPr lang="en-US" altLang="zh-TW" dirty="0" smtClean="0"/>
              <a:t>Correct errors, ether the </a:t>
            </a:r>
            <a:r>
              <a:rPr lang="en-US" altLang="zh-TW" dirty="0" err="1" smtClean="0"/>
              <a:t>datatype</a:t>
            </a:r>
            <a:r>
              <a:rPr lang="en-US" altLang="zh-TW" dirty="0" smtClean="0"/>
              <a:t> or data in Database.</a:t>
            </a:r>
          </a:p>
          <a:p>
            <a:r>
              <a:rPr lang="en-US" altLang="zh-TW" dirty="0" smtClean="0"/>
              <a:t>Delete the record when computer was sold out.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05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8" y="1577076"/>
            <a:ext cx="7699974" cy="40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see by the sidebar as it was created.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204864"/>
            <a:ext cx="9621708" cy="24482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5212" y="2996952"/>
            <a:ext cx="250892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some small problems occurred: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36" y="2204863"/>
            <a:ext cx="6505176" cy="40714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22204" y="3429000"/>
            <a:ext cx="1512168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3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happened with Latin1?:</a:t>
            </a:r>
          </a:p>
          <a:p>
            <a:pPr lvl="1"/>
            <a:r>
              <a:rPr lang="en-US" altLang="zh-TW" dirty="0" smtClean="0"/>
              <a:t>Does not support Non-Latin Words:</a:t>
            </a:r>
          </a:p>
          <a:p>
            <a:pPr lvl="1"/>
            <a:r>
              <a:rPr lang="en-US" altLang="zh-TW" dirty="0" smtClean="0"/>
              <a:t>That also means can’t store Chinese character</a:t>
            </a:r>
          </a:p>
          <a:p>
            <a:pPr lvl="1"/>
            <a:r>
              <a:rPr lang="en-US" altLang="zh-TW" dirty="0" smtClean="0"/>
              <a:t>Some of the Computer Brands or Model are Chinese:</a:t>
            </a:r>
          </a:p>
          <a:p>
            <a:pPr lvl="2"/>
            <a:r>
              <a:rPr lang="zh-TW" altLang="en-US" dirty="0" smtClean="0"/>
              <a:t>清華同方 超瑞</a:t>
            </a:r>
            <a:r>
              <a:rPr lang="en-US" altLang="zh-TW" dirty="0" smtClean="0"/>
              <a:t>X200</a:t>
            </a:r>
          </a:p>
          <a:p>
            <a:pPr lvl="1"/>
            <a:r>
              <a:rPr lang="en-US" altLang="zh-TW" dirty="0" smtClean="0"/>
              <a:t> Too much Non-</a:t>
            </a:r>
            <a:r>
              <a:rPr lang="en-US" altLang="zh-TW" dirty="0" err="1" smtClean="0"/>
              <a:t>Latins</a:t>
            </a:r>
            <a:r>
              <a:rPr lang="en-US" altLang="zh-TW" dirty="0" smtClean="0"/>
              <a:t> accidentally stored will crash MySQL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13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Platform Introduction</a:t>
            </a:r>
          </a:p>
          <a:p>
            <a:r>
              <a:rPr lang="en-US" altLang="zh-TW" dirty="0" smtClean="0"/>
              <a:t>XAMPPs Configuring</a:t>
            </a:r>
          </a:p>
          <a:p>
            <a:r>
              <a:rPr lang="en-US" altLang="zh-TW" dirty="0" err="1" smtClean="0"/>
              <a:t>Phpmyadmin</a:t>
            </a:r>
            <a:r>
              <a:rPr lang="en-US" altLang="zh-TW" dirty="0" smtClean="0"/>
              <a:t> Using</a:t>
            </a:r>
          </a:p>
          <a:p>
            <a:r>
              <a:rPr lang="en-US" altLang="zh-TW" dirty="0" smtClean="0"/>
              <a:t>Create Databases</a:t>
            </a:r>
          </a:p>
          <a:p>
            <a:r>
              <a:rPr lang="en-US" altLang="zh-TW" dirty="0" smtClean="0"/>
              <a:t>Create Tables</a:t>
            </a:r>
          </a:p>
          <a:p>
            <a:r>
              <a:rPr lang="en-US" altLang="zh-TW" dirty="0" smtClean="0"/>
              <a:t>Correcting Data and Structure Error</a:t>
            </a:r>
          </a:p>
          <a:p>
            <a:r>
              <a:rPr lang="en-US" altLang="zh-TW" dirty="0" smtClean="0"/>
              <a:t>Simulate Situation for Database Practice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64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Change encoding options as UTF-8: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204864"/>
            <a:ext cx="71022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UTF-8?</a:t>
            </a:r>
          </a:p>
          <a:p>
            <a:pPr lvl="1"/>
            <a:r>
              <a:rPr lang="en-US" altLang="zh-TW" dirty="0" smtClean="0"/>
              <a:t>It is widely used on the world.</a:t>
            </a:r>
          </a:p>
          <a:p>
            <a:pPr lvl="1"/>
            <a:r>
              <a:rPr lang="en-US" altLang="zh-TW" dirty="0" smtClean="0"/>
              <a:t>Most of the computer support this encoding method</a:t>
            </a:r>
          </a:p>
          <a:p>
            <a:pPr lvl="1"/>
            <a:r>
              <a:rPr lang="en-US" altLang="zh-TW" dirty="0" smtClean="0"/>
              <a:t>Non-Latin words such as Chinese can be stored.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90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Corrected Database: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132856"/>
            <a:ext cx="6912768" cy="43103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22204" y="3429000"/>
            <a:ext cx="1728192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Create a Table: Laptop, containing all info. Of Laptops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132856"/>
            <a:ext cx="7621488" cy="40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Successfully Created: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204864"/>
            <a:ext cx="8338122" cy="13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Structures: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204864"/>
            <a:ext cx="3115110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Inserting </a:t>
            </a:r>
            <a:r>
              <a:rPr lang="en-US" altLang="zh-TW" dirty="0" err="1" smtClean="0"/>
              <a:t>Datas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Inserting 3 Laptops Data: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204864"/>
            <a:ext cx="979308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Inserting </a:t>
            </a:r>
            <a:r>
              <a:rPr lang="en-US" altLang="zh-TW" dirty="0" err="1" smtClean="0"/>
              <a:t>Datas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expect the result as: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But: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Why?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204864"/>
            <a:ext cx="9640645" cy="10669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3667972"/>
            <a:ext cx="9631119" cy="1009791"/>
          </a:xfrm>
          <a:prstGeom prst="rect">
            <a:avLst/>
          </a:prstGeom>
        </p:spPr>
      </p:pic>
      <p:sp>
        <p:nvSpPr>
          <p:cNvPr id="7" name="框架 6"/>
          <p:cNvSpPr/>
          <p:nvPr/>
        </p:nvSpPr>
        <p:spPr>
          <a:xfrm>
            <a:off x="7894612" y="2060848"/>
            <a:ext cx="2736304" cy="1368152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7894612" y="3500413"/>
            <a:ext cx="2736304" cy="1273196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Correcting Structure Error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the Database we create: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204864"/>
            <a:ext cx="3407826" cy="4043536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2854052" y="4869160"/>
            <a:ext cx="792088" cy="137924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81300" y="5374114"/>
            <a:ext cx="281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They are integers, not float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Correcting Structure Error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2308" y="1844824"/>
            <a:ext cx="8686801" cy="4191000"/>
          </a:xfrm>
        </p:spPr>
        <p:txBody>
          <a:bodyPr/>
          <a:lstStyle/>
          <a:p>
            <a:r>
              <a:rPr lang="en-US" altLang="zh-TW" dirty="0" smtClean="0"/>
              <a:t>No Need to Delete, Correct them</a:t>
            </a:r>
          </a:p>
          <a:p>
            <a:r>
              <a:rPr lang="en-US" altLang="zh-TW" dirty="0" smtClean="0"/>
              <a:t>Use: ALTER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TABLE</a:t>
            </a:r>
            <a:r>
              <a:rPr lang="zh-TW" altLang="en-US" dirty="0" smtClean="0"/>
              <a:t> * </a:t>
            </a:r>
            <a:r>
              <a:rPr lang="en-US" altLang="zh-TW" dirty="0" smtClean="0"/>
              <a:t>MODIFY</a:t>
            </a:r>
            <a:r>
              <a:rPr lang="zh-TW" altLang="en-US" dirty="0" smtClean="0"/>
              <a:t> * </a:t>
            </a:r>
            <a:r>
              <a:rPr lang="en-US" altLang="zh-TW" dirty="0" smtClean="0"/>
              <a:t>[DATATYPE]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636912"/>
            <a:ext cx="976804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Standard X86 Server</a:t>
            </a:r>
          </a:p>
          <a:p>
            <a:r>
              <a:rPr lang="en-US" altLang="zh-TW" dirty="0" smtClean="0"/>
              <a:t>100Mbps Internet Connection</a:t>
            </a:r>
          </a:p>
          <a:p>
            <a:r>
              <a:rPr lang="en-US" altLang="zh-TW" dirty="0" smtClean="0"/>
              <a:t>Linux Mint 16.0</a:t>
            </a:r>
          </a:p>
          <a:p>
            <a:pPr lvl="1"/>
            <a:r>
              <a:rPr lang="en-US" altLang="zh-TW" dirty="0" err="1" smtClean="0"/>
              <a:t>SELinux</a:t>
            </a:r>
            <a:r>
              <a:rPr lang="en-US" altLang="zh-TW" dirty="0" smtClean="0"/>
              <a:t> Disabled</a:t>
            </a:r>
          </a:p>
          <a:p>
            <a:pPr lvl="1"/>
            <a:r>
              <a:rPr lang="en-US" altLang="zh-TW" dirty="0" smtClean="0"/>
              <a:t>Firewall Disabled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5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Correcting Structure Error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Changed to float: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192766"/>
            <a:ext cx="3456384" cy="405563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2998068" y="5013176"/>
            <a:ext cx="504056" cy="9361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Correcting </a:t>
            </a:r>
            <a:r>
              <a:rPr lang="en-US" altLang="zh-TW" dirty="0" err="1" smtClean="0"/>
              <a:t>Datas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Still: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WHY?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276872"/>
            <a:ext cx="9631119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Correcting </a:t>
            </a:r>
            <a:r>
              <a:rPr lang="en-US" altLang="zh-TW" dirty="0" err="1" smtClean="0"/>
              <a:t>Datas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is only ‘</a:t>
            </a:r>
            <a:r>
              <a:rPr lang="en-US" altLang="zh-TW" dirty="0" err="1" smtClean="0"/>
              <a:t>integer’allowed</a:t>
            </a:r>
            <a:endParaRPr lang="en-US" altLang="zh-TW" dirty="0" smtClean="0"/>
          </a:p>
          <a:p>
            <a:r>
              <a:rPr lang="en-US" altLang="zh-TW" dirty="0" smtClean="0"/>
              <a:t>Some was lost once the data was stored during that time.</a:t>
            </a:r>
          </a:p>
          <a:p>
            <a:r>
              <a:rPr lang="en-US" altLang="zh-TW" dirty="0" smtClean="0"/>
              <a:t>We need to update </a:t>
            </a:r>
            <a:r>
              <a:rPr lang="en-US" altLang="zh-TW" dirty="0" err="1" smtClean="0"/>
              <a:t>Datas</a:t>
            </a:r>
            <a:r>
              <a:rPr lang="en-US" altLang="zh-TW" dirty="0" smtClean="0"/>
              <a:t> by ourselves again.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07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Correcting </a:t>
            </a:r>
            <a:r>
              <a:rPr lang="en-US" altLang="zh-TW" dirty="0" err="1" smtClean="0"/>
              <a:t>Datas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Update to Correct: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75" y="2204864"/>
            <a:ext cx="786048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Correcting </a:t>
            </a:r>
            <a:r>
              <a:rPr lang="en-US" altLang="zh-TW" dirty="0" err="1" smtClean="0"/>
              <a:t>Datas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After several updates: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Correct Result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276872"/>
            <a:ext cx="9640645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Situation – Customers Request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Customer Request for computers under 20000NT$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Resort Gives out: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132856"/>
            <a:ext cx="10282296" cy="13681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4293096"/>
            <a:ext cx="102251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Situation – Customers Request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Customer Request for any Computers bigger than 13 Inches</a:t>
            </a:r>
          </a:p>
          <a:p>
            <a:r>
              <a:rPr lang="en-US" altLang="zh-TW" dirty="0" smtClean="0"/>
              <a:t>Also, He does not need too detail of computer specification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Result: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708920"/>
            <a:ext cx="8442314" cy="14401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4633857"/>
            <a:ext cx="8716416" cy="13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Situation – Sold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a item was sold, it must be removed from database:</a:t>
            </a:r>
          </a:p>
          <a:p>
            <a:r>
              <a:rPr lang="en-US" altLang="zh-TW" dirty="0" smtClean="0"/>
              <a:t>Aspire V3-551G was sold: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Result: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2636911"/>
            <a:ext cx="9145016" cy="15420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9" y="4839348"/>
            <a:ext cx="10310151" cy="8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Thoughts: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Linux is a ultra-flexible platform, but somehow complex</a:t>
            </a:r>
          </a:p>
          <a:p>
            <a:r>
              <a:rPr lang="en-US" altLang="zh-TW" dirty="0" smtClean="0"/>
              <a:t>I recommend XAMPP to beginners because to setup such environment on Linux is a lot of hassle and sometimes need patients to troubleshooting.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22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 for appreciate your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5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Before Install XAMPP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ROOT privilege required</a:t>
            </a:r>
          </a:p>
          <a:p>
            <a:r>
              <a:rPr lang="en-US" altLang="zh-TW" dirty="0" smtClean="0"/>
              <a:t>Incapable with Unix/BSD</a:t>
            </a:r>
          </a:p>
          <a:p>
            <a:r>
              <a:rPr lang="en-US" altLang="zh-TW" dirty="0" smtClean="0"/>
              <a:t>Incapable with some Linux Distribution</a:t>
            </a:r>
          </a:p>
          <a:p>
            <a:pPr lvl="1"/>
            <a:r>
              <a:rPr lang="en-US" altLang="zh-TW" dirty="0" smtClean="0"/>
              <a:t>Red-Hat related or similar Linux Distribution</a:t>
            </a:r>
          </a:p>
          <a:p>
            <a:r>
              <a:rPr lang="en-US" altLang="zh-TW" dirty="0" smtClean="0"/>
              <a:t>Service are related to below </a:t>
            </a:r>
            <a:r>
              <a:rPr lang="en-US" altLang="zh-TW" dirty="0"/>
              <a:t>must be halted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Web Servings</a:t>
            </a:r>
          </a:p>
          <a:p>
            <a:pPr lvl="1"/>
            <a:r>
              <a:rPr lang="en-US" altLang="zh-TW" dirty="0" smtClean="0"/>
              <a:t>SQLs</a:t>
            </a:r>
          </a:p>
          <a:p>
            <a:pPr lvl="1"/>
            <a:r>
              <a:rPr lang="en-US" altLang="zh-TW" dirty="0" smtClean="0"/>
              <a:t>FTPs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Download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Command: ‘</a:t>
            </a:r>
            <a:r>
              <a:rPr lang="en-US" altLang="zh-TW" dirty="0" err="1" smtClean="0"/>
              <a:t>wget</a:t>
            </a:r>
            <a:r>
              <a:rPr lang="en-US" altLang="zh-TW" dirty="0" smtClean="0"/>
              <a:t>’ to Download: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Does not have </a:t>
            </a:r>
            <a:r>
              <a:rPr lang="en-US" altLang="zh-TW" dirty="0" err="1" smtClean="0"/>
              <a:t>wget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err="1" smtClean="0"/>
              <a:t>Debian</a:t>
            </a:r>
            <a:r>
              <a:rPr lang="en-US" altLang="zh-TW" dirty="0" smtClean="0"/>
              <a:t> Based: apt-get install </a:t>
            </a:r>
            <a:r>
              <a:rPr lang="en-US" altLang="zh-TW" dirty="0" err="1" smtClean="0"/>
              <a:t>wget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Other refer the man page to install </a:t>
            </a:r>
            <a:r>
              <a:rPr lang="en-US" altLang="zh-TW" dirty="0" err="1" smtClean="0"/>
              <a:t>wget</a:t>
            </a:r>
            <a:endParaRPr lang="en-US" altLang="zh-TW" dirty="0" smtClean="0"/>
          </a:p>
          <a:p>
            <a:r>
              <a:rPr lang="en-US" altLang="zh-TW" dirty="0" smtClean="0"/>
              <a:t>Download in your home directory by default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2204865"/>
            <a:ext cx="9000999" cy="4359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3645024"/>
            <a:ext cx="5740066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Install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Endow Executable properties:</a:t>
            </a:r>
          </a:p>
          <a:p>
            <a:pPr lvl="1"/>
            <a:r>
              <a:rPr lang="en-US" altLang="zh-TW" dirty="0" smtClean="0"/>
              <a:t>Original: (-</a:t>
            </a:r>
            <a:r>
              <a:rPr lang="en-US" altLang="zh-TW" dirty="0" err="1" smtClean="0"/>
              <a:t>rw</a:t>
            </a:r>
            <a:r>
              <a:rPr lang="en-US" altLang="zh-TW" dirty="0" smtClean="0"/>
              <a:t>-r--r--)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Endow the properties: (-</a:t>
            </a:r>
            <a:r>
              <a:rPr lang="en-US" altLang="zh-TW" dirty="0" err="1" smtClean="0"/>
              <a:t>rwxrwxrwx</a:t>
            </a:r>
            <a:r>
              <a:rPr lang="en-US" altLang="zh-TW" dirty="0" smtClean="0"/>
              <a:t>):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564904"/>
            <a:ext cx="7004412" cy="360040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1773932" y="270892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3356992"/>
            <a:ext cx="706247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Install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Execute the file as ROOT: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132856"/>
            <a:ext cx="7200800" cy="44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Install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Install Finished: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132856"/>
            <a:ext cx="81054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Configure XAMPP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Does not bring up at startup by default:</a:t>
            </a:r>
          </a:p>
          <a:p>
            <a:pPr lvl="1"/>
            <a:r>
              <a:rPr lang="en-US" altLang="zh-TW" dirty="0" smtClean="0"/>
              <a:t>Suitable for Beginners</a:t>
            </a:r>
          </a:p>
          <a:p>
            <a:pPr lvl="1"/>
            <a:r>
              <a:rPr lang="en-US" altLang="zh-TW" dirty="0" smtClean="0"/>
              <a:t>Keep Beginners Server Secure</a:t>
            </a:r>
          </a:p>
          <a:p>
            <a:pPr lvl="1"/>
            <a:r>
              <a:rPr lang="en-US" altLang="zh-TW" dirty="0" smtClean="0"/>
              <a:t>If needed , refer the </a:t>
            </a:r>
            <a:r>
              <a:rPr lang="en-US" altLang="zh-TW" dirty="0" err="1" smtClean="0"/>
              <a:t>rc.conf</a:t>
            </a:r>
            <a:endParaRPr lang="en-US" altLang="zh-TW" dirty="0"/>
          </a:p>
          <a:p>
            <a:r>
              <a:rPr lang="en-US" altLang="zh-TW" dirty="0" smtClean="0"/>
              <a:t>Default directory of XAMPP:</a:t>
            </a:r>
          </a:p>
          <a:p>
            <a:pPr lvl="1"/>
            <a:r>
              <a:rPr lang="en-US" altLang="zh-TW" dirty="0" smtClean="0"/>
              <a:t>/opt/</a:t>
            </a:r>
            <a:r>
              <a:rPr lang="en-US" altLang="zh-TW" dirty="0" err="1" smtClean="0"/>
              <a:t>lampp</a:t>
            </a:r>
            <a:endParaRPr lang="en-US" altLang="zh-TW" dirty="0" smtClean="0"/>
          </a:p>
          <a:p>
            <a:r>
              <a:rPr lang="en-US" altLang="zh-TW" dirty="0" smtClean="0"/>
              <a:t>Start or stop XAMPP (ROOT </a:t>
            </a:r>
            <a:r>
              <a:rPr lang="en-US" altLang="zh-TW" dirty="0" err="1" smtClean="0"/>
              <a:t>Previlege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dirty="0" smtClean="0"/>
              <a:t>/opt/</a:t>
            </a:r>
            <a:r>
              <a:rPr lang="en-US" altLang="zh-TW" dirty="0" err="1" smtClean="0"/>
              <a:t>lampp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xampp</a:t>
            </a:r>
            <a:r>
              <a:rPr lang="en-US" altLang="zh-TW" dirty="0" smtClean="0"/>
              <a:t> start</a:t>
            </a:r>
          </a:p>
          <a:p>
            <a:pPr lvl="1"/>
            <a:r>
              <a:rPr lang="en-US" altLang="zh-TW" dirty="0" smtClean="0"/>
              <a:t>/opt/</a:t>
            </a:r>
            <a:r>
              <a:rPr lang="en-US" altLang="zh-TW" dirty="0" err="1" smtClean="0"/>
              <a:t>lampp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xampp</a:t>
            </a:r>
            <a:r>
              <a:rPr lang="en-US" altLang="zh-TW" dirty="0" smtClean="0"/>
              <a:t> stop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商業合約簡報 (寬螢幕)</Template>
  <TotalTime>0</TotalTime>
  <Words>673</Words>
  <Application>Microsoft Office PowerPoint</Application>
  <PresentationFormat>自訂</PresentationFormat>
  <Paragraphs>166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微軟正黑體</vt:lpstr>
      <vt:lpstr>Arial</vt:lpstr>
      <vt:lpstr>Franklin Gothic Medium</vt:lpstr>
      <vt:lpstr>Business Contrast 16x9</vt:lpstr>
      <vt:lpstr>IM-20900 Database Management</vt:lpstr>
      <vt:lpstr>Contents</vt:lpstr>
      <vt:lpstr>Our Platform</vt:lpstr>
      <vt:lpstr>Before Install XAMPP</vt:lpstr>
      <vt:lpstr>Download XAMPP</vt:lpstr>
      <vt:lpstr>Install XAMPP</vt:lpstr>
      <vt:lpstr>Install XAMPP</vt:lpstr>
      <vt:lpstr>Install XAMPP</vt:lpstr>
      <vt:lpstr>Configure XAMPP</vt:lpstr>
      <vt:lpstr>Configure XAMPP</vt:lpstr>
      <vt:lpstr>Login into phpmyadmin</vt:lpstr>
      <vt:lpstr>Login into phpmyadmin</vt:lpstr>
      <vt:lpstr>Login into phpmyadmin</vt:lpstr>
      <vt:lpstr>Login into phpmyadmin</vt:lpstr>
      <vt:lpstr>Project: A computer store database</vt:lpstr>
      <vt:lpstr>Create Databases</vt:lpstr>
      <vt:lpstr>Create Database</vt:lpstr>
      <vt:lpstr>Create Database</vt:lpstr>
      <vt:lpstr>Create Database</vt:lpstr>
      <vt:lpstr>Create Database</vt:lpstr>
      <vt:lpstr>Create Database</vt:lpstr>
      <vt:lpstr>Create Database</vt:lpstr>
      <vt:lpstr>Create Tables</vt:lpstr>
      <vt:lpstr>Create Tables</vt:lpstr>
      <vt:lpstr>Create Tables</vt:lpstr>
      <vt:lpstr>Inserting Datas</vt:lpstr>
      <vt:lpstr>Inserting Datas</vt:lpstr>
      <vt:lpstr>Correcting Structure Error</vt:lpstr>
      <vt:lpstr>Correcting Structure Error</vt:lpstr>
      <vt:lpstr>Correcting Structure Error</vt:lpstr>
      <vt:lpstr>Correcting Datas:</vt:lpstr>
      <vt:lpstr>Correcting Datas</vt:lpstr>
      <vt:lpstr>Correcting Datas</vt:lpstr>
      <vt:lpstr>Correcting Datas</vt:lpstr>
      <vt:lpstr>Situation – Customers Request</vt:lpstr>
      <vt:lpstr>Situation – Customers Request</vt:lpstr>
      <vt:lpstr>Situation – Sold</vt:lpstr>
      <vt:lpstr>Thoughts:</vt:lpstr>
      <vt:lpstr>Thank you for appreciate your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2014-03-17T08:40:20Z</dcterms:created>
  <dcterms:modified xsi:type="dcterms:W3CDTF">2014-03-18T01:16:49Z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