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8" r:id="rId3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BEAD13-0566-4C6C-97E7-55F17F24B09F}" type="datetimeFigureOut">
              <a:rPr lang="zh-TW" altLang="en-US" smtClean="0"/>
              <a:t>2014/3/17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接點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2014/3/17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2014/3/17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BEAD13-0566-4C6C-97E7-55F17F24B09F}" type="datetimeFigureOut">
              <a:rPr lang="zh-TW" altLang="en-US" smtClean="0"/>
              <a:t>2014/3/17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BEAD13-0566-4C6C-97E7-55F17F24B09F}" type="datetimeFigureOut">
              <a:rPr lang="zh-TW" altLang="en-US" smtClean="0"/>
              <a:t>2014/3/17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2014/3/17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2014/3/17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BEAD13-0566-4C6C-97E7-55F17F24B09F}" type="datetimeFigureOut">
              <a:rPr lang="zh-TW" altLang="en-US" smtClean="0"/>
              <a:t>2014/3/17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2014/3/17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BEAD13-0566-4C6C-97E7-55F17F24B09F}" type="datetimeFigureOut">
              <a:rPr lang="zh-TW" altLang="en-US" smtClean="0"/>
              <a:t>2014/3/17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BEAD13-0566-4C6C-97E7-55F17F24B09F}" type="datetimeFigureOut">
              <a:rPr lang="zh-TW" altLang="en-US" smtClean="0"/>
              <a:t>2014/3/17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2014/3/17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資料庫管理</a:t>
            </a:r>
            <a:endParaRPr lang="zh-TW" altLang="en-US" sz="5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410135027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資管二 賴柏融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3105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建立操作環境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---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安裝</a:t>
            </a:r>
            <a:r>
              <a:rPr lang="en-US" altLang="zh-TW" sz="2800" dirty="0" err="1"/>
              <a:t>WampServer</a:t>
            </a:r>
            <a:r>
              <a:rPr lang="zh-TW" altLang="en-US" sz="2800" dirty="0"/>
              <a:t/>
            </a:r>
            <a:br>
              <a:rPr lang="zh-TW" altLang="en-US" sz="2800" dirty="0"/>
            </a:br>
            <a:endParaRPr lang="zh-TW" altLang="en-US" sz="28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550" y="2141537"/>
            <a:ext cx="4914900" cy="3790950"/>
          </a:xfrm>
        </p:spPr>
      </p:pic>
      <p:sp>
        <p:nvSpPr>
          <p:cNvPr id="5" name="橢圓 4"/>
          <p:cNvSpPr/>
          <p:nvPr/>
        </p:nvSpPr>
        <p:spPr>
          <a:xfrm>
            <a:off x="5796136" y="3933056"/>
            <a:ext cx="2592288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確認資訊無誤後，點擊</a:t>
            </a:r>
            <a:r>
              <a:rPr lang="en-US" altLang="zh-TW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“Install”</a:t>
            </a: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進行安裝</a:t>
            </a:r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277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28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WampServer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軟體簡介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24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348880"/>
            <a:ext cx="1524000" cy="1628775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88" y="2673599"/>
            <a:ext cx="723900" cy="94297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628800"/>
            <a:ext cx="1905000" cy="3333750"/>
          </a:xfrm>
          <a:prstGeom prst="rect">
            <a:avLst/>
          </a:prstGeom>
        </p:spPr>
      </p:pic>
      <p:sp>
        <p:nvSpPr>
          <p:cNvPr id="9" name="向右箭號 8"/>
          <p:cNvSpPr/>
          <p:nvPr/>
        </p:nvSpPr>
        <p:spPr>
          <a:xfrm>
            <a:off x="1547664" y="2924944"/>
            <a:ext cx="93610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右箭號 9"/>
          <p:cNvSpPr/>
          <p:nvPr/>
        </p:nvSpPr>
        <p:spPr>
          <a:xfrm>
            <a:off x="4716016" y="2996952"/>
            <a:ext cx="93610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127750" y="4221088"/>
            <a:ext cx="1584176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點擊</a:t>
            </a: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捷徑</a:t>
            </a:r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2279184" y="4402305"/>
            <a:ext cx="2700300" cy="172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在桌面右下角可以</a:t>
            </a: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發現</a:t>
            </a:r>
            <a:r>
              <a:rPr lang="en-US" altLang="zh-TW" dirty="0" err="1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Wampserver</a:t>
            </a: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已啟動</a:t>
            </a:r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530793" y="3075558"/>
            <a:ext cx="43861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5292080" y="5003605"/>
            <a:ext cx="2808312" cy="17728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對其點擊左鍵，會跳出指令列</a:t>
            </a:r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2606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28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WampServer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軟體簡介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24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6792"/>
            <a:ext cx="1857375" cy="3486150"/>
          </a:xfrm>
        </p:spPr>
      </p:pic>
      <p:sp>
        <p:nvSpPr>
          <p:cNvPr id="5" name="圓角矩形 4"/>
          <p:cNvSpPr/>
          <p:nvPr/>
        </p:nvSpPr>
        <p:spPr>
          <a:xfrm>
            <a:off x="899592" y="1628800"/>
            <a:ext cx="792088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向右箭號 5"/>
          <p:cNvSpPr/>
          <p:nvPr/>
        </p:nvSpPr>
        <p:spPr>
          <a:xfrm>
            <a:off x="1907704" y="1628800"/>
            <a:ext cx="43204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2411760" y="1484784"/>
            <a:ext cx="1944216" cy="19442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點選</a:t>
            </a:r>
            <a:r>
              <a:rPr lang="en-US" altLang="zh-TW" dirty="0" err="1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Locallhost</a:t>
            </a: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，進而開啟程式主畫面</a:t>
            </a:r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980728"/>
            <a:ext cx="2486025" cy="5676900"/>
          </a:xfrm>
          <a:prstGeom prst="rect">
            <a:avLst/>
          </a:prstGeom>
        </p:spPr>
      </p:pic>
      <p:sp>
        <p:nvSpPr>
          <p:cNvPr id="9" name="向左箭號 8"/>
          <p:cNvSpPr/>
          <p:nvPr/>
        </p:nvSpPr>
        <p:spPr>
          <a:xfrm>
            <a:off x="4572000" y="5949280"/>
            <a:ext cx="792088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899592" y="5229200"/>
            <a:ext cx="3456384" cy="14284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對其按下右鍵可以進行語言設定</a:t>
            </a:r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0414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2800" b="1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WampServer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軟體簡介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91187"/>
            <a:ext cx="7467600" cy="4491650"/>
          </a:xfrm>
        </p:spPr>
      </p:pic>
      <p:sp>
        <p:nvSpPr>
          <p:cNvPr id="10" name="矩形 9"/>
          <p:cNvSpPr/>
          <p:nvPr/>
        </p:nvSpPr>
        <p:spPr>
          <a:xfrm>
            <a:off x="611560" y="2852936"/>
            <a:ext cx="7272808" cy="18722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611560" y="5085184"/>
            <a:ext cx="79208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向右箭號 12"/>
          <p:cNvSpPr/>
          <p:nvPr/>
        </p:nvSpPr>
        <p:spPr>
          <a:xfrm>
            <a:off x="1547664" y="5085184"/>
            <a:ext cx="64807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2483768" y="5013176"/>
            <a:ext cx="2808312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點此進入資料庫</a:t>
            </a:r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508104" y="2132856"/>
            <a:ext cx="194421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基本伺服器資訊</a:t>
            </a:r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0414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WampServer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軟體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簡介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78789"/>
            <a:ext cx="7467600" cy="3116446"/>
          </a:xfrm>
        </p:spPr>
      </p:pic>
      <p:sp>
        <p:nvSpPr>
          <p:cNvPr id="5" name="矩形 4"/>
          <p:cNvSpPr/>
          <p:nvPr/>
        </p:nvSpPr>
        <p:spPr>
          <a:xfrm>
            <a:off x="755576" y="1412776"/>
            <a:ext cx="259228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基本介面</a:t>
            </a:r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3977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建立資料庫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---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透過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SQL</a:t>
            </a:r>
            <a:b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862" y="2503487"/>
            <a:ext cx="6010275" cy="3067050"/>
          </a:xfrm>
        </p:spPr>
      </p:pic>
      <p:sp>
        <p:nvSpPr>
          <p:cNvPr id="5" name="矩形 4"/>
          <p:cNvSpPr/>
          <p:nvPr/>
        </p:nvSpPr>
        <p:spPr>
          <a:xfrm>
            <a:off x="3923928" y="3573016"/>
            <a:ext cx="194421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5004048" y="4293096"/>
            <a:ext cx="3168352" cy="172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透過</a:t>
            </a:r>
            <a:r>
              <a:rPr lang="en-US" altLang="zh-TW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SQL</a:t>
            </a: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，來建立一個名為</a:t>
            </a:r>
            <a:r>
              <a:rPr lang="en-US" altLang="zh-TW" dirty="0" err="1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First_Bank</a:t>
            </a: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的資料庫</a:t>
            </a:r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4548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建立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資料庫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---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新增成功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24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722562"/>
            <a:ext cx="6096000" cy="2628900"/>
          </a:xfrm>
        </p:spPr>
      </p:pic>
      <p:sp>
        <p:nvSpPr>
          <p:cNvPr id="5" name="矩形 4"/>
          <p:cNvSpPr/>
          <p:nvPr/>
        </p:nvSpPr>
        <p:spPr>
          <a:xfrm>
            <a:off x="1619672" y="3717032"/>
            <a:ext cx="936104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向上箭號 6"/>
          <p:cNvSpPr/>
          <p:nvPr/>
        </p:nvSpPr>
        <p:spPr>
          <a:xfrm>
            <a:off x="1691680" y="2420888"/>
            <a:ext cx="396044" cy="108012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1889702" y="1556792"/>
            <a:ext cx="210623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剛剛新增的資料庫</a:t>
            </a:r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4852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建立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資料庫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---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透過資料庫頁面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24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93019"/>
            <a:ext cx="7467600" cy="2887986"/>
          </a:xfrm>
        </p:spPr>
      </p:pic>
      <p:sp>
        <p:nvSpPr>
          <p:cNvPr id="5" name="圓角矩形 4"/>
          <p:cNvSpPr/>
          <p:nvPr/>
        </p:nvSpPr>
        <p:spPr>
          <a:xfrm>
            <a:off x="2051720" y="4941168"/>
            <a:ext cx="1944216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向上箭號 6"/>
          <p:cNvSpPr/>
          <p:nvPr/>
        </p:nvSpPr>
        <p:spPr>
          <a:xfrm>
            <a:off x="3635896" y="2492896"/>
            <a:ext cx="360040" cy="115212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3969675" y="1196752"/>
            <a:ext cx="2952328" cy="172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也可以使用資料庫頁面上的</a:t>
            </a:r>
            <a:r>
              <a:rPr lang="en-US" altLang="zh-TW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建立新資料庫</a:t>
            </a:r>
            <a:r>
              <a:rPr lang="en-US" altLang="zh-TW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來建立資料庫</a:t>
            </a:r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5412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刪除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資料庫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2400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32977"/>
            <a:ext cx="7467600" cy="3808070"/>
          </a:xfrm>
        </p:spPr>
      </p:pic>
      <p:sp>
        <p:nvSpPr>
          <p:cNvPr id="7" name="矩形 6"/>
          <p:cNvSpPr/>
          <p:nvPr/>
        </p:nvSpPr>
        <p:spPr>
          <a:xfrm>
            <a:off x="2051720" y="4581128"/>
            <a:ext cx="2088232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4218843" y="3576100"/>
            <a:ext cx="360040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點選</a:t>
            </a:r>
            <a:r>
              <a:rPr lang="en-US" altLang="zh-TW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Try</a:t>
            </a: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資料庫，並按下刪除</a:t>
            </a:r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419872" y="4941168"/>
            <a:ext cx="36004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412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刪除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資料庫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---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刪除成功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24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55212"/>
            <a:ext cx="7467600" cy="2763600"/>
          </a:xfrm>
        </p:spPr>
      </p:pic>
      <p:sp>
        <p:nvSpPr>
          <p:cNvPr id="5" name="矩形 4"/>
          <p:cNvSpPr/>
          <p:nvPr/>
        </p:nvSpPr>
        <p:spPr>
          <a:xfrm>
            <a:off x="2051720" y="5052067"/>
            <a:ext cx="2016224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4572000" y="4941168"/>
            <a:ext cx="244827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變回五個</a:t>
            </a: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資料庫</a:t>
            </a:r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5412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建立操作環境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---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下載</a:t>
            </a:r>
            <a:r>
              <a:rPr lang="en-US" altLang="zh-TW" sz="2800" dirty="0" err="1" smtClean="0"/>
              <a:t>WampServer</a:t>
            </a:r>
            <a:r>
              <a:rPr lang="zh-TW" altLang="en-US" sz="1600" dirty="0"/>
              <a:t/>
            </a:r>
            <a:br>
              <a:rPr lang="zh-TW" altLang="en-US" sz="1600" dirty="0"/>
            </a:br>
            <a:endParaRPr lang="zh-TW" altLang="en-US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內容版面配置區 9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36750"/>
            <a:ext cx="7467600" cy="4200525"/>
          </a:xfrm>
        </p:spPr>
      </p:pic>
      <p:sp>
        <p:nvSpPr>
          <p:cNvPr id="17" name="向右箭號 16"/>
          <p:cNvSpPr/>
          <p:nvPr/>
        </p:nvSpPr>
        <p:spPr>
          <a:xfrm>
            <a:off x="4499992" y="2391622"/>
            <a:ext cx="64807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橢圓 18"/>
          <p:cNvSpPr/>
          <p:nvPr/>
        </p:nvSpPr>
        <p:spPr>
          <a:xfrm>
            <a:off x="5290255" y="2334769"/>
            <a:ext cx="2232248" cy="1584176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點選</a:t>
            </a:r>
            <a:r>
              <a:rPr lang="en-US" altLang="zh-TW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Download</a:t>
            </a:r>
            <a:r>
              <a:rPr lang="zh-TW" altLang="en-US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進入下載頁面</a:t>
            </a:r>
            <a:endParaRPr lang="zh-TW" altLang="en-US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7981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建立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資料表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(Table)---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選擇資料庫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24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84" y="1340768"/>
            <a:ext cx="5076825" cy="2105025"/>
          </a:xfr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81" y="4365103"/>
            <a:ext cx="4943475" cy="204787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843808" y="1340768"/>
            <a:ext cx="93610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3019618" y="4365103"/>
            <a:ext cx="1696398" cy="2160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下箭號 8"/>
          <p:cNvSpPr/>
          <p:nvPr/>
        </p:nvSpPr>
        <p:spPr>
          <a:xfrm>
            <a:off x="3867817" y="3429000"/>
            <a:ext cx="416151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5796136" y="3236410"/>
            <a:ext cx="2520280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在左邊資料庫列表中，點選你所建立的資料庫</a:t>
            </a:r>
            <a:r>
              <a:rPr lang="en-US" altLang="zh-TW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圖中為</a:t>
            </a:r>
            <a:r>
              <a:rPr lang="en-US" altLang="zh-TW" dirty="0" err="1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first_bank</a:t>
            </a:r>
            <a:r>
              <a:rPr lang="en-US" altLang="zh-TW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，接下來選取</a:t>
            </a:r>
            <a:r>
              <a:rPr lang="en-US" altLang="zh-TW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SQL</a:t>
            </a: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分頁</a:t>
            </a:r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直線圖說文字 1 11"/>
          <p:cNvSpPr/>
          <p:nvPr/>
        </p:nvSpPr>
        <p:spPr>
          <a:xfrm>
            <a:off x="4716016" y="1016732"/>
            <a:ext cx="2340260" cy="540060"/>
          </a:xfrm>
          <a:prstGeom prst="borderCallout1">
            <a:avLst>
              <a:gd name="adj1" fmla="val 13912"/>
              <a:gd name="adj2" fmla="val -4984"/>
              <a:gd name="adj3" fmla="val 47999"/>
              <a:gd name="adj4" fmla="val -394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注意目前所在的位置</a:t>
            </a:r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5412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建立資料表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(Table)---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選擇資料庫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24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52736"/>
            <a:ext cx="4371975" cy="2143125"/>
          </a:xfrm>
        </p:spPr>
      </p:pic>
      <p:sp>
        <p:nvSpPr>
          <p:cNvPr id="6" name="向下箭號 5"/>
          <p:cNvSpPr/>
          <p:nvPr/>
        </p:nvSpPr>
        <p:spPr>
          <a:xfrm>
            <a:off x="2521366" y="3213138"/>
            <a:ext cx="18002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2987824" y="1052736"/>
            <a:ext cx="151216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5004048" y="2420888"/>
            <a:ext cx="2808312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建立一個名為</a:t>
            </a:r>
            <a:r>
              <a:rPr lang="en-US" altLang="zh-TW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account</a:t>
            </a:r>
            <a:r>
              <a:rPr lang="zh-TW" altLang="en-US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en-US" altLang="zh-TW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Table</a:t>
            </a:r>
            <a:r>
              <a:rPr lang="zh-TW" altLang="en-US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，其中有三個項目，</a:t>
            </a:r>
            <a:r>
              <a:rPr lang="en-US" altLang="zh-TW" sz="1400" dirty="0" err="1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id,name</a:t>
            </a:r>
            <a:r>
              <a:rPr lang="zh-TW" altLang="en-US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en-US" altLang="zh-TW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phone</a:t>
            </a:r>
            <a:r>
              <a:rPr lang="zh-TW" altLang="en-US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，並將</a:t>
            </a:r>
            <a:r>
              <a:rPr lang="en-US" altLang="zh-TW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id</a:t>
            </a:r>
            <a:r>
              <a:rPr lang="zh-TW" altLang="en-US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設為</a:t>
            </a:r>
            <a:r>
              <a:rPr lang="en-US" altLang="zh-TW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Primary key</a:t>
            </a:r>
            <a:endParaRPr lang="zh-TW" altLang="en-US" sz="1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75" y="3645024"/>
            <a:ext cx="3662401" cy="3102753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5020161" y="4742283"/>
            <a:ext cx="2592288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成功創建</a:t>
            </a:r>
            <a:r>
              <a:rPr lang="en-US" altLang="zh-TW" sz="1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Table</a:t>
            </a:r>
            <a:r>
              <a:rPr lang="zh-TW" altLang="en-US" sz="1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於</a:t>
            </a:r>
            <a:r>
              <a:rPr lang="en-US" altLang="zh-TW" sz="1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Database</a:t>
            </a:r>
            <a:r>
              <a:rPr lang="zh-TW" altLang="en-US" sz="1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中，其中有三個項目</a:t>
            </a:r>
            <a:endParaRPr lang="zh-TW" altLang="en-US" sz="16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915816" y="3645186"/>
            <a:ext cx="1296144" cy="2158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412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插入資料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24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980728"/>
            <a:ext cx="6448425" cy="2457450"/>
          </a:xfrm>
        </p:spPr>
      </p:pic>
      <p:sp>
        <p:nvSpPr>
          <p:cNvPr id="6" name="矩形 5"/>
          <p:cNvSpPr/>
          <p:nvPr/>
        </p:nvSpPr>
        <p:spPr>
          <a:xfrm>
            <a:off x="4860032" y="980728"/>
            <a:ext cx="230425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16" y="4365104"/>
            <a:ext cx="7991475" cy="2105025"/>
          </a:xfrm>
          <a:prstGeom prst="rect">
            <a:avLst/>
          </a:prstGeom>
        </p:spPr>
      </p:pic>
      <p:sp>
        <p:nvSpPr>
          <p:cNvPr id="8" name="向下箭號 7"/>
          <p:cNvSpPr/>
          <p:nvPr/>
        </p:nvSpPr>
        <p:spPr>
          <a:xfrm>
            <a:off x="5364088" y="3501008"/>
            <a:ext cx="504056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182385" y="1268760"/>
            <a:ext cx="1944216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將資料插入</a:t>
            </a:r>
            <a:r>
              <a:rPr lang="en-US" altLang="zh-TW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”account”</a:t>
            </a:r>
            <a:r>
              <a:rPr lang="zh-TW" altLang="en-US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裡</a:t>
            </a:r>
            <a:endParaRPr lang="zh-TW" altLang="en-US" sz="1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699792" y="4365104"/>
            <a:ext cx="237626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412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插入資料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24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873" y="1600200"/>
            <a:ext cx="6106253" cy="4873625"/>
          </a:xfrm>
        </p:spPr>
      </p:pic>
      <p:sp>
        <p:nvSpPr>
          <p:cNvPr id="5" name="矩形 4"/>
          <p:cNvSpPr/>
          <p:nvPr/>
        </p:nvSpPr>
        <p:spPr>
          <a:xfrm>
            <a:off x="3491880" y="5085184"/>
            <a:ext cx="3744416" cy="13681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6696236" y="3933056"/>
            <a:ext cx="1368152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插入成功</a:t>
            </a:r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5412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查詢資料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24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24744"/>
            <a:ext cx="4886325" cy="2257425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423218"/>
            <a:ext cx="2592288" cy="343478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347864" y="2276872"/>
            <a:ext cx="208823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539552" y="5445224"/>
            <a:ext cx="2592288" cy="11521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5561519" y="1808820"/>
            <a:ext cx="302433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Select *</a:t>
            </a:r>
            <a:r>
              <a:rPr lang="zh-TW" altLang="en-US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表示選擇所有資料欄，</a:t>
            </a:r>
            <a:r>
              <a:rPr lang="en-US" altLang="zh-TW" sz="1400" dirty="0" err="1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From`account</a:t>
            </a:r>
            <a:r>
              <a:rPr lang="en-US" altLang="zh-TW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`</a:t>
            </a:r>
            <a:r>
              <a:rPr lang="zh-TW" altLang="en-US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表示從</a:t>
            </a:r>
            <a:r>
              <a:rPr lang="en-US" altLang="zh-TW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account</a:t>
            </a:r>
            <a:r>
              <a:rPr lang="zh-TW" altLang="en-US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這個</a:t>
            </a:r>
            <a:r>
              <a:rPr lang="en-US" altLang="zh-TW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Table</a:t>
            </a:r>
            <a:r>
              <a:rPr lang="zh-TW" altLang="en-US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中提取，</a:t>
            </a:r>
            <a:r>
              <a:rPr lang="en-US" altLang="zh-TW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where</a:t>
            </a:r>
            <a:r>
              <a:rPr lang="zh-TW" altLang="en-US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則是敘述式</a:t>
            </a:r>
            <a:endParaRPr lang="zh-TW" altLang="en-US" sz="1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向右箭號 9"/>
          <p:cNvSpPr/>
          <p:nvPr/>
        </p:nvSpPr>
        <p:spPr>
          <a:xfrm>
            <a:off x="3347864" y="6021288"/>
            <a:ext cx="79208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4391980" y="5828686"/>
            <a:ext cx="169218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搜尋結果</a:t>
            </a:r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5412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查詢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24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6792"/>
            <a:ext cx="2905125" cy="2066925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700808"/>
            <a:ext cx="1409700" cy="4810125"/>
          </a:xfrm>
          <a:prstGeom prst="rect">
            <a:avLst/>
          </a:prstGeom>
        </p:spPr>
      </p:pic>
      <p:sp>
        <p:nvSpPr>
          <p:cNvPr id="6" name="向右箭號 5"/>
          <p:cNvSpPr/>
          <p:nvPr/>
        </p:nvSpPr>
        <p:spPr>
          <a:xfrm>
            <a:off x="4263691" y="2708920"/>
            <a:ext cx="122413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1619936" y="4501662"/>
            <a:ext cx="2664296" cy="13050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這次</a:t>
            </a:r>
            <a:r>
              <a:rPr lang="en-US" altLang="zh-TW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Select</a:t>
            </a:r>
            <a:r>
              <a:rPr lang="zh-TW" altLang="en-US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我們打上</a:t>
            </a:r>
            <a:r>
              <a:rPr lang="en-US" altLang="zh-TW" sz="1400" dirty="0" err="1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A_name</a:t>
            </a:r>
            <a:r>
              <a:rPr lang="zh-TW" altLang="en-US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一樣是從</a:t>
            </a:r>
            <a:r>
              <a:rPr lang="en-US" altLang="zh-TW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account</a:t>
            </a:r>
            <a:r>
              <a:rPr lang="zh-TW" altLang="en-US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中提取資料</a:t>
            </a:r>
            <a:r>
              <a:rPr lang="zh-TW" altLang="en-US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出來，顯示出來的結果就為右圖</a:t>
            </a:r>
            <a:endParaRPr lang="zh-TW" altLang="en-US" sz="1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5412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修改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24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1124744"/>
            <a:ext cx="3762375" cy="1600200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2" y="2708920"/>
            <a:ext cx="4257675" cy="18669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32" y="4725144"/>
            <a:ext cx="3762375" cy="1581150"/>
          </a:xfrm>
          <a:prstGeom prst="rect">
            <a:avLst/>
          </a:prstGeom>
        </p:spPr>
      </p:pic>
      <p:sp>
        <p:nvSpPr>
          <p:cNvPr id="7" name="向下箭號 6"/>
          <p:cNvSpPr/>
          <p:nvPr/>
        </p:nvSpPr>
        <p:spPr>
          <a:xfrm>
            <a:off x="4860032" y="1196752"/>
            <a:ext cx="216024" cy="51845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5508104" y="1196752"/>
            <a:ext cx="2808312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我們要修改表格中的一筆資料</a:t>
            </a:r>
            <a:endParaRPr lang="zh-TW" altLang="en-US" sz="1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67542" y="2492896"/>
            <a:ext cx="3792665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5130062" y="3573016"/>
            <a:ext cx="3564396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Update</a:t>
            </a:r>
            <a:r>
              <a:rPr lang="zh-TW" altLang="en-US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決定將在哪個</a:t>
            </a:r>
            <a:r>
              <a:rPr lang="en-US" altLang="zh-TW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Table</a:t>
            </a:r>
            <a:r>
              <a:rPr lang="zh-TW" altLang="en-US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中進行修改</a:t>
            </a:r>
            <a:r>
              <a:rPr lang="en-US" altLang="zh-TW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Set</a:t>
            </a:r>
            <a:r>
              <a:rPr lang="zh-TW" altLang="en-US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決定在哪些項目修改，和修改後的內容</a:t>
            </a:r>
            <a:endParaRPr lang="en-US" altLang="zh-TW" sz="1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Where</a:t>
            </a:r>
            <a:r>
              <a:rPr lang="zh-TW" altLang="en-US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則是要搜尋是哪筆資料要修改</a:t>
            </a:r>
            <a:endParaRPr lang="zh-TW" altLang="en-US" sz="1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97832" y="4725144"/>
            <a:ext cx="3762375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850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刪除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24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96752"/>
            <a:ext cx="3762375" cy="1581150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69" y="2780928"/>
            <a:ext cx="3495675" cy="16002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69" y="4381128"/>
            <a:ext cx="3752850" cy="1581150"/>
          </a:xfrm>
          <a:prstGeom prst="rect">
            <a:avLst/>
          </a:prstGeom>
        </p:spPr>
      </p:pic>
      <p:sp>
        <p:nvSpPr>
          <p:cNvPr id="7" name="向下箭號 6"/>
          <p:cNvSpPr/>
          <p:nvPr/>
        </p:nvSpPr>
        <p:spPr>
          <a:xfrm>
            <a:off x="4499992" y="1268760"/>
            <a:ext cx="432048" cy="48245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5364088" y="1340768"/>
            <a:ext cx="2232248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這次我們要刪除一筆資料</a:t>
            </a:r>
            <a:endParaRPr lang="zh-TW" altLang="en-US" sz="1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048362" y="3275397"/>
            <a:ext cx="3240360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Delete from</a:t>
            </a:r>
            <a:r>
              <a:rPr lang="zh-TW" altLang="en-US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代表要從哪個表格中刪除</a:t>
            </a:r>
            <a:r>
              <a:rPr lang="en-US" altLang="zh-TW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where</a:t>
            </a:r>
            <a:r>
              <a:rPr lang="zh-TW" altLang="en-US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則是要刪除的條件</a:t>
            </a:r>
            <a:endParaRPr lang="en-US" altLang="zh-TW" sz="1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1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途中最後結果</a:t>
            </a:r>
            <a:r>
              <a:rPr lang="zh-TW" altLang="en-US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就是</a:t>
            </a:r>
            <a:r>
              <a:rPr lang="en-US" altLang="zh-TW" sz="1400" dirty="0" err="1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A_name</a:t>
            </a:r>
            <a:r>
              <a:rPr lang="zh-TW" altLang="en-US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是測試叔的資料會被刪除掉</a:t>
            </a:r>
            <a:endParaRPr lang="en-US" altLang="zh-TW" sz="1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7850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講義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3-9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24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12776"/>
            <a:ext cx="2200275" cy="2362200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980728"/>
            <a:ext cx="2295525" cy="3952875"/>
          </a:xfrm>
          <a:prstGeom prst="rect">
            <a:avLst/>
          </a:prstGeom>
        </p:spPr>
      </p:pic>
      <p:sp>
        <p:nvSpPr>
          <p:cNvPr id="6" name="向右箭號 5"/>
          <p:cNvSpPr/>
          <p:nvPr/>
        </p:nvSpPr>
        <p:spPr>
          <a:xfrm>
            <a:off x="3635896" y="2497206"/>
            <a:ext cx="115212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10397" y="4221088"/>
            <a:ext cx="4176464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在這題中，講義希望我們新增一個</a:t>
            </a:r>
            <a:r>
              <a:rPr lang="en-US" altLang="zh-TW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Table</a:t>
            </a:r>
            <a:r>
              <a:rPr lang="zh-TW" altLang="en-US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，並且在最後加上</a:t>
            </a:r>
            <a:r>
              <a:rPr lang="en-US" altLang="zh-TW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Check()</a:t>
            </a:r>
            <a:r>
              <a:rPr lang="zh-TW" altLang="en-US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這個語法，寫在括號中的即為條件，整個語法的作用是要檢查，輸入到這個</a:t>
            </a:r>
            <a:r>
              <a:rPr lang="en-US" altLang="zh-TW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Table</a:t>
            </a:r>
            <a:r>
              <a:rPr lang="zh-TW" altLang="en-US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中數值，例如此圖中即是要檢查輸入到</a:t>
            </a:r>
            <a:r>
              <a:rPr lang="en-US" altLang="zh-TW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customer</a:t>
            </a:r>
            <a:r>
              <a:rPr lang="zh-TW" altLang="en-US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這個</a:t>
            </a:r>
            <a:r>
              <a:rPr lang="en-US" altLang="zh-TW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table</a:t>
            </a:r>
            <a:r>
              <a:rPr lang="zh-TW" altLang="en-US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中的</a:t>
            </a:r>
            <a:r>
              <a:rPr lang="en-US" altLang="zh-TW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assets</a:t>
            </a:r>
            <a:r>
              <a:rPr lang="zh-TW" altLang="en-US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項的數值，其值必須大於等於</a:t>
            </a:r>
            <a:r>
              <a:rPr lang="en-US" altLang="zh-TW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endParaRPr lang="zh-TW" altLang="en-US" sz="1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7850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講義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3-22(1)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24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0768"/>
            <a:ext cx="2771775" cy="1438275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76458"/>
            <a:ext cx="3476625" cy="6496050"/>
          </a:xfrm>
          <a:prstGeom prst="rect">
            <a:avLst/>
          </a:prstGeom>
        </p:spPr>
      </p:pic>
      <p:sp>
        <p:nvSpPr>
          <p:cNvPr id="6" name="向右箭號 5"/>
          <p:cNvSpPr/>
          <p:nvPr/>
        </p:nvSpPr>
        <p:spPr>
          <a:xfrm>
            <a:off x="3707904" y="1916832"/>
            <a:ext cx="79208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83568" y="3654544"/>
            <a:ext cx="3371503" cy="19538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Select *</a:t>
            </a:r>
            <a:r>
              <a:rPr lang="zh-TW" altLang="en-US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表示選取所有的資料</a:t>
            </a:r>
            <a:r>
              <a:rPr lang="zh-TW" altLang="en-US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欄，</a:t>
            </a:r>
            <a:r>
              <a:rPr lang="en-US" altLang="zh-TW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From</a:t>
            </a:r>
            <a:r>
              <a:rPr lang="zh-TW" altLang="en-US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表示從</a:t>
            </a:r>
            <a:r>
              <a:rPr lang="en-US" altLang="zh-TW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account</a:t>
            </a:r>
            <a:r>
              <a:rPr lang="zh-TW" altLang="en-US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en-US" altLang="zh-TW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customer</a:t>
            </a:r>
            <a:r>
              <a:rPr lang="zh-TW" altLang="en-US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這兩個</a:t>
            </a:r>
            <a:r>
              <a:rPr lang="en-US" altLang="zh-TW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</a:t>
            </a:r>
            <a:r>
              <a:rPr lang="en-US" altLang="zh-TW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able</a:t>
            </a:r>
            <a:r>
              <a:rPr lang="zh-TW" altLang="en-US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中取資料，最後得到的搜尋結果即為右圖</a:t>
            </a:r>
            <a:endParaRPr lang="zh-TW" altLang="en-US" sz="1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7850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建立操作環境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---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下載</a:t>
            </a:r>
            <a:r>
              <a:rPr lang="en-US" altLang="zh-TW" sz="2800" dirty="0" err="1"/>
              <a:t>WampServer</a:t>
            </a:r>
            <a:r>
              <a:rPr lang="zh-TW" altLang="en-US" sz="2400" dirty="0"/>
              <a:t/>
            </a:r>
            <a:br>
              <a:rPr lang="zh-TW" altLang="en-US" sz="2400" dirty="0"/>
            </a:br>
            <a:endParaRPr lang="zh-TW" altLang="en-US" sz="24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36750"/>
            <a:ext cx="7467600" cy="4200525"/>
          </a:xfrm>
        </p:spPr>
      </p:pic>
      <p:sp>
        <p:nvSpPr>
          <p:cNvPr id="5" name="橢圓 4"/>
          <p:cNvSpPr/>
          <p:nvPr/>
        </p:nvSpPr>
        <p:spPr>
          <a:xfrm>
            <a:off x="5290255" y="1916832"/>
            <a:ext cx="2232248" cy="1584176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選擇對應的版本進行下載</a:t>
            </a:r>
            <a:endParaRPr lang="zh-TW" altLang="en-US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3865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講義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3-22(2)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24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0768"/>
            <a:ext cx="2933700" cy="1590675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196752"/>
            <a:ext cx="3009900" cy="4124325"/>
          </a:xfrm>
          <a:prstGeom prst="rect">
            <a:avLst/>
          </a:prstGeom>
        </p:spPr>
      </p:pic>
      <p:sp>
        <p:nvSpPr>
          <p:cNvPr id="6" name="向右箭號 5"/>
          <p:cNvSpPr/>
          <p:nvPr/>
        </p:nvSpPr>
        <p:spPr>
          <a:xfrm>
            <a:off x="3995936" y="2132856"/>
            <a:ext cx="72008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323528" y="3258914"/>
            <a:ext cx="4248472" cy="2402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Select</a:t>
            </a:r>
            <a:r>
              <a:rPr lang="zh-TW" altLang="en-US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選擇了 </a:t>
            </a:r>
            <a:r>
              <a:rPr lang="en-US" altLang="zh-TW" sz="1400" dirty="0" err="1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C_name,C_assets,A_name</a:t>
            </a:r>
            <a:r>
              <a:rPr lang="zh-TW" altLang="en-US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en-US" altLang="zh-TW" sz="1400" dirty="0" err="1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A_id</a:t>
            </a:r>
            <a:r>
              <a:rPr lang="zh-TW" altLang="en-US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，並從</a:t>
            </a:r>
            <a:r>
              <a:rPr lang="en-US" altLang="zh-TW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r>
              <a:rPr lang="en-US" altLang="zh-TW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ustomer</a:t>
            </a:r>
            <a:r>
              <a:rPr lang="zh-TW" altLang="en-US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en-US" altLang="zh-TW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account</a:t>
            </a:r>
            <a:r>
              <a:rPr lang="zh-TW" altLang="en-US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這兩個</a:t>
            </a:r>
            <a:r>
              <a:rPr lang="en-US" altLang="zh-TW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Table</a:t>
            </a:r>
            <a:r>
              <a:rPr lang="zh-TW" altLang="en-US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中提取資料，最後</a:t>
            </a:r>
            <a:r>
              <a:rPr lang="en-US" altLang="zh-TW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where</a:t>
            </a:r>
            <a:r>
              <a:rPr lang="zh-TW" altLang="en-US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限制只有當</a:t>
            </a:r>
            <a:r>
              <a:rPr lang="en-US" altLang="zh-TW" sz="1400" dirty="0" err="1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C_name</a:t>
            </a:r>
            <a:r>
              <a:rPr lang="en-US" altLang="zh-TW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=</a:t>
            </a:r>
            <a:r>
              <a:rPr lang="en-US" altLang="zh-TW" sz="1400" dirty="0" err="1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A_name</a:t>
            </a:r>
            <a:r>
              <a:rPr lang="zh-TW" altLang="en-US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並且</a:t>
            </a:r>
            <a:r>
              <a:rPr lang="en-US" altLang="zh-TW" sz="1400" dirty="0" err="1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A_id</a:t>
            </a:r>
            <a:r>
              <a:rPr lang="en-US" altLang="zh-TW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=3345678</a:t>
            </a:r>
            <a:r>
              <a:rPr lang="zh-TW" altLang="en-US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時，才會被搜尋到，而因為所有資料中僅有一組資料</a:t>
            </a:r>
            <a:r>
              <a:rPr lang="en-US" altLang="zh-TW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ID</a:t>
            </a:r>
            <a:r>
              <a:rPr lang="zh-TW" altLang="en-US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符合，故只出現一組</a:t>
            </a:r>
            <a:endParaRPr lang="zh-TW" altLang="en-US" sz="1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7850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心得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事實上，我在一開始使用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SQL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真的覺得很複雜又很難理解，過去在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C++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養成的習慣，一時之間沒有辦法適應過來，種種的不習慣，讓我在一開始花了很多時間，但進度卻只有一點點，這讓我感到既乏味又很辛苦。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可是在漸漸習慣並且了解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SQL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是怎樣的架構之後，我開始可以像在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C++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那樣不斷去嘗試各種語法，即使現在學到的都還只是皮毛，卻已經讓我躍躍欲試了，不斷地想要去嘗試換個寫法又會怎麼樣呢，這種好奇心，我想是一直推動我繼續學習程式語言的動力。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SQL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中，我看見了這種語言的強大之處，對於建立一個海量資料庫中是有很多便利之處的，而其在搜尋方面也是非常容易去操作的，然而目前我在搜尋條件這邊還是有時候會搞混，我想之後繼續練習會慢慢改善的吧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總而言之，我很高興我又開始在學習程式語言了，上大二後，很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久沒有可以從課程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內容裡得到這麼多快樂了 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:P</a:t>
            </a:r>
          </a:p>
        </p:txBody>
      </p:sp>
    </p:spTree>
    <p:extLst>
      <p:ext uri="{BB962C8B-B14F-4D97-AF65-F5344CB8AC3E}">
        <p14:creationId xmlns:p14="http://schemas.microsoft.com/office/powerpoint/2010/main" val="29110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The End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altLang="zh-TW" dirty="0" smtClean="0"/>
          </a:p>
          <a:p>
            <a:pPr marL="0" indent="0" algn="ctr">
              <a:buNone/>
            </a:pPr>
            <a:endParaRPr lang="en-US" altLang="zh-TW" dirty="0"/>
          </a:p>
          <a:p>
            <a:pPr marL="0" indent="0" algn="ctr">
              <a:buNone/>
            </a:pPr>
            <a:endParaRPr lang="en-US" altLang="zh-TW" dirty="0" smtClean="0"/>
          </a:p>
          <a:p>
            <a:pPr marL="0" indent="0" algn="ctr">
              <a:buNone/>
            </a:pPr>
            <a:endParaRPr lang="en-US" altLang="zh-TW" dirty="0"/>
          </a:p>
          <a:p>
            <a:pPr marL="0" indent="0" algn="ctr">
              <a:buNone/>
            </a:pPr>
            <a:endParaRPr lang="en-US" altLang="zh-TW" dirty="0" smtClean="0"/>
          </a:p>
          <a:p>
            <a:pPr marL="0" indent="0" algn="ctr">
              <a:buNone/>
            </a:pPr>
            <a:r>
              <a:rPr lang="zh-TW" altLang="en-US" dirty="0" smtClean="0"/>
              <a:t>多謝各位</a:t>
            </a:r>
            <a:r>
              <a:rPr lang="en-US" altLang="zh-TW" dirty="0" smtClean="0"/>
              <a:t>~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5794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建立操作環境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---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下載</a:t>
            </a:r>
            <a:r>
              <a:rPr lang="en-US" altLang="zh-TW" sz="2800" dirty="0" err="1"/>
              <a:t>WampServer</a:t>
            </a:r>
            <a:r>
              <a:rPr lang="zh-TW" altLang="en-US" sz="2800" dirty="0"/>
              <a:t/>
            </a:r>
            <a:br>
              <a:rPr lang="zh-TW" altLang="en-US" sz="2800" dirty="0"/>
            </a:br>
            <a:endParaRPr lang="zh-TW" altLang="en-US" sz="2800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79339"/>
            <a:ext cx="7467600" cy="4315347"/>
          </a:xfrm>
        </p:spPr>
      </p:pic>
      <p:sp>
        <p:nvSpPr>
          <p:cNvPr id="11" name="橢圓 10"/>
          <p:cNvSpPr/>
          <p:nvPr/>
        </p:nvSpPr>
        <p:spPr>
          <a:xfrm>
            <a:off x="1763688" y="3573016"/>
            <a:ext cx="158417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4031419" y="2879224"/>
            <a:ext cx="2232248" cy="1584176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點選此連結開始進行下載</a:t>
            </a:r>
            <a:endParaRPr lang="zh-TW" altLang="en-US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1375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建立操作環境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---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安裝</a:t>
            </a:r>
            <a:r>
              <a:rPr lang="en-US" altLang="zh-TW" sz="2800" dirty="0" err="1" smtClean="0"/>
              <a:t>WampServer</a:t>
            </a:r>
            <a:r>
              <a:rPr lang="zh-TW" altLang="en-US" sz="3200" dirty="0"/>
              <a:t/>
            </a:r>
            <a:br>
              <a:rPr lang="zh-TW" altLang="en-US" sz="3200" dirty="0"/>
            </a:b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93581"/>
            <a:ext cx="7467600" cy="3886862"/>
          </a:xfrm>
        </p:spPr>
      </p:pic>
      <p:sp>
        <p:nvSpPr>
          <p:cNvPr id="5" name="矩形 4"/>
          <p:cNvSpPr/>
          <p:nvPr/>
        </p:nvSpPr>
        <p:spPr>
          <a:xfrm>
            <a:off x="2051720" y="4149080"/>
            <a:ext cx="129614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3563888" y="4373191"/>
            <a:ext cx="1944216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點此應用程式進行安裝</a:t>
            </a:r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8997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建立操作環境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---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安裝</a:t>
            </a:r>
            <a:r>
              <a:rPr lang="en-US" altLang="zh-TW" sz="2800" dirty="0" err="1"/>
              <a:t>WampServer</a:t>
            </a:r>
            <a:r>
              <a:rPr lang="zh-TW" altLang="en-US" sz="2800" dirty="0"/>
              <a:t/>
            </a:r>
            <a:br>
              <a:rPr lang="zh-TW" altLang="en-US" sz="2800" dirty="0"/>
            </a:br>
            <a:endParaRPr lang="zh-TW" altLang="en-US" sz="28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262" y="2098675"/>
            <a:ext cx="4943475" cy="3876675"/>
          </a:xfrm>
        </p:spPr>
      </p:pic>
      <p:sp>
        <p:nvSpPr>
          <p:cNvPr id="5" name="矩形 4"/>
          <p:cNvSpPr/>
          <p:nvPr/>
        </p:nvSpPr>
        <p:spPr>
          <a:xfrm>
            <a:off x="1691680" y="4293096"/>
            <a:ext cx="1368152" cy="11521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5292080" y="3501008"/>
            <a:ext cx="3384376" cy="19442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紅框內為此安裝程式之版本，確認無誤後即點選</a:t>
            </a:r>
            <a:r>
              <a:rPr lang="en-US" altLang="zh-TW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下一步</a:t>
            </a:r>
            <a:r>
              <a:rPr lang="en-US" altLang="zh-TW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1878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建立操作環境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---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安裝</a:t>
            </a:r>
            <a:r>
              <a:rPr lang="en-US" altLang="zh-TW" sz="2800" dirty="0" err="1"/>
              <a:t>WampServer</a:t>
            </a:r>
            <a:r>
              <a:rPr lang="zh-TW" altLang="en-US" sz="2800" dirty="0"/>
              <a:t/>
            </a:r>
            <a:br>
              <a:rPr lang="zh-TW" altLang="en-US" sz="2800" dirty="0"/>
            </a:br>
            <a:endParaRPr lang="zh-TW" altLang="en-US" sz="28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075" y="2122487"/>
            <a:ext cx="4895850" cy="3829050"/>
          </a:xfrm>
        </p:spPr>
      </p:pic>
      <p:sp>
        <p:nvSpPr>
          <p:cNvPr id="5" name="橢圓 4"/>
          <p:cNvSpPr/>
          <p:nvPr/>
        </p:nvSpPr>
        <p:spPr>
          <a:xfrm>
            <a:off x="5940152" y="3933056"/>
            <a:ext cx="2520280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選擇</a:t>
            </a:r>
            <a:r>
              <a:rPr lang="en-US" altLang="zh-TW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我接受</a:t>
            </a:r>
            <a:r>
              <a:rPr lang="en-US" altLang="zh-TW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，並進入下一步</a:t>
            </a:r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277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建立操作環境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---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安裝</a:t>
            </a:r>
            <a:r>
              <a:rPr lang="en-US" altLang="zh-TW" sz="2800" dirty="0" err="1"/>
              <a:t>WampServer</a:t>
            </a:r>
            <a:r>
              <a:rPr lang="zh-TW" altLang="en-US" sz="2800" dirty="0"/>
              <a:t/>
            </a:r>
            <a:br>
              <a:rPr lang="zh-TW" altLang="en-US" sz="2800" dirty="0"/>
            </a:br>
            <a:endParaRPr lang="zh-TW" altLang="en-US" sz="28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787" y="2117725"/>
            <a:ext cx="4924425" cy="3838575"/>
          </a:xfrm>
        </p:spPr>
      </p:pic>
      <p:sp>
        <p:nvSpPr>
          <p:cNvPr id="5" name="橢圓 4"/>
          <p:cNvSpPr/>
          <p:nvPr/>
        </p:nvSpPr>
        <p:spPr>
          <a:xfrm>
            <a:off x="6123803" y="3881224"/>
            <a:ext cx="2736304" cy="172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決定程式安裝路徑後，點選</a:t>
            </a:r>
            <a:r>
              <a:rPr lang="en-US" altLang="zh-TW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下一步</a:t>
            </a:r>
            <a:r>
              <a:rPr lang="en-US" altLang="zh-TW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277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建立操作環境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---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安裝</a:t>
            </a:r>
            <a:r>
              <a:rPr lang="en-US" altLang="zh-TW" sz="2800" dirty="0" err="1"/>
              <a:t>WampServer</a:t>
            </a:r>
            <a:r>
              <a:rPr lang="zh-TW" altLang="en-US" sz="2800" dirty="0"/>
              <a:t/>
            </a:r>
            <a:br>
              <a:rPr lang="zh-TW" altLang="en-US" sz="2800" dirty="0"/>
            </a:br>
            <a:endParaRPr lang="zh-TW" altLang="en-US" sz="28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787" y="2112962"/>
            <a:ext cx="4924425" cy="3848100"/>
          </a:xfrm>
        </p:spPr>
      </p:pic>
      <p:sp>
        <p:nvSpPr>
          <p:cNvPr id="6" name="橢圓 5"/>
          <p:cNvSpPr/>
          <p:nvPr/>
        </p:nvSpPr>
        <p:spPr>
          <a:xfrm>
            <a:off x="5364088" y="3789040"/>
            <a:ext cx="2232248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決定是否建立桌面捷徑後，點擊</a:t>
            </a:r>
            <a:r>
              <a:rPr lang="en-US" altLang="zh-TW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下一步</a:t>
            </a:r>
            <a:r>
              <a:rPr lang="en-US" altLang="zh-TW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277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壁窗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349</TotalTime>
  <Words>847</Words>
  <Application>Microsoft Office PowerPoint</Application>
  <PresentationFormat>如螢幕大小 (4:3)</PresentationFormat>
  <Paragraphs>86</Paragraphs>
  <Slides>32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32</vt:i4>
      </vt:variant>
    </vt:vector>
  </HeadingPairs>
  <TitlesOfParts>
    <vt:vector size="33" baseType="lpstr">
      <vt:lpstr>壁窗</vt:lpstr>
      <vt:lpstr>資料庫管理</vt:lpstr>
      <vt:lpstr>建立操作環境---下載WampServer </vt:lpstr>
      <vt:lpstr>建立操作環境---下載WampServer </vt:lpstr>
      <vt:lpstr>建立操作環境---下載WampServer </vt:lpstr>
      <vt:lpstr>建立操作環境---安裝WampServer </vt:lpstr>
      <vt:lpstr>建立操作環境---安裝WampServer </vt:lpstr>
      <vt:lpstr>建立操作環境---安裝WampServer </vt:lpstr>
      <vt:lpstr>建立操作環境---安裝WampServer </vt:lpstr>
      <vt:lpstr>建立操作環境---安裝WampServer </vt:lpstr>
      <vt:lpstr>建立操作環境---安裝WampServer </vt:lpstr>
      <vt:lpstr>WampServer軟體簡介 </vt:lpstr>
      <vt:lpstr>WampServer軟體簡介 </vt:lpstr>
      <vt:lpstr>WampServer軟體簡介 </vt:lpstr>
      <vt:lpstr>WampServer軟體簡介 </vt:lpstr>
      <vt:lpstr>建立資料庫---透過SQL </vt:lpstr>
      <vt:lpstr>建立資料庫---新增成功 </vt:lpstr>
      <vt:lpstr>建立資料庫---透過資料庫頁面 </vt:lpstr>
      <vt:lpstr>刪除資料庫 </vt:lpstr>
      <vt:lpstr>刪除資料庫---刪除成功 </vt:lpstr>
      <vt:lpstr>建立資料表(Table)---選擇資料庫 </vt:lpstr>
      <vt:lpstr>建立資料表(Table)---選擇資料庫 </vt:lpstr>
      <vt:lpstr>插入資料 </vt:lpstr>
      <vt:lpstr>插入資料 </vt:lpstr>
      <vt:lpstr>查詢資料 </vt:lpstr>
      <vt:lpstr>查詢資料 </vt:lpstr>
      <vt:lpstr>修改資料 </vt:lpstr>
      <vt:lpstr>刪除資料 </vt:lpstr>
      <vt:lpstr>講義3-9 </vt:lpstr>
      <vt:lpstr>講義3-22(1) </vt:lpstr>
      <vt:lpstr>講義3-22(2) </vt:lpstr>
      <vt:lpstr>心得 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資料庫管理</dc:title>
  <dc:creator>Handsomeboy</dc:creator>
  <cp:lastModifiedBy>韓申柏一</cp:lastModifiedBy>
  <cp:revision>25</cp:revision>
  <dcterms:created xsi:type="dcterms:W3CDTF">2014-03-17T10:55:54Z</dcterms:created>
  <dcterms:modified xsi:type="dcterms:W3CDTF">2014-03-17T16:55:31Z</dcterms:modified>
</cp:coreProperties>
</file>