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3"/>
  </p:notesMasterIdLst>
  <p:sldIdLst>
    <p:sldId id="403" r:id="rId2"/>
    <p:sldId id="349" r:id="rId3"/>
    <p:sldId id="348" r:id="rId4"/>
    <p:sldId id="372" r:id="rId5"/>
    <p:sldId id="257" r:id="rId6"/>
    <p:sldId id="351" r:id="rId7"/>
    <p:sldId id="396" r:id="rId8"/>
    <p:sldId id="395" r:id="rId9"/>
    <p:sldId id="384" r:id="rId10"/>
    <p:sldId id="397" r:id="rId11"/>
    <p:sldId id="398" r:id="rId12"/>
    <p:sldId id="399" r:id="rId13"/>
    <p:sldId id="258" r:id="rId14"/>
    <p:sldId id="400" r:id="rId15"/>
    <p:sldId id="401" r:id="rId16"/>
    <p:sldId id="402" r:id="rId17"/>
    <p:sldId id="385" r:id="rId18"/>
    <p:sldId id="386" r:id="rId19"/>
    <p:sldId id="374" r:id="rId20"/>
    <p:sldId id="394" r:id="rId21"/>
    <p:sldId id="368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IFF" initials="C" lastIdx="0" clrIdx="0">
    <p:extLst>
      <p:ext uri="{19B8F6BF-5375-455C-9EA6-DF929625EA0E}">
        <p15:presenceInfo xmlns:p15="http://schemas.microsoft.com/office/powerpoint/2012/main" userId="CLIF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409"/>
    <a:srgbClr val="FF8AFF"/>
    <a:srgbClr val="FFC0CB"/>
    <a:srgbClr val="E3DE00"/>
    <a:srgbClr val="6AC1CE"/>
    <a:srgbClr val="FF9933"/>
    <a:srgbClr val="FF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4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3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1D37B3-0A91-4F84-9700-643030CBAF4A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6373DCD7-ABFC-4CDD-A815-BCB42693E628}">
      <dgm:prSet phldrT="[文字]" custT="1"/>
      <dgm:spPr/>
      <dgm:t>
        <a:bodyPr/>
        <a:lstStyle/>
        <a:p>
          <a:r>
            <a:rPr lang="zh-TW" altLang="en-US" sz="3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檢視表格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C17DC40B-5A78-4930-A3B9-9FA517B8CFE1}" type="parTrans" cxnId="{78FAF62F-3019-4B9A-A01A-9EA0C6CAA242}">
      <dgm:prSet/>
      <dgm:spPr/>
      <dgm:t>
        <a:bodyPr/>
        <a:lstStyle/>
        <a:p>
          <a:endParaRPr lang="zh-TW" altLang="en-US"/>
        </a:p>
      </dgm:t>
    </dgm:pt>
    <dgm:pt modelId="{18846096-E40A-4E12-A325-5C37C2F66D53}" type="sibTrans" cxnId="{78FAF62F-3019-4B9A-A01A-9EA0C6CAA242}">
      <dgm:prSet/>
      <dgm:spPr/>
      <dgm:t>
        <a:bodyPr/>
        <a:lstStyle/>
        <a:p>
          <a:endParaRPr lang="zh-TW" altLang="en-US"/>
        </a:p>
      </dgm:t>
    </dgm:pt>
    <dgm:pt modelId="{75BCD923-68CB-464A-BB21-E70D40EC7952}">
      <dgm:prSet phldrT="[文字]" custT="1"/>
      <dgm:spPr/>
      <dgm:t>
        <a:bodyPr/>
        <a:lstStyle/>
        <a:p>
          <a:r>
            <a:rPr lang="zh-TW" altLang="en-US" sz="2500" b="1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線上購物系統</a:t>
          </a:r>
          <a:endParaRPr lang="zh-TW" altLang="en-US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006F62-7AE3-489A-805A-88AA2B0D541B}" type="parTrans" cxnId="{607E1FDA-71D6-4158-92AF-41A4524FCC20}">
      <dgm:prSet/>
      <dgm:spPr/>
      <dgm:t>
        <a:bodyPr/>
        <a:lstStyle/>
        <a:p>
          <a:endParaRPr lang="zh-TW" altLang="en-US"/>
        </a:p>
      </dgm:t>
    </dgm:pt>
    <dgm:pt modelId="{512A9F9F-5305-4859-B0B6-51B4F7CF6253}" type="sibTrans" cxnId="{607E1FDA-71D6-4158-92AF-41A4524FCC20}">
      <dgm:prSet/>
      <dgm:spPr/>
      <dgm:t>
        <a:bodyPr/>
        <a:lstStyle/>
        <a:p>
          <a:endParaRPr lang="zh-TW" altLang="en-US"/>
        </a:p>
      </dgm:t>
    </dgm:pt>
    <dgm:pt modelId="{7CC227A5-A534-4FC1-B8C3-881689811B57}">
      <dgm:prSet phldrT="[文字]" custT="1"/>
      <dgm:spPr/>
      <dgm:t>
        <a:bodyPr/>
        <a:lstStyle/>
        <a:p>
          <a:r>
            <a:rPr lang="en-US" altLang="en-US" sz="3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Set Comparison</a:t>
          </a:r>
          <a:endParaRPr lang="zh-TW" altLang="en-US" sz="3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55816598-9568-4C92-BBAE-8DEE2A732544}" type="parTrans" cxnId="{512CD780-C727-4E09-B8C5-655460095EB3}">
      <dgm:prSet/>
      <dgm:spPr/>
      <dgm:t>
        <a:bodyPr/>
        <a:lstStyle/>
        <a:p>
          <a:endParaRPr lang="zh-TW" altLang="en-US"/>
        </a:p>
      </dgm:t>
    </dgm:pt>
    <dgm:pt modelId="{8BC43FDB-58BE-41B0-9BE1-7D500E8B3F82}" type="sibTrans" cxnId="{512CD780-C727-4E09-B8C5-655460095EB3}">
      <dgm:prSet/>
      <dgm:spPr/>
      <dgm:t>
        <a:bodyPr/>
        <a:lstStyle/>
        <a:p>
          <a:endParaRPr lang="zh-TW" altLang="en-US"/>
        </a:p>
      </dgm:t>
    </dgm:pt>
    <dgm:pt modelId="{A07BC1DC-07C0-43C3-861C-08BC89E4F3D8}">
      <dgm:prSet phldrT="[文字]" custT="1"/>
      <dgm:spPr/>
      <dgm:t>
        <a:bodyPr/>
        <a:lstStyle/>
        <a:p>
          <a:r>
            <a:rPr lang="zh-TW" altLang="en-US" sz="3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心得感想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9EC6BB66-E4E3-4191-B710-D336C190B626}" type="parTrans" cxnId="{53C1A8D3-7C4F-4E16-8B01-D3A16DB58832}">
      <dgm:prSet/>
      <dgm:spPr/>
      <dgm:t>
        <a:bodyPr/>
        <a:lstStyle/>
        <a:p>
          <a:endParaRPr lang="zh-TW" altLang="en-US"/>
        </a:p>
      </dgm:t>
    </dgm:pt>
    <dgm:pt modelId="{F14A9A50-082A-45AA-B8A1-358D584294AE}" type="sibTrans" cxnId="{53C1A8D3-7C4F-4E16-8B01-D3A16DB58832}">
      <dgm:prSet/>
      <dgm:spPr/>
      <dgm:t>
        <a:bodyPr/>
        <a:lstStyle/>
        <a:p>
          <a:endParaRPr lang="zh-TW" altLang="en-US"/>
        </a:p>
      </dgm:t>
    </dgm:pt>
    <dgm:pt modelId="{34B8F5E2-EEE1-4F19-A669-D7C100390C9E}">
      <dgm:prSet phldrT="[文字]" custT="1"/>
      <dgm:spPr/>
      <dgm:t>
        <a:bodyPr/>
        <a:lstStyle/>
        <a:p>
          <a:r>
            <a:rPr lang="zh-TW" altLang="en-US" sz="2500" b="1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課本</a:t>
          </a:r>
          <a:r>
            <a:rPr lang="en-US" altLang="en-US" sz="2500" b="1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P. 3-43, 3-54</a:t>
          </a:r>
          <a:endParaRPr lang="zh-TW" altLang="en-US" sz="2500" dirty="0"/>
        </a:p>
      </dgm:t>
    </dgm:pt>
    <dgm:pt modelId="{C1D9FAA7-9F9B-45FD-BCD3-4A410D30AEA4}" type="sibTrans" cxnId="{CE560635-D240-440D-B4D4-C10976CA2199}">
      <dgm:prSet/>
      <dgm:spPr/>
      <dgm:t>
        <a:bodyPr/>
        <a:lstStyle/>
        <a:p>
          <a:endParaRPr lang="zh-TW" altLang="en-US"/>
        </a:p>
      </dgm:t>
    </dgm:pt>
    <dgm:pt modelId="{AEA88EA8-1A12-4DF9-AAA6-482D53C55339}" type="parTrans" cxnId="{CE560635-D240-440D-B4D4-C10976CA2199}">
      <dgm:prSet/>
      <dgm:spPr/>
      <dgm:t>
        <a:bodyPr/>
        <a:lstStyle/>
        <a:p>
          <a:endParaRPr lang="zh-TW" altLang="en-US"/>
        </a:p>
      </dgm:t>
    </dgm:pt>
    <dgm:pt modelId="{B7975B9C-A2C8-4BF1-9DCC-A3434ED5F993}">
      <dgm:prSet phldrT="[文字]" custT="1"/>
      <dgm:spPr/>
      <dgm:t>
        <a:bodyPr/>
        <a:lstStyle/>
        <a:p>
          <a:r>
            <a:rPr lang="zh-TW" altLang="en-US" sz="3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其它範例操作</a:t>
          </a:r>
          <a:endParaRPr lang="zh-TW" altLang="en-US" sz="3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66BA3017-D7D3-4AF2-A0EE-89F956DED151}" type="parTrans" cxnId="{0AC0A04E-0D44-4F86-AB4F-C262DA22A330}">
      <dgm:prSet/>
      <dgm:spPr/>
      <dgm:t>
        <a:bodyPr/>
        <a:lstStyle/>
        <a:p>
          <a:endParaRPr lang="zh-TW" altLang="en-US"/>
        </a:p>
      </dgm:t>
    </dgm:pt>
    <dgm:pt modelId="{C4BBC71C-D302-46BF-891D-470D51E4B867}" type="sibTrans" cxnId="{0AC0A04E-0D44-4F86-AB4F-C262DA22A330}">
      <dgm:prSet/>
      <dgm:spPr/>
      <dgm:t>
        <a:bodyPr/>
        <a:lstStyle/>
        <a:p>
          <a:endParaRPr lang="zh-TW" altLang="en-US"/>
        </a:p>
      </dgm:t>
    </dgm:pt>
    <dgm:pt modelId="{6482EE04-3BD6-4FF1-A2BC-07D04D4A448B}">
      <dgm:prSet phldrT="[文字]" custT="1"/>
      <dgm:spPr/>
      <dgm:t>
        <a:bodyPr/>
        <a:lstStyle/>
        <a:p>
          <a:r>
            <a:rPr lang="zh-TW" altLang="en-US" sz="2500" b="1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課本</a:t>
          </a:r>
          <a:r>
            <a:rPr lang="en-US" altLang="zh-TW" sz="2500" b="1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CH3</a:t>
          </a:r>
          <a:r>
            <a:rPr lang="zh-TW" altLang="en-US" sz="2500" b="1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其它練習</a:t>
          </a:r>
          <a:r>
            <a:rPr lang="en-US" altLang="zh-TW" sz="2500" b="1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  </a:t>
          </a:r>
          <a:endParaRPr lang="zh-TW" altLang="en-US" sz="2500" dirty="0"/>
        </a:p>
      </dgm:t>
    </dgm:pt>
    <dgm:pt modelId="{F8A13F12-C420-4877-8C37-EFEFDD6953F5}" type="parTrans" cxnId="{7C9C3770-D6BA-4161-9C4E-C04F4F5F274E}">
      <dgm:prSet/>
      <dgm:spPr/>
      <dgm:t>
        <a:bodyPr/>
        <a:lstStyle/>
        <a:p>
          <a:endParaRPr lang="zh-TW" altLang="en-US"/>
        </a:p>
      </dgm:t>
    </dgm:pt>
    <dgm:pt modelId="{1037CCC2-E724-427E-9645-06D5669D8B6A}" type="sibTrans" cxnId="{7C9C3770-D6BA-4161-9C4E-C04F4F5F274E}">
      <dgm:prSet/>
      <dgm:spPr/>
      <dgm:t>
        <a:bodyPr/>
        <a:lstStyle/>
        <a:p>
          <a:endParaRPr lang="zh-TW" altLang="en-US"/>
        </a:p>
      </dgm:t>
    </dgm:pt>
    <dgm:pt modelId="{7D3BCE55-0038-4C5A-958B-A5710AEE930A}">
      <dgm:prSet phldrT="[文字]" custT="1"/>
      <dgm:spPr/>
      <dgm:t>
        <a:bodyPr/>
        <a:lstStyle/>
        <a:p>
          <a:r>
            <a:rPr lang="zh-TW" altLang="en-US" sz="2500" b="1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替代性</a:t>
          </a:r>
          <a:endParaRPr lang="zh-TW" altLang="en-US" sz="2500" b="1" dirty="0">
            <a:solidFill>
              <a:srgbClr val="E3DE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</a:endParaRPr>
        </a:p>
      </dgm:t>
    </dgm:pt>
    <dgm:pt modelId="{0214B059-28BA-4DA2-9F3F-0C4024447AA9}" type="parTrans" cxnId="{ECA20148-9B52-41A9-8FDD-2A042844F701}">
      <dgm:prSet/>
      <dgm:spPr/>
      <dgm:t>
        <a:bodyPr/>
        <a:lstStyle/>
        <a:p>
          <a:endParaRPr lang="zh-TW" altLang="en-US"/>
        </a:p>
      </dgm:t>
    </dgm:pt>
    <dgm:pt modelId="{E6691305-E629-44BF-850A-E65A7204F5A0}" type="sibTrans" cxnId="{ECA20148-9B52-41A9-8FDD-2A042844F701}">
      <dgm:prSet/>
      <dgm:spPr/>
      <dgm:t>
        <a:bodyPr/>
        <a:lstStyle/>
        <a:p>
          <a:endParaRPr lang="zh-TW" altLang="en-US"/>
        </a:p>
      </dgm:t>
    </dgm:pt>
    <dgm:pt modelId="{A03598C8-FF79-4A92-B20F-A78B3A606952}">
      <dgm:prSet phldrT="[文字]" custT="1"/>
      <dgm:spPr/>
      <dgm:t>
        <a:bodyPr/>
        <a:lstStyle/>
        <a:p>
          <a:r>
            <a:rPr lang="zh-TW" altLang="en-US" sz="2500" b="1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效能</a:t>
          </a:r>
          <a:endParaRPr lang="zh-TW" altLang="en-US" sz="2500" b="1" dirty="0">
            <a:solidFill>
              <a:srgbClr val="E3DE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</a:endParaRPr>
        </a:p>
      </dgm:t>
    </dgm:pt>
    <dgm:pt modelId="{7EAB3AB6-720A-4BFD-BA59-EBC82D8FF132}" type="parTrans" cxnId="{11F54CAA-C8D1-4FC6-A5EC-C3B911CDDDDB}">
      <dgm:prSet/>
      <dgm:spPr/>
    </dgm:pt>
    <dgm:pt modelId="{616F91AC-D1D1-4B73-B770-94B52D0721B1}" type="sibTrans" cxnId="{11F54CAA-C8D1-4FC6-A5EC-C3B911CDDDDB}">
      <dgm:prSet/>
      <dgm:spPr/>
    </dgm:pt>
    <dgm:pt modelId="{CDDED69B-E46F-469D-A65F-6268671B9593}" type="pres">
      <dgm:prSet presAssocID="{6D1D37B3-0A91-4F84-9700-643030CBAF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2E52594-9C8D-457B-A8C0-4DEB5E6C0F4D}" type="pres">
      <dgm:prSet presAssocID="{6373DCD7-ABFC-4CDD-A815-BCB42693E62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7C12A6-A100-4569-83AF-7AA586F0A5C7}" type="pres">
      <dgm:prSet presAssocID="{18846096-E40A-4E12-A325-5C37C2F66D53}" presName="sibTrans" presStyleLbl="sibTrans1D1" presStyleIdx="0" presStyleCnt="3"/>
      <dgm:spPr/>
      <dgm:t>
        <a:bodyPr/>
        <a:lstStyle/>
        <a:p>
          <a:endParaRPr lang="zh-TW" altLang="en-US"/>
        </a:p>
      </dgm:t>
    </dgm:pt>
    <dgm:pt modelId="{D4D9E8B2-37A9-4237-9CB9-03BF1890B1BA}" type="pres">
      <dgm:prSet presAssocID="{18846096-E40A-4E12-A325-5C37C2F66D53}" presName="connectorText" presStyleLbl="sibTrans1D1" presStyleIdx="0" presStyleCnt="3"/>
      <dgm:spPr/>
      <dgm:t>
        <a:bodyPr/>
        <a:lstStyle/>
        <a:p>
          <a:endParaRPr lang="zh-TW" altLang="en-US"/>
        </a:p>
      </dgm:t>
    </dgm:pt>
    <dgm:pt modelId="{03FD2B1D-09BA-431A-AAD7-A3A6F5BEA8B7}" type="pres">
      <dgm:prSet presAssocID="{7CC227A5-A534-4FC1-B8C3-881689811B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3C8E8D-F6A8-423C-B944-B6393C872D3A}" type="pres">
      <dgm:prSet presAssocID="{8BC43FDB-58BE-41B0-9BE1-7D500E8B3F82}" presName="sibTrans" presStyleLbl="sibTrans1D1" presStyleIdx="1" presStyleCnt="3"/>
      <dgm:spPr/>
      <dgm:t>
        <a:bodyPr/>
        <a:lstStyle/>
        <a:p>
          <a:endParaRPr lang="zh-TW" altLang="en-US"/>
        </a:p>
      </dgm:t>
    </dgm:pt>
    <dgm:pt modelId="{ABB41519-EACE-4E6C-949D-CFCA02C51680}" type="pres">
      <dgm:prSet presAssocID="{8BC43FDB-58BE-41B0-9BE1-7D500E8B3F82}" presName="connectorText" presStyleLbl="sibTrans1D1" presStyleIdx="1" presStyleCnt="3"/>
      <dgm:spPr/>
      <dgm:t>
        <a:bodyPr/>
        <a:lstStyle/>
        <a:p>
          <a:endParaRPr lang="zh-TW" altLang="en-US"/>
        </a:p>
      </dgm:t>
    </dgm:pt>
    <dgm:pt modelId="{B307983F-5EFF-45AE-BB9A-7EE2D801AD78}" type="pres">
      <dgm:prSet presAssocID="{B7975B9C-A2C8-4BF1-9DCC-A3434ED5F99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AA44CF-671E-485F-B42A-057BDA3179E8}" type="pres">
      <dgm:prSet presAssocID="{C4BBC71C-D302-46BF-891D-470D51E4B867}" presName="sibTrans" presStyleLbl="sibTrans1D1" presStyleIdx="2" presStyleCnt="3"/>
      <dgm:spPr/>
      <dgm:t>
        <a:bodyPr/>
        <a:lstStyle/>
        <a:p>
          <a:endParaRPr lang="zh-TW" altLang="en-US"/>
        </a:p>
      </dgm:t>
    </dgm:pt>
    <dgm:pt modelId="{A221D8C9-8D22-4CBA-8C81-64AA8D1C1F5A}" type="pres">
      <dgm:prSet presAssocID="{C4BBC71C-D302-46BF-891D-470D51E4B867}" presName="connectorText" presStyleLbl="sibTrans1D1" presStyleIdx="2" presStyleCnt="3"/>
      <dgm:spPr/>
      <dgm:t>
        <a:bodyPr/>
        <a:lstStyle/>
        <a:p>
          <a:endParaRPr lang="zh-TW" altLang="en-US"/>
        </a:p>
      </dgm:t>
    </dgm:pt>
    <dgm:pt modelId="{5842ADFA-F522-437B-9631-2AB5C04AD3FD}" type="pres">
      <dgm:prSet presAssocID="{A07BC1DC-07C0-43C3-861C-08BC89E4F3D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12CD780-C727-4E09-B8C5-655460095EB3}" srcId="{6D1D37B3-0A91-4F84-9700-643030CBAF4A}" destId="{7CC227A5-A534-4FC1-B8C3-881689811B57}" srcOrd="1" destOrd="0" parTransId="{55816598-9568-4C92-BBAE-8DEE2A732544}" sibTransId="{8BC43FDB-58BE-41B0-9BE1-7D500E8B3F82}"/>
    <dgm:cxn modelId="{82C9A45C-C95F-41BC-A533-BFA88A3D67DE}" type="presOf" srcId="{8BC43FDB-58BE-41B0-9BE1-7D500E8B3F82}" destId="{9A3C8E8D-F6A8-423C-B944-B6393C872D3A}" srcOrd="0" destOrd="0" presId="urn:microsoft.com/office/officeart/2005/8/layout/bProcess3"/>
    <dgm:cxn modelId="{11F54CAA-C8D1-4FC6-A5EC-C3B911CDDDDB}" srcId="{A07BC1DC-07C0-43C3-861C-08BC89E4F3D8}" destId="{A03598C8-FF79-4A92-B20F-A78B3A606952}" srcOrd="1" destOrd="0" parTransId="{7EAB3AB6-720A-4BFD-BA59-EBC82D8FF132}" sibTransId="{616F91AC-D1D1-4B73-B770-94B52D0721B1}"/>
    <dgm:cxn modelId="{F3C0D1DF-2621-4702-8A46-0E8FFFEF0D08}" type="presOf" srcId="{18846096-E40A-4E12-A325-5C37C2F66D53}" destId="{D4D9E8B2-37A9-4237-9CB9-03BF1890B1BA}" srcOrd="1" destOrd="0" presId="urn:microsoft.com/office/officeart/2005/8/layout/bProcess3"/>
    <dgm:cxn modelId="{464032ED-AD17-4783-98EA-11C8B2731F8A}" type="presOf" srcId="{7D3BCE55-0038-4C5A-958B-A5710AEE930A}" destId="{5842ADFA-F522-437B-9631-2AB5C04AD3FD}" srcOrd="0" destOrd="1" presId="urn:microsoft.com/office/officeart/2005/8/layout/bProcess3"/>
    <dgm:cxn modelId="{5178BA75-38F4-4AC6-AE1B-3E0BB1854DDB}" type="presOf" srcId="{A03598C8-FF79-4A92-B20F-A78B3A606952}" destId="{5842ADFA-F522-437B-9631-2AB5C04AD3FD}" srcOrd="0" destOrd="2" presId="urn:microsoft.com/office/officeart/2005/8/layout/bProcess3"/>
    <dgm:cxn modelId="{896D09AA-4CAD-4ADC-A195-9421BD2AD0E9}" type="presOf" srcId="{6D1D37B3-0A91-4F84-9700-643030CBAF4A}" destId="{CDDED69B-E46F-469D-A65F-6268671B9593}" srcOrd="0" destOrd="0" presId="urn:microsoft.com/office/officeart/2005/8/layout/bProcess3"/>
    <dgm:cxn modelId="{63035B9D-B9CC-45D5-BEF1-48CC734C916C}" type="presOf" srcId="{6373DCD7-ABFC-4CDD-A815-BCB42693E628}" destId="{02E52594-9C8D-457B-A8C0-4DEB5E6C0F4D}" srcOrd="0" destOrd="0" presId="urn:microsoft.com/office/officeart/2005/8/layout/bProcess3"/>
    <dgm:cxn modelId="{6F3CDD1C-59D6-4544-84F4-4D96C4BA5460}" type="presOf" srcId="{B7975B9C-A2C8-4BF1-9DCC-A3434ED5F993}" destId="{B307983F-5EFF-45AE-BB9A-7EE2D801AD78}" srcOrd="0" destOrd="0" presId="urn:microsoft.com/office/officeart/2005/8/layout/bProcess3"/>
    <dgm:cxn modelId="{0ED96237-F7BA-4340-AD52-D04E8A244528}" type="presOf" srcId="{C4BBC71C-D302-46BF-891D-470D51E4B867}" destId="{7CAA44CF-671E-485F-B42A-057BDA3179E8}" srcOrd="0" destOrd="0" presId="urn:microsoft.com/office/officeart/2005/8/layout/bProcess3"/>
    <dgm:cxn modelId="{0AC0A04E-0D44-4F86-AB4F-C262DA22A330}" srcId="{6D1D37B3-0A91-4F84-9700-643030CBAF4A}" destId="{B7975B9C-A2C8-4BF1-9DCC-A3434ED5F993}" srcOrd="2" destOrd="0" parTransId="{66BA3017-D7D3-4AF2-A0EE-89F956DED151}" sibTransId="{C4BBC71C-D302-46BF-891D-470D51E4B867}"/>
    <dgm:cxn modelId="{97ABE058-78B4-4B65-A2EA-6739B21B87F3}" type="presOf" srcId="{8BC43FDB-58BE-41B0-9BE1-7D500E8B3F82}" destId="{ABB41519-EACE-4E6C-949D-CFCA02C51680}" srcOrd="1" destOrd="0" presId="urn:microsoft.com/office/officeart/2005/8/layout/bProcess3"/>
    <dgm:cxn modelId="{7C9C3770-D6BA-4161-9C4E-C04F4F5F274E}" srcId="{B7975B9C-A2C8-4BF1-9DCC-A3434ED5F993}" destId="{6482EE04-3BD6-4FF1-A2BC-07D04D4A448B}" srcOrd="0" destOrd="0" parTransId="{F8A13F12-C420-4877-8C37-EFEFDD6953F5}" sibTransId="{1037CCC2-E724-427E-9645-06D5669D8B6A}"/>
    <dgm:cxn modelId="{607E1FDA-71D6-4158-92AF-41A4524FCC20}" srcId="{6373DCD7-ABFC-4CDD-A815-BCB42693E628}" destId="{75BCD923-68CB-464A-BB21-E70D40EC7952}" srcOrd="0" destOrd="0" parTransId="{43006F62-7AE3-489A-805A-88AA2B0D541B}" sibTransId="{512A9F9F-5305-4859-B0B6-51B4F7CF6253}"/>
    <dgm:cxn modelId="{C3BCC696-D15E-420E-A42C-56265A4492F8}" type="presOf" srcId="{18846096-E40A-4E12-A325-5C37C2F66D53}" destId="{9A7C12A6-A100-4569-83AF-7AA586F0A5C7}" srcOrd="0" destOrd="0" presId="urn:microsoft.com/office/officeart/2005/8/layout/bProcess3"/>
    <dgm:cxn modelId="{EAC7189F-DD05-426B-9A0B-1A087FE1A676}" type="presOf" srcId="{34B8F5E2-EEE1-4F19-A669-D7C100390C9E}" destId="{03FD2B1D-09BA-431A-AAD7-A3A6F5BEA8B7}" srcOrd="0" destOrd="1" presId="urn:microsoft.com/office/officeart/2005/8/layout/bProcess3"/>
    <dgm:cxn modelId="{0DD1C825-8FDE-466B-8990-FE4C7DEA7726}" type="presOf" srcId="{A07BC1DC-07C0-43C3-861C-08BC89E4F3D8}" destId="{5842ADFA-F522-437B-9631-2AB5C04AD3FD}" srcOrd="0" destOrd="0" presId="urn:microsoft.com/office/officeart/2005/8/layout/bProcess3"/>
    <dgm:cxn modelId="{78FAF62F-3019-4B9A-A01A-9EA0C6CAA242}" srcId="{6D1D37B3-0A91-4F84-9700-643030CBAF4A}" destId="{6373DCD7-ABFC-4CDD-A815-BCB42693E628}" srcOrd="0" destOrd="0" parTransId="{C17DC40B-5A78-4930-A3B9-9FA517B8CFE1}" sibTransId="{18846096-E40A-4E12-A325-5C37C2F66D53}"/>
    <dgm:cxn modelId="{53C1A8D3-7C4F-4E16-8B01-D3A16DB58832}" srcId="{6D1D37B3-0A91-4F84-9700-643030CBAF4A}" destId="{A07BC1DC-07C0-43C3-861C-08BC89E4F3D8}" srcOrd="3" destOrd="0" parTransId="{9EC6BB66-E4E3-4191-B710-D336C190B626}" sibTransId="{F14A9A50-082A-45AA-B8A1-358D584294AE}"/>
    <dgm:cxn modelId="{7F1E128D-A698-44FB-81BE-DCF9FEC95FC7}" type="presOf" srcId="{75BCD923-68CB-464A-BB21-E70D40EC7952}" destId="{02E52594-9C8D-457B-A8C0-4DEB5E6C0F4D}" srcOrd="0" destOrd="1" presId="urn:microsoft.com/office/officeart/2005/8/layout/bProcess3"/>
    <dgm:cxn modelId="{CE560635-D240-440D-B4D4-C10976CA2199}" srcId="{7CC227A5-A534-4FC1-B8C3-881689811B57}" destId="{34B8F5E2-EEE1-4F19-A669-D7C100390C9E}" srcOrd="0" destOrd="0" parTransId="{AEA88EA8-1A12-4DF9-AAA6-482D53C55339}" sibTransId="{C1D9FAA7-9F9B-45FD-BCD3-4A410D30AEA4}"/>
    <dgm:cxn modelId="{ECA20148-9B52-41A9-8FDD-2A042844F701}" srcId="{A07BC1DC-07C0-43C3-861C-08BC89E4F3D8}" destId="{7D3BCE55-0038-4C5A-958B-A5710AEE930A}" srcOrd="0" destOrd="0" parTransId="{0214B059-28BA-4DA2-9F3F-0C4024447AA9}" sibTransId="{E6691305-E629-44BF-850A-E65A7204F5A0}"/>
    <dgm:cxn modelId="{7A33F634-FE8E-46FB-95EA-CCD04A441437}" type="presOf" srcId="{7CC227A5-A534-4FC1-B8C3-881689811B57}" destId="{03FD2B1D-09BA-431A-AAD7-A3A6F5BEA8B7}" srcOrd="0" destOrd="0" presId="urn:microsoft.com/office/officeart/2005/8/layout/bProcess3"/>
    <dgm:cxn modelId="{8D2B0510-BEAE-4A3B-B338-29047D159E86}" type="presOf" srcId="{C4BBC71C-D302-46BF-891D-470D51E4B867}" destId="{A221D8C9-8D22-4CBA-8C81-64AA8D1C1F5A}" srcOrd="1" destOrd="0" presId="urn:microsoft.com/office/officeart/2005/8/layout/bProcess3"/>
    <dgm:cxn modelId="{9291FAB7-750F-4BA6-97ED-58DAA23EED1C}" type="presOf" srcId="{6482EE04-3BD6-4FF1-A2BC-07D04D4A448B}" destId="{B307983F-5EFF-45AE-BB9A-7EE2D801AD78}" srcOrd="0" destOrd="1" presId="urn:microsoft.com/office/officeart/2005/8/layout/bProcess3"/>
    <dgm:cxn modelId="{8B7038C1-78D5-4F48-B386-B2972D73A08A}" type="presParOf" srcId="{CDDED69B-E46F-469D-A65F-6268671B9593}" destId="{02E52594-9C8D-457B-A8C0-4DEB5E6C0F4D}" srcOrd="0" destOrd="0" presId="urn:microsoft.com/office/officeart/2005/8/layout/bProcess3"/>
    <dgm:cxn modelId="{BA605582-F7BD-408A-A4A8-5D562B229BC1}" type="presParOf" srcId="{CDDED69B-E46F-469D-A65F-6268671B9593}" destId="{9A7C12A6-A100-4569-83AF-7AA586F0A5C7}" srcOrd="1" destOrd="0" presId="urn:microsoft.com/office/officeart/2005/8/layout/bProcess3"/>
    <dgm:cxn modelId="{29E9BA19-F68D-46B5-B1AD-4BB24D238196}" type="presParOf" srcId="{9A7C12A6-A100-4569-83AF-7AA586F0A5C7}" destId="{D4D9E8B2-37A9-4237-9CB9-03BF1890B1BA}" srcOrd="0" destOrd="0" presId="urn:microsoft.com/office/officeart/2005/8/layout/bProcess3"/>
    <dgm:cxn modelId="{D6AC7635-D9F9-4D25-977F-6679918738C1}" type="presParOf" srcId="{CDDED69B-E46F-469D-A65F-6268671B9593}" destId="{03FD2B1D-09BA-431A-AAD7-A3A6F5BEA8B7}" srcOrd="2" destOrd="0" presId="urn:microsoft.com/office/officeart/2005/8/layout/bProcess3"/>
    <dgm:cxn modelId="{B253E553-7D3E-4453-9FA2-B9C765B8B8AC}" type="presParOf" srcId="{CDDED69B-E46F-469D-A65F-6268671B9593}" destId="{9A3C8E8D-F6A8-423C-B944-B6393C872D3A}" srcOrd="3" destOrd="0" presId="urn:microsoft.com/office/officeart/2005/8/layout/bProcess3"/>
    <dgm:cxn modelId="{8A1B7C42-49B6-41D0-9418-0C97F505FBA6}" type="presParOf" srcId="{9A3C8E8D-F6A8-423C-B944-B6393C872D3A}" destId="{ABB41519-EACE-4E6C-949D-CFCA02C51680}" srcOrd="0" destOrd="0" presId="urn:microsoft.com/office/officeart/2005/8/layout/bProcess3"/>
    <dgm:cxn modelId="{454E8F2E-7464-42B8-B3E4-A81DC457022C}" type="presParOf" srcId="{CDDED69B-E46F-469D-A65F-6268671B9593}" destId="{B307983F-5EFF-45AE-BB9A-7EE2D801AD78}" srcOrd="4" destOrd="0" presId="urn:microsoft.com/office/officeart/2005/8/layout/bProcess3"/>
    <dgm:cxn modelId="{36C7F607-D219-4955-A629-F6B50A0EF0ED}" type="presParOf" srcId="{CDDED69B-E46F-469D-A65F-6268671B9593}" destId="{7CAA44CF-671E-485F-B42A-057BDA3179E8}" srcOrd="5" destOrd="0" presId="urn:microsoft.com/office/officeart/2005/8/layout/bProcess3"/>
    <dgm:cxn modelId="{4BC7EFAE-40B9-4988-8A85-D2CE05B77A5F}" type="presParOf" srcId="{7CAA44CF-671E-485F-B42A-057BDA3179E8}" destId="{A221D8C9-8D22-4CBA-8C81-64AA8D1C1F5A}" srcOrd="0" destOrd="0" presId="urn:microsoft.com/office/officeart/2005/8/layout/bProcess3"/>
    <dgm:cxn modelId="{9C189042-B691-4903-A8A0-0FD7D3E1F8C3}" type="presParOf" srcId="{CDDED69B-E46F-469D-A65F-6268671B9593}" destId="{5842ADFA-F522-437B-9631-2AB5C04AD3FD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54275-A3F0-4502-A259-4BEC818717F6}" type="doc">
      <dgm:prSet loTypeId="urn:microsoft.com/office/officeart/2005/8/layout/defaul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E29E47F6-33DE-44FA-B8C6-00FFF56B9EF8}">
      <dgm:prSet phldrT="[文字]" custT="1"/>
      <dgm:spPr/>
      <dgm:t>
        <a:bodyPr/>
        <a:lstStyle/>
        <a:p>
          <a:r>
            <a:rPr lang="en-US" altLang="zh-TW" sz="1900" b="1" dirty="0" smtClean="0"/>
            <a:t>1. Customer </a:t>
          </a:r>
          <a:endParaRPr lang="zh-TW" altLang="en-US" sz="1900" b="1" dirty="0"/>
        </a:p>
      </dgm:t>
    </dgm:pt>
    <dgm:pt modelId="{FCF77968-EA6C-4939-B569-14256B1ED33A}" type="parTrans" cxnId="{2E6EFB9C-5702-4C51-B14F-088776509D29}">
      <dgm:prSet/>
      <dgm:spPr/>
      <dgm:t>
        <a:bodyPr/>
        <a:lstStyle/>
        <a:p>
          <a:endParaRPr lang="zh-TW" altLang="en-US" sz="1900" b="1"/>
        </a:p>
      </dgm:t>
    </dgm:pt>
    <dgm:pt modelId="{13CE4C0C-DF0F-4F64-82D7-AFF81C01BCDA}" type="sibTrans" cxnId="{2E6EFB9C-5702-4C51-B14F-088776509D29}">
      <dgm:prSet/>
      <dgm:spPr/>
      <dgm:t>
        <a:bodyPr/>
        <a:lstStyle/>
        <a:p>
          <a:endParaRPr lang="zh-TW" altLang="en-US" sz="1900" b="1"/>
        </a:p>
      </dgm:t>
    </dgm:pt>
    <dgm:pt modelId="{B4DB24D7-90AA-46D4-9F24-B7E25B6A19E4}">
      <dgm:prSet phldrT="[文字]" custT="1"/>
      <dgm:spPr/>
      <dgm:t>
        <a:bodyPr/>
        <a:lstStyle/>
        <a:p>
          <a:r>
            <a:rPr lang="en-US" altLang="zh-TW" sz="1900" b="1" dirty="0" smtClean="0"/>
            <a:t>3. </a:t>
          </a:r>
          <a:r>
            <a:rPr lang="en-US" altLang="zh-TW" sz="1900" b="1" dirty="0" err="1" smtClean="0"/>
            <a:t>Smart_Phone</a:t>
          </a:r>
          <a:endParaRPr lang="zh-TW" altLang="en-US" sz="1900" b="1" dirty="0"/>
        </a:p>
      </dgm:t>
    </dgm:pt>
    <dgm:pt modelId="{840F642C-9AF5-4799-B504-73F12E6E41E5}" type="parTrans" cxnId="{FC62B616-9C99-4BCD-9556-9437033F9BEB}">
      <dgm:prSet/>
      <dgm:spPr/>
      <dgm:t>
        <a:bodyPr/>
        <a:lstStyle/>
        <a:p>
          <a:endParaRPr lang="zh-TW" altLang="en-US" sz="1900" b="1"/>
        </a:p>
      </dgm:t>
    </dgm:pt>
    <dgm:pt modelId="{F998974B-5349-488F-97EB-8C78744EFD5F}" type="sibTrans" cxnId="{FC62B616-9C99-4BCD-9556-9437033F9BEB}">
      <dgm:prSet/>
      <dgm:spPr/>
      <dgm:t>
        <a:bodyPr/>
        <a:lstStyle/>
        <a:p>
          <a:endParaRPr lang="zh-TW" altLang="en-US" sz="1900" b="1"/>
        </a:p>
      </dgm:t>
    </dgm:pt>
    <dgm:pt modelId="{95698842-BB6A-4E5C-A542-801A873CA101}">
      <dgm:prSet phldrT="[文字]" custT="1"/>
      <dgm:spPr/>
      <dgm:t>
        <a:bodyPr/>
        <a:lstStyle/>
        <a:p>
          <a:r>
            <a:rPr lang="en-US" altLang="zh-TW" sz="1900" b="1" dirty="0" smtClean="0"/>
            <a:t>4. </a:t>
          </a:r>
          <a:r>
            <a:rPr lang="en-US" altLang="zh-TW" sz="1900" b="1" dirty="0" err="1" smtClean="0"/>
            <a:t>Tabelt_Computer</a:t>
          </a:r>
          <a:endParaRPr lang="zh-TW" altLang="en-US" sz="1900" b="1" dirty="0"/>
        </a:p>
      </dgm:t>
    </dgm:pt>
    <dgm:pt modelId="{C6A9BB82-C395-402A-A41D-C3E14E2C3BF3}" type="parTrans" cxnId="{4E315B27-85C7-4052-8FE0-9D3899000DC1}">
      <dgm:prSet/>
      <dgm:spPr/>
      <dgm:t>
        <a:bodyPr/>
        <a:lstStyle/>
        <a:p>
          <a:endParaRPr lang="zh-TW" altLang="en-US" sz="1900" b="1"/>
        </a:p>
      </dgm:t>
    </dgm:pt>
    <dgm:pt modelId="{5458126C-2E02-4C59-B1C9-70AF33FF1F5E}" type="sibTrans" cxnId="{4E315B27-85C7-4052-8FE0-9D3899000DC1}">
      <dgm:prSet/>
      <dgm:spPr/>
      <dgm:t>
        <a:bodyPr/>
        <a:lstStyle/>
        <a:p>
          <a:endParaRPr lang="zh-TW" altLang="en-US" sz="1900" b="1"/>
        </a:p>
      </dgm:t>
    </dgm:pt>
    <dgm:pt modelId="{A30AF416-530B-4F60-8DC2-EA99099FA658}">
      <dgm:prSet phldrT="[文字]" custT="1"/>
      <dgm:spPr/>
      <dgm:t>
        <a:bodyPr/>
        <a:lstStyle/>
        <a:p>
          <a:r>
            <a:rPr lang="en-US" altLang="zh-TW" sz="1900" b="1" smtClean="0"/>
            <a:t>2. Order_list</a:t>
          </a:r>
          <a:endParaRPr lang="zh-TW" altLang="en-US" sz="1900" b="1" dirty="0"/>
        </a:p>
      </dgm:t>
    </dgm:pt>
    <dgm:pt modelId="{B18C9C54-1703-4A0E-ABCB-362ACD810024}" type="parTrans" cxnId="{7A1B620D-2266-481D-B095-EDF9CD6B5E2E}">
      <dgm:prSet/>
      <dgm:spPr/>
      <dgm:t>
        <a:bodyPr/>
        <a:lstStyle/>
        <a:p>
          <a:endParaRPr lang="zh-TW" altLang="en-US"/>
        </a:p>
      </dgm:t>
    </dgm:pt>
    <dgm:pt modelId="{6013F780-5467-4F81-A4BD-7D659A4F5344}" type="sibTrans" cxnId="{7A1B620D-2266-481D-B095-EDF9CD6B5E2E}">
      <dgm:prSet/>
      <dgm:spPr/>
      <dgm:t>
        <a:bodyPr/>
        <a:lstStyle/>
        <a:p>
          <a:endParaRPr lang="zh-TW" altLang="en-US"/>
        </a:p>
      </dgm:t>
    </dgm:pt>
    <dgm:pt modelId="{6D7953BA-D78A-4E20-9552-4DFA00E75D4F}" type="pres">
      <dgm:prSet presAssocID="{3EB54275-A3F0-4502-A259-4BEC818717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24D0027-6311-4D25-8869-5CE367B0F70A}" type="pres">
      <dgm:prSet presAssocID="{E29E47F6-33DE-44FA-B8C6-00FFF56B9EF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148B0C-AE27-4926-8C57-15CEC37C988E}" type="pres">
      <dgm:prSet presAssocID="{13CE4C0C-DF0F-4F64-82D7-AFF81C01BCDA}" presName="sibTrans" presStyleCnt="0"/>
      <dgm:spPr/>
    </dgm:pt>
    <dgm:pt modelId="{9189D3E9-AFA5-4BC4-9B5D-FBE4330F9FF2}" type="pres">
      <dgm:prSet presAssocID="{B4DB24D7-90AA-46D4-9F24-B7E25B6A19E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71A1D4-EF8E-4114-9C50-500566541E03}" type="pres">
      <dgm:prSet presAssocID="{F998974B-5349-488F-97EB-8C78744EFD5F}" presName="sibTrans" presStyleCnt="0"/>
      <dgm:spPr/>
    </dgm:pt>
    <dgm:pt modelId="{88096FDC-5D4A-411F-AD56-2E8C4E803C76}" type="pres">
      <dgm:prSet presAssocID="{A30AF416-530B-4F60-8DC2-EA99099FA65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8A2C31-E22E-46F2-B916-44C842F99ED4}" type="pres">
      <dgm:prSet presAssocID="{6013F780-5467-4F81-A4BD-7D659A4F5344}" presName="sibTrans" presStyleCnt="0"/>
      <dgm:spPr/>
    </dgm:pt>
    <dgm:pt modelId="{4076A1E9-35D5-4531-B2B3-1B0046147494}" type="pres">
      <dgm:prSet presAssocID="{95698842-BB6A-4E5C-A542-801A873CA10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E0D945F-A242-4773-AC8B-0D6AE164A049}" type="presOf" srcId="{3EB54275-A3F0-4502-A259-4BEC818717F6}" destId="{6D7953BA-D78A-4E20-9552-4DFA00E75D4F}" srcOrd="0" destOrd="0" presId="urn:microsoft.com/office/officeart/2005/8/layout/default"/>
    <dgm:cxn modelId="{BB63A029-03F7-461E-B161-B662D446B980}" type="presOf" srcId="{B4DB24D7-90AA-46D4-9F24-B7E25B6A19E4}" destId="{9189D3E9-AFA5-4BC4-9B5D-FBE4330F9FF2}" srcOrd="0" destOrd="0" presId="urn:microsoft.com/office/officeart/2005/8/layout/default"/>
    <dgm:cxn modelId="{52B71688-45B3-49B3-9472-C283E93679F1}" type="presOf" srcId="{A30AF416-530B-4F60-8DC2-EA99099FA658}" destId="{88096FDC-5D4A-411F-AD56-2E8C4E803C76}" srcOrd="0" destOrd="0" presId="urn:microsoft.com/office/officeart/2005/8/layout/default"/>
    <dgm:cxn modelId="{9484211F-2CBC-411F-B9D8-1189AD67E566}" type="presOf" srcId="{E29E47F6-33DE-44FA-B8C6-00FFF56B9EF8}" destId="{824D0027-6311-4D25-8869-5CE367B0F70A}" srcOrd="0" destOrd="0" presId="urn:microsoft.com/office/officeart/2005/8/layout/default"/>
    <dgm:cxn modelId="{FC62B616-9C99-4BCD-9556-9437033F9BEB}" srcId="{3EB54275-A3F0-4502-A259-4BEC818717F6}" destId="{B4DB24D7-90AA-46D4-9F24-B7E25B6A19E4}" srcOrd="1" destOrd="0" parTransId="{840F642C-9AF5-4799-B504-73F12E6E41E5}" sibTransId="{F998974B-5349-488F-97EB-8C78744EFD5F}"/>
    <dgm:cxn modelId="{2E6EFB9C-5702-4C51-B14F-088776509D29}" srcId="{3EB54275-A3F0-4502-A259-4BEC818717F6}" destId="{E29E47F6-33DE-44FA-B8C6-00FFF56B9EF8}" srcOrd="0" destOrd="0" parTransId="{FCF77968-EA6C-4939-B569-14256B1ED33A}" sibTransId="{13CE4C0C-DF0F-4F64-82D7-AFF81C01BCDA}"/>
    <dgm:cxn modelId="{F112BACC-AA53-498B-BD96-FAF207E63362}" type="presOf" srcId="{95698842-BB6A-4E5C-A542-801A873CA101}" destId="{4076A1E9-35D5-4531-B2B3-1B0046147494}" srcOrd="0" destOrd="0" presId="urn:microsoft.com/office/officeart/2005/8/layout/default"/>
    <dgm:cxn modelId="{4E315B27-85C7-4052-8FE0-9D3899000DC1}" srcId="{3EB54275-A3F0-4502-A259-4BEC818717F6}" destId="{95698842-BB6A-4E5C-A542-801A873CA101}" srcOrd="3" destOrd="0" parTransId="{C6A9BB82-C395-402A-A41D-C3E14E2C3BF3}" sibTransId="{5458126C-2E02-4C59-B1C9-70AF33FF1F5E}"/>
    <dgm:cxn modelId="{7A1B620D-2266-481D-B095-EDF9CD6B5E2E}" srcId="{3EB54275-A3F0-4502-A259-4BEC818717F6}" destId="{A30AF416-530B-4F60-8DC2-EA99099FA658}" srcOrd="2" destOrd="0" parTransId="{B18C9C54-1703-4A0E-ABCB-362ACD810024}" sibTransId="{6013F780-5467-4F81-A4BD-7D659A4F5344}"/>
    <dgm:cxn modelId="{569CC880-CE7B-40C3-B06F-3563E23EF821}" type="presParOf" srcId="{6D7953BA-D78A-4E20-9552-4DFA00E75D4F}" destId="{824D0027-6311-4D25-8869-5CE367B0F70A}" srcOrd="0" destOrd="0" presId="urn:microsoft.com/office/officeart/2005/8/layout/default"/>
    <dgm:cxn modelId="{4D1BEE3E-F243-4127-BD34-A76432D0C284}" type="presParOf" srcId="{6D7953BA-D78A-4E20-9552-4DFA00E75D4F}" destId="{E8148B0C-AE27-4926-8C57-15CEC37C988E}" srcOrd="1" destOrd="0" presId="urn:microsoft.com/office/officeart/2005/8/layout/default"/>
    <dgm:cxn modelId="{9037A5C6-78BC-4390-9C30-ACCECB3F4716}" type="presParOf" srcId="{6D7953BA-D78A-4E20-9552-4DFA00E75D4F}" destId="{9189D3E9-AFA5-4BC4-9B5D-FBE4330F9FF2}" srcOrd="2" destOrd="0" presId="urn:microsoft.com/office/officeart/2005/8/layout/default"/>
    <dgm:cxn modelId="{FFB31782-112D-4E42-9125-83235905A7ED}" type="presParOf" srcId="{6D7953BA-D78A-4E20-9552-4DFA00E75D4F}" destId="{5271A1D4-EF8E-4114-9C50-500566541E03}" srcOrd="3" destOrd="0" presId="urn:microsoft.com/office/officeart/2005/8/layout/default"/>
    <dgm:cxn modelId="{43930B35-1EBC-4898-9287-EE0B77B9E99E}" type="presParOf" srcId="{6D7953BA-D78A-4E20-9552-4DFA00E75D4F}" destId="{88096FDC-5D4A-411F-AD56-2E8C4E803C76}" srcOrd="4" destOrd="0" presId="urn:microsoft.com/office/officeart/2005/8/layout/default"/>
    <dgm:cxn modelId="{01B14A0F-EF84-412C-BF64-C32B909335E5}" type="presParOf" srcId="{6D7953BA-D78A-4E20-9552-4DFA00E75D4F}" destId="{358A2C31-E22E-46F2-B916-44C842F99ED4}" srcOrd="5" destOrd="0" presId="urn:microsoft.com/office/officeart/2005/8/layout/default"/>
    <dgm:cxn modelId="{B87075BC-2778-44AD-9C06-3202B5C8491F}" type="presParOf" srcId="{6D7953BA-D78A-4E20-9552-4DFA00E75D4F}" destId="{4076A1E9-35D5-4531-B2B3-1B004614749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CEF7EC-49A4-4C0C-99B1-7F6627319AD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90409F5-CA5F-43AB-A092-DAC0B5443545}">
      <dgm:prSet phldrT="[文字]"/>
      <dgm:spPr/>
      <dgm:t>
        <a:bodyPr/>
        <a:lstStyle/>
        <a:p>
          <a:r>
            <a: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2. </a:t>
          </a:r>
          <a:r>
            <a:rPr lang="en-US" altLang="zh-TW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Subqueries</a:t>
          </a:r>
          <a:r>
            <a: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 with ANY or SOME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D0AC4EE3-46D2-40C0-92D9-489F849729F9}" type="parTrans" cxnId="{AE5BFF4C-D2CB-49E2-9B00-18A953810D8F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FF524545-2A82-4CDB-B6CE-E4E56A806EEE}" type="sibTrans" cxnId="{AE5BFF4C-D2CB-49E2-9B00-18A953810D8F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E92EEF54-7627-4586-8DF4-2BE8E5B15E77}">
      <dgm:prSet phldrT="[文字]" custT="1"/>
      <dgm:spPr/>
      <dgm:t>
        <a:bodyPr/>
        <a:lstStyle/>
        <a:p>
          <a:r>
            <a:rPr lang="en-US" altLang="zh-TW" sz="33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3. </a:t>
          </a:r>
          <a:r>
            <a:rPr lang="en-US" altLang="zh-TW" sz="33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Subquery</a:t>
          </a:r>
          <a:endParaRPr lang="zh-TW" altLang="en-US" sz="33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F512803D-3412-4EFC-8B9C-7FD446DAFB93}" type="parTrans" cxnId="{0906D7C2-B591-4BD2-B186-19AE4C68B034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A2CD9C05-6F5B-46E0-93C8-A8FF27B76EEB}" type="sibTrans" cxnId="{0906D7C2-B591-4BD2-B186-19AE4C68B034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585996BE-4734-461F-8C5C-89F6BE446721}">
      <dgm:prSet phldrT="[文字]"/>
      <dgm:spPr/>
      <dgm:t>
        <a:bodyPr/>
        <a:lstStyle/>
        <a:p>
          <a:r>
            <a:rPr lang="en-US" altLang="zh-TW" dirty="0" smtClean="0">
              <a:latin typeface="+mj-ea"/>
              <a:ea typeface="+mj-ea"/>
            </a:rPr>
            <a:t>Using RENAME</a:t>
          </a:r>
          <a:endParaRPr lang="zh-TW" altLang="en-US" dirty="0">
            <a:latin typeface="+mj-ea"/>
            <a:ea typeface="+mj-ea"/>
          </a:endParaRPr>
        </a:p>
      </dgm:t>
    </dgm:pt>
    <dgm:pt modelId="{40A59921-0A62-4A4A-BD8E-9265C6253727}" type="parTrans" cxnId="{8714DD3F-3318-4C42-81F7-19BAE2E63556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CD221889-3D8B-4B9A-AECB-A56D49D29F48}" type="sibTrans" cxnId="{8714DD3F-3318-4C42-81F7-19BAE2E63556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27D8D746-0E46-4BAE-AF2B-04A3C339B32A}">
      <dgm:prSet phldrT="[文字]"/>
      <dgm:spPr/>
      <dgm:t>
        <a:bodyPr/>
        <a:lstStyle/>
        <a:p>
          <a:r>
            <a:rPr lang="en-US" altLang="zh-TW" dirty="0" smtClean="0">
              <a:latin typeface="+mj-ea"/>
              <a:ea typeface="+mj-ea"/>
            </a:rPr>
            <a:t>Using SOME</a:t>
          </a:r>
          <a:endParaRPr lang="zh-TW" altLang="en-US" dirty="0">
            <a:latin typeface="+mj-ea"/>
            <a:ea typeface="+mj-ea"/>
          </a:endParaRPr>
        </a:p>
      </dgm:t>
    </dgm:pt>
    <dgm:pt modelId="{57F8AB89-91C1-41EE-A0A4-6650F1738A11}" type="parTrans" cxnId="{CC6DB8C4-92EA-436C-9A90-5C9552A7181C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91B0850B-AB2F-44F0-9F4D-4BF838D8A059}" type="sibTrans" cxnId="{CC6DB8C4-92EA-436C-9A90-5C9552A7181C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52EAAC81-6D21-4C62-B127-6E2DCF5052FF}">
      <dgm:prSet phldrT="[文字]" custT="1"/>
      <dgm:spPr/>
      <dgm:t>
        <a:bodyPr/>
        <a:lstStyle/>
        <a:p>
          <a:r>
            <a:rPr lang="en-US" altLang="zh-TW" sz="2700" dirty="0" smtClean="0">
              <a:solidFill>
                <a:schemeClr val="tx1"/>
              </a:solidFill>
              <a:latin typeface="+mj-ea"/>
              <a:ea typeface="+mj-ea"/>
            </a:rPr>
            <a:t>Using </a:t>
          </a:r>
          <a:r>
            <a:rPr lang="en-US" altLang="zh-TW" sz="2700" dirty="0" err="1" smtClean="0">
              <a:solidFill>
                <a:schemeClr val="tx1"/>
              </a:solidFill>
              <a:latin typeface="+mj-ea"/>
              <a:ea typeface="+mj-ea"/>
            </a:rPr>
            <a:t>subquery</a:t>
          </a:r>
          <a:r>
            <a:rPr lang="en-US" altLang="zh-TW" sz="2700" dirty="0" smtClean="0">
              <a:solidFill>
                <a:schemeClr val="tx1"/>
              </a:solidFill>
              <a:latin typeface="+mj-ea"/>
              <a:ea typeface="+mj-ea"/>
            </a:rPr>
            <a:t> ( </a:t>
          </a:r>
          <a:r>
            <a:rPr lang="zh-TW" altLang="en-US" sz="2700" dirty="0" smtClean="0">
              <a:solidFill>
                <a:schemeClr val="tx1"/>
              </a:solidFill>
              <a:latin typeface="+mj-ea"/>
              <a:ea typeface="+mj-ea"/>
            </a:rPr>
            <a:t>課本</a:t>
          </a:r>
          <a:r>
            <a:rPr lang="en-US" altLang="zh-TW" sz="2700" dirty="0" smtClean="0">
              <a:solidFill>
                <a:schemeClr val="tx1"/>
              </a:solidFill>
              <a:latin typeface="+mj-ea"/>
              <a:ea typeface="+mj-ea"/>
            </a:rPr>
            <a:t>P. 3-54 )</a:t>
          </a:r>
          <a:endParaRPr lang="zh-TW" altLang="en-US" sz="2700" dirty="0">
            <a:solidFill>
              <a:schemeClr val="tx1"/>
            </a:solidFill>
            <a:latin typeface="+mj-ea"/>
            <a:ea typeface="+mj-ea"/>
          </a:endParaRPr>
        </a:p>
      </dgm:t>
    </dgm:pt>
    <dgm:pt modelId="{312028CF-3DF1-4B87-B1C7-3E764F900863}" type="parTrans" cxnId="{DAB72DC7-6C1D-4CE7-AA3F-B1349CE506EC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C2223571-2E64-474D-B7D6-236E7B1DEBFC}" type="sibTrans" cxnId="{DAB72DC7-6C1D-4CE7-AA3F-B1349CE506EC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2235C3B8-6EE4-42AF-AA7B-8F5427FDD5C5}">
      <dgm:prSet phldrT="[文字]"/>
      <dgm:spPr/>
      <dgm:t>
        <a:bodyPr/>
        <a:lstStyle/>
        <a:p>
          <a:r>
            <a: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1. Tuple Variables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A53B0041-EE73-42AD-A980-B800F610B3E1}" type="sibTrans" cxnId="{74717693-81B4-43A4-BB5E-AE4582A639BE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3A06FB69-E944-4C70-9247-742818049C2F}" type="parTrans" cxnId="{74717693-81B4-43A4-BB5E-AE4582A639BE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3670FB83-DA84-478D-8920-4C6C4D1409A8}" type="pres">
      <dgm:prSet presAssocID="{2ECEF7EC-49A4-4C0C-99B1-7F6627319A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AF98B85-E59A-4A35-873E-13C7EA646FA9}" type="pres">
      <dgm:prSet presAssocID="{2235C3B8-6EE4-42AF-AA7B-8F5427FDD5C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23764B-C557-440A-BEC2-6FCF81E1DF6B}" type="pres">
      <dgm:prSet presAssocID="{2235C3B8-6EE4-42AF-AA7B-8F5427FDD5C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9AF66F-4A94-41D4-8C46-E082D33457C3}" type="pres">
      <dgm:prSet presAssocID="{F90409F5-CA5F-43AB-A092-DAC0B544354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721C4B-98B3-468B-A847-FB1E61BDB677}" type="pres">
      <dgm:prSet presAssocID="{F90409F5-CA5F-43AB-A092-DAC0B5443545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859651-BD80-4A4E-97F1-DBB2F39B9C59}" type="pres">
      <dgm:prSet presAssocID="{E92EEF54-7627-4586-8DF4-2BE8E5B15E7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B7D2F6-8146-4406-8D7B-BA801F1153E1}" type="pres">
      <dgm:prSet presAssocID="{E92EEF54-7627-4586-8DF4-2BE8E5B15E7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06D7C2-B591-4BD2-B186-19AE4C68B034}" srcId="{2ECEF7EC-49A4-4C0C-99B1-7F6627319AD7}" destId="{E92EEF54-7627-4586-8DF4-2BE8E5B15E77}" srcOrd="2" destOrd="0" parTransId="{F512803D-3412-4EFC-8B9C-7FD446DAFB93}" sibTransId="{A2CD9C05-6F5B-46E0-93C8-A8FF27B76EEB}"/>
    <dgm:cxn modelId="{AE5BFF4C-D2CB-49E2-9B00-18A953810D8F}" srcId="{2ECEF7EC-49A4-4C0C-99B1-7F6627319AD7}" destId="{F90409F5-CA5F-43AB-A092-DAC0B5443545}" srcOrd="1" destOrd="0" parTransId="{D0AC4EE3-46D2-40C0-92D9-489F849729F9}" sibTransId="{FF524545-2A82-4CDB-B6CE-E4E56A806EEE}"/>
    <dgm:cxn modelId="{74717693-81B4-43A4-BB5E-AE4582A639BE}" srcId="{2ECEF7EC-49A4-4C0C-99B1-7F6627319AD7}" destId="{2235C3B8-6EE4-42AF-AA7B-8F5427FDD5C5}" srcOrd="0" destOrd="0" parTransId="{3A06FB69-E944-4C70-9247-742818049C2F}" sibTransId="{A53B0041-EE73-42AD-A980-B800F610B3E1}"/>
    <dgm:cxn modelId="{DAB72DC7-6C1D-4CE7-AA3F-B1349CE506EC}" srcId="{E92EEF54-7627-4586-8DF4-2BE8E5B15E77}" destId="{52EAAC81-6D21-4C62-B127-6E2DCF5052FF}" srcOrd="0" destOrd="0" parTransId="{312028CF-3DF1-4B87-B1C7-3E764F900863}" sibTransId="{C2223571-2E64-474D-B7D6-236E7B1DEBFC}"/>
    <dgm:cxn modelId="{86B3397D-C09A-4D67-934E-54554B5D081E}" type="presOf" srcId="{E92EEF54-7627-4586-8DF4-2BE8E5B15E77}" destId="{35859651-BD80-4A4E-97F1-DBB2F39B9C59}" srcOrd="0" destOrd="0" presId="urn:microsoft.com/office/officeart/2005/8/layout/vList2"/>
    <dgm:cxn modelId="{6379BF32-3975-4CEC-91A4-ED12CB4CA83D}" type="presOf" srcId="{F90409F5-CA5F-43AB-A092-DAC0B5443545}" destId="{A89AF66F-4A94-41D4-8C46-E082D33457C3}" srcOrd="0" destOrd="0" presId="urn:microsoft.com/office/officeart/2005/8/layout/vList2"/>
    <dgm:cxn modelId="{8714DD3F-3318-4C42-81F7-19BAE2E63556}" srcId="{2235C3B8-6EE4-42AF-AA7B-8F5427FDD5C5}" destId="{585996BE-4734-461F-8C5C-89F6BE446721}" srcOrd="0" destOrd="0" parTransId="{40A59921-0A62-4A4A-BD8E-9265C6253727}" sibTransId="{CD221889-3D8B-4B9A-AECB-A56D49D29F48}"/>
    <dgm:cxn modelId="{B41CFA9B-413B-4ABB-93A9-DE6F1C842F2C}" type="presOf" srcId="{27D8D746-0E46-4BAE-AF2B-04A3C339B32A}" destId="{09721C4B-98B3-468B-A847-FB1E61BDB677}" srcOrd="0" destOrd="0" presId="urn:microsoft.com/office/officeart/2005/8/layout/vList2"/>
    <dgm:cxn modelId="{891FA795-8598-4039-B45D-5B95A3905296}" type="presOf" srcId="{2ECEF7EC-49A4-4C0C-99B1-7F6627319AD7}" destId="{3670FB83-DA84-478D-8920-4C6C4D1409A8}" srcOrd="0" destOrd="0" presId="urn:microsoft.com/office/officeart/2005/8/layout/vList2"/>
    <dgm:cxn modelId="{EF180281-1839-4591-8ADC-C1A26BE4CB57}" type="presOf" srcId="{2235C3B8-6EE4-42AF-AA7B-8F5427FDD5C5}" destId="{BAF98B85-E59A-4A35-873E-13C7EA646FA9}" srcOrd="0" destOrd="0" presId="urn:microsoft.com/office/officeart/2005/8/layout/vList2"/>
    <dgm:cxn modelId="{CC6DB8C4-92EA-436C-9A90-5C9552A7181C}" srcId="{F90409F5-CA5F-43AB-A092-DAC0B5443545}" destId="{27D8D746-0E46-4BAE-AF2B-04A3C339B32A}" srcOrd="0" destOrd="0" parTransId="{57F8AB89-91C1-41EE-A0A4-6650F1738A11}" sibTransId="{91B0850B-AB2F-44F0-9F4D-4BF838D8A059}"/>
    <dgm:cxn modelId="{0CC81F83-699E-410D-942B-B408CB18B20B}" type="presOf" srcId="{585996BE-4734-461F-8C5C-89F6BE446721}" destId="{0A23764B-C557-440A-BEC2-6FCF81E1DF6B}" srcOrd="0" destOrd="0" presId="urn:microsoft.com/office/officeart/2005/8/layout/vList2"/>
    <dgm:cxn modelId="{6D6572F1-8571-417A-BD3E-16E11537804E}" type="presOf" srcId="{52EAAC81-6D21-4C62-B127-6E2DCF5052FF}" destId="{71B7D2F6-8146-4406-8D7B-BA801F1153E1}" srcOrd="0" destOrd="0" presId="urn:microsoft.com/office/officeart/2005/8/layout/vList2"/>
    <dgm:cxn modelId="{BBFDADCF-0A3C-42C7-B4C2-D97A3AA984A1}" type="presParOf" srcId="{3670FB83-DA84-478D-8920-4C6C4D1409A8}" destId="{BAF98B85-E59A-4A35-873E-13C7EA646FA9}" srcOrd="0" destOrd="0" presId="urn:microsoft.com/office/officeart/2005/8/layout/vList2"/>
    <dgm:cxn modelId="{15D5624A-9C3D-4A57-83CD-BD431268CED3}" type="presParOf" srcId="{3670FB83-DA84-478D-8920-4C6C4D1409A8}" destId="{0A23764B-C557-440A-BEC2-6FCF81E1DF6B}" srcOrd="1" destOrd="0" presId="urn:microsoft.com/office/officeart/2005/8/layout/vList2"/>
    <dgm:cxn modelId="{20191E15-4D6D-4B10-A04B-BED7492EA253}" type="presParOf" srcId="{3670FB83-DA84-478D-8920-4C6C4D1409A8}" destId="{A89AF66F-4A94-41D4-8C46-E082D33457C3}" srcOrd="2" destOrd="0" presId="urn:microsoft.com/office/officeart/2005/8/layout/vList2"/>
    <dgm:cxn modelId="{EEB8049C-0FD0-4377-85E7-22949B957785}" type="presParOf" srcId="{3670FB83-DA84-478D-8920-4C6C4D1409A8}" destId="{09721C4B-98B3-468B-A847-FB1E61BDB677}" srcOrd="3" destOrd="0" presId="urn:microsoft.com/office/officeart/2005/8/layout/vList2"/>
    <dgm:cxn modelId="{7A12559D-7388-46B3-887C-6F654F855826}" type="presParOf" srcId="{3670FB83-DA84-478D-8920-4C6C4D1409A8}" destId="{35859651-BD80-4A4E-97F1-DBB2F39B9C59}" srcOrd="4" destOrd="0" presId="urn:microsoft.com/office/officeart/2005/8/layout/vList2"/>
    <dgm:cxn modelId="{62AC4A06-75C6-4E2B-8D24-5834F1DB4BF2}" type="presParOf" srcId="{3670FB83-DA84-478D-8920-4C6C4D1409A8}" destId="{71B7D2F6-8146-4406-8D7B-BA801F1153E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C12A6-A100-4569-83AF-7AA586F0A5C7}">
      <dsp:nvSpPr>
        <dsp:cNvPr id="0" name=""/>
        <dsp:cNvSpPr/>
      </dsp:nvSpPr>
      <dsp:spPr>
        <a:xfrm>
          <a:off x="3680319" y="1361371"/>
          <a:ext cx="8149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14969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066665" y="1402859"/>
        <a:ext cx="42278" cy="8463"/>
      </dsp:txXfrm>
    </dsp:sp>
    <dsp:sp modelId="{02E52594-9C8D-457B-A8C0-4DEB5E6C0F4D}">
      <dsp:nvSpPr>
        <dsp:cNvPr id="0" name=""/>
        <dsp:cNvSpPr/>
      </dsp:nvSpPr>
      <dsp:spPr>
        <a:xfrm>
          <a:off x="5730" y="304174"/>
          <a:ext cx="3676389" cy="22058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檢視表格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線上購物系統</a:t>
          </a:r>
          <a:endParaRPr lang="zh-TW" alt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30" y="304174"/>
        <a:ext cx="3676389" cy="2205833"/>
      </dsp:txXfrm>
    </dsp:sp>
    <dsp:sp modelId="{9A3C8E8D-F6A8-423C-B944-B6393C872D3A}">
      <dsp:nvSpPr>
        <dsp:cNvPr id="0" name=""/>
        <dsp:cNvSpPr/>
      </dsp:nvSpPr>
      <dsp:spPr>
        <a:xfrm>
          <a:off x="1843925" y="2508207"/>
          <a:ext cx="4521958" cy="814969"/>
        </a:xfrm>
        <a:custGeom>
          <a:avLst/>
          <a:gdLst/>
          <a:ahLst/>
          <a:cxnLst/>
          <a:rect l="0" t="0" r="0" b="0"/>
          <a:pathLst>
            <a:path>
              <a:moveTo>
                <a:pt x="4521958" y="0"/>
              </a:moveTo>
              <a:lnTo>
                <a:pt x="4521958" y="424584"/>
              </a:lnTo>
              <a:lnTo>
                <a:pt x="0" y="424584"/>
              </a:lnTo>
              <a:lnTo>
                <a:pt x="0" y="814969"/>
              </a:lnTo>
            </a:path>
          </a:pathLst>
        </a:custGeom>
        <a:noFill/>
        <a:ln w="1270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989896" y="2911460"/>
        <a:ext cx="230016" cy="8463"/>
      </dsp:txXfrm>
    </dsp:sp>
    <dsp:sp modelId="{03FD2B1D-09BA-431A-AAD7-A3A6F5BEA8B7}">
      <dsp:nvSpPr>
        <dsp:cNvPr id="0" name=""/>
        <dsp:cNvSpPr/>
      </dsp:nvSpPr>
      <dsp:spPr>
        <a:xfrm>
          <a:off x="4527689" y="304174"/>
          <a:ext cx="3676389" cy="2205833"/>
        </a:xfrm>
        <a:prstGeom prst="rect">
          <a:avLst/>
        </a:prstGeom>
        <a:solidFill>
          <a:schemeClr val="accent2">
            <a:hueOff val="-904150"/>
            <a:satOff val="-552"/>
            <a:lumOff val="21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000" b="1" kern="120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Set Comparison</a:t>
          </a:r>
          <a:endParaRPr lang="zh-TW" altLang="en-US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課本</a:t>
          </a:r>
          <a:r>
            <a:rPr lang="en-US" altLang="en-US" sz="2500" b="1" kern="1200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P. 3-43, 3-54</a:t>
          </a:r>
          <a:endParaRPr lang="zh-TW" altLang="en-US" sz="2500" kern="1200" dirty="0"/>
        </a:p>
      </dsp:txBody>
      <dsp:txXfrm>
        <a:off x="4527689" y="304174"/>
        <a:ext cx="3676389" cy="2205833"/>
      </dsp:txXfrm>
    </dsp:sp>
    <dsp:sp modelId="{7CAA44CF-671E-485F-B42A-057BDA3179E8}">
      <dsp:nvSpPr>
        <dsp:cNvPr id="0" name=""/>
        <dsp:cNvSpPr/>
      </dsp:nvSpPr>
      <dsp:spPr>
        <a:xfrm>
          <a:off x="3680319" y="4412773"/>
          <a:ext cx="8149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14969" y="45720"/>
              </a:lnTo>
            </a:path>
          </a:pathLst>
        </a:custGeom>
        <a:noFill/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066665" y="4454261"/>
        <a:ext cx="42278" cy="8463"/>
      </dsp:txXfrm>
    </dsp:sp>
    <dsp:sp modelId="{B307983F-5EFF-45AE-BB9A-7EE2D801AD78}">
      <dsp:nvSpPr>
        <dsp:cNvPr id="0" name=""/>
        <dsp:cNvSpPr/>
      </dsp:nvSpPr>
      <dsp:spPr>
        <a:xfrm>
          <a:off x="5730" y="3355577"/>
          <a:ext cx="3676389" cy="2205833"/>
        </a:xfrm>
        <a:prstGeom prst="rect">
          <a:avLst/>
        </a:prstGeom>
        <a:solidFill>
          <a:schemeClr val="accent2">
            <a:hueOff val="-1808300"/>
            <a:satOff val="-1104"/>
            <a:lumOff val="43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其它範例操作</a:t>
          </a:r>
          <a:endParaRPr lang="zh-TW" altLang="en-US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課本</a:t>
          </a:r>
          <a:r>
            <a:rPr lang="en-US" altLang="zh-TW" sz="2500" b="1" kern="1200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CH3</a:t>
          </a:r>
          <a:r>
            <a:rPr lang="zh-TW" altLang="en-US" sz="2500" b="1" kern="1200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其它練習</a:t>
          </a:r>
          <a:r>
            <a:rPr lang="en-US" altLang="zh-TW" sz="2500" b="1" kern="1200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  </a:t>
          </a:r>
          <a:endParaRPr lang="zh-TW" altLang="en-US" sz="2500" kern="1200" dirty="0"/>
        </a:p>
      </dsp:txBody>
      <dsp:txXfrm>
        <a:off x="5730" y="3355577"/>
        <a:ext cx="3676389" cy="2205833"/>
      </dsp:txXfrm>
    </dsp:sp>
    <dsp:sp modelId="{5842ADFA-F522-437B-9631-2AB5C04AD3FD}">
      <dsp:nvSpPr>
        <dsp:cNvPr id="0" name=""/>
        <dsp:cNvSpPr/>
      </dsp:nvSpPr>
      <dsp:spPr>
        <a:xfrm>
          <a:off x="4527689" y="3355577"/>
          <a:ext cx="3676389" cy="2205833"/>
        </a:xfrm>
        <a:prstGeom prst="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心得感想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替代性</a:t>
          </a:r>
          <a:endParaRPr lang="zh-TW" altLang="en-US" sz="2500" b="1" kern="1200" dirty="0">
            <a:solidFill>
              <a:srgbClr val="E3DE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 smtClean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rPr>
            <a:t>效能</a:t>
          </a:r>
          <a:endParaRPr lang="zh-TW" altLang="en-US" sz="2500" b="1" kern="1200" dirty="0">
            <a:solidFill>
              <a:srgbClr val="E3DE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</a:endParaRPr>
        </a:p>
      </dsp:txBody>
      <dsp:txXfrm>
        <a:off x="4527689" y="3355577"/>
        <a:ext cx="3676389" cy="2205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D0027-6311-4D25-8869-5CE367B0F70A}">
      <dsp:nvSpPr>
        <dsp:cNvPr id="0" name=""/>
        <dsp:cNvSpPr/>
      </dsp:nvSpPr>
      <dsp:spPr>
        <a:xfrm>
          <a:off x="1328505" y="2208"/>
          <a:ext cx="2426476" cy="14558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b="1" kern="1200" dirty="0" smtClean="0"/>
            <a:t>1. Customer </a:t>
          </a:r>
          <a:endParaRPr lang="zh-TW" altLang="en-US" sz="1900" b="1" kern="1200" dirty="0"/>
        </a:p>
      </dsp:txBody>
      <dsp:txXfrm>
        <a:off x="1328505" y="2208"/>
        <a:ext cx="2426476" cy="1455885"/>
      </dsp:txXfrm>
    </dsp:sp>
    <dsp:sp modelId="{9189D3E9-AFA5-4BC4-9B5D-FBE4330F9FF2}">
      <dsp:nvSpPr>
        <dsp:cNvPr id="0" name=""/>
        <dsp:cNvSpPr/>
      </dsp:nvSpPr>
      <dsp:spPr>
        <a:xfrm>
          <a:off x="3997629" y="2208"/>
          <a:ext cx="2426476" cy="14558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b="1" kern="1200" dirty="0" smtClean="0"/>
            <a:t>3. </a:t>
          </a:r>
          <a:r>
            <a:rPr lang="en-US" altLang="zh-TW" sz="1900" b="1" kern="1200" dirty="0" err="1" smtClean="0"/>
            <a:t>Smart_Phone</a:t>
          </a:r>
          <a:endParaRPr lang="zh-TW" altLang="en-US" sz="1900" b="1" kern="1200" dirty="0"/>
        </a:p>
      </dsp:txBody>
      <dsp:txXfrm>
        <a:off x="3997629" y="2208"/>
        <a:ext cx="2426476" cy="1455885"/>
      </dsp:txXfrm>
    </dsp:sp>
    <dsp:sp modelId="{88096FDC-5D4A-411F-AD56-2E8C4E803C76}">
      <dsp:nvSpPr>
        <dsp:cNvPr id="0" name=""/>
        <dsp:cNvSpPr/>
      </dsp:nvSpPr>
      <dsp:spPr>
        <a:xfrm>
          <a:off x="1328505" y="1700741"/>
          <a:ext cx="2426476" cy="14558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b="1" kern="1200" smtClean="0"/>
            <a:t>2. Order_list</a:t>
          </a:r>
          <a:endParaRPr lang="zh-TW" altLang="en-US" sz="1900" b="1" kern="1200" dirty="0"/>
        </a:p>
      </dsp:txBody>
      <dsp:txXfrm>
        <a:off x="1328505" y="1700741"/>
        <a:ext cx="2426476" cy="1455885"/>
      </dsp:txXfrm>
    </dsp:sp>
    <dsp:sp modelId="{4076A1E9-35D5-4531-B2B3-1B0046147494}">
      <dsp:nvSpPr>
        <dsp:cNvPr id="0" name=""/>
        <dsp:cNvSpPr/>
      </dsp:nvSpPr>
      <dsp:spPr>
        <a:xfrm>
          <a:off x="3997629" y="1700741"/>
          <a:ext cx="2426476" cy="14558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b="1" kern="1200" dirty="0" smtClean="0"/>
            <a:t>4. </a:t>
          </a:r>
          <a:r>
            <a:rPr lang="en-US" altLang="zh-TW" sz="1900" b="1" kern="1200" dirty="0" err="1" smtClean="0"/>
            <a:t>Tabelt_Computer</a:t>
          </a:r>
          <a:endParaRPr lang="zh-TW" altLang="en-US" sz="1900" b="1" kern="1200" dirty="0"/>
        </a:p>
      </dsp:txBody>
      <dsp:txXfrm>
        <a:off x="3997629" y="1700741"/>
        <a:ext cx="2426476" cy="1455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98B85-E59A-4A35-873E-13C7EA646FA9}">
      <dsp:nvSpPr>
        <dsp:cNvPr id="0" name=""/>
        <dsp:cNvSpPr/>
      </dsp:nvSpPr>
      <dsp:spPr>
        <a:xfrm>
          <a:off x="0" y="63217"/>
          <a:ext cx="8819407" cy="10979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1. Tuple Variables</a:t>
          </a:r>
          <a:endParaRPr lang="zh-TW" alt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sp:txBody>
      <dsp:txXfrm>
        <a:off x="53599" y="116816"/>
        <a:ext cx="8712209" cy="990773"/>
      </dsp:txXfrm>
    </dsp:sp>
    <dsp:sp modelId="{0A23764B-C557-440A-BEC2-6FCF81E1DF6B}">
      <dsp:nvSpPr>
        <dsp:cNvPr id="0" name=""/>
        <dsp:cNvSpPr/>
      </dsp:nvSpPr>
      <dsp:spPr>
        <a:xfrm>
          <a:off x="0" y="1161189"/>
          <a:ext cx="8819407" cy="63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01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2700" kern="1200" dirty="0" smtClean="0">
              <a:latin typeface="+mj-ea"/>
              <a:ea typeface="+mj-ea"/>
            </a:rPr>
            <a:t>Using RENAME</a:t>
          </a:r>
          <a:endParaRPr lang="zh-TW" altLang="en-US" sz="2700" kern="1200" dirty="0">
            <a:latin typeface="+mj-ea"/>
            <a:ea typeface="+mj-ea"/>
          </a:endParaRPr>
        </a:p>
      </dsp:txBody>
      <dsp:txXfrm>
        <a:off x="0" y="1161189"/>
        <a:ext cx="8819407" cy="633937"/>
      </dsp:txXfrm>
    </dsp:sp>
    <dsp:sp modelId="{A89AF66F-4A94-41D4-8C46-E082D33457C3}">
      <dsp:nvSpPr>
        <dsp:cNvPr id="0" name=""/>
        <dsp:cNvSpPr/>
      </dsp:nvSpPr>
      <dsp:spPr>
        <a:xfrm>
          <a:off x="0" y="1795127"/>
          <a:ext cx="8819407" cy="10979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2. </a:t>
          </a:r>
          <a:r>
            <a:rPr lang="en-US" altLang="zh-TW" sz="3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Subqueries</a:t>
          </a:r>
          <a:r>
            <a:rPr lang="en-US" altLang="zh-TW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 with ANY or SOME</a:t>
          </a:r>
          <a:endParaRPr lang="zh-TW" alt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sp:txBody>
      <dsp:txXfrm>
        <a:off x="53599" y="1848726"/>
        <a:ext cx="8712209" cy="990773"/>
      </dsp:txXfrm>
    </dsp:sp>
    <dsp:sp modelId="{09721C4B-98B3-468B-A847-FB1E61BDB677}">
      <dsp:nvSpPr>
        <dsp:cNvPr id="0" name=""/>
        <dsp:cNvSpPr/>
      </dsp:nvSpPr>
      <dsp:spPr>
        <a:xfrm>
          <a:off x="0" y="2893098"/>
          <a:ext cx="8819407" cy="63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01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2700" kern="1200" dirty="0" smtClean="0">
              <a:latin typeface="+mj-ea"/>
              <a:ea typeface="+mj-ea"/>
            </a:rPr>
            <a:t>Using SOME</a:t>
          </a:r>
          <a:endParaRPr lang="zh-TW" altLang="en-US" sz="2700" kern="1200" dirty="0">
            <a:latin typeface="+mj-ea"/>
            <a:ea typeface="+mj-ea"/>
          </a:endParaRPr>
        </a:p>
      </dsp:txBody>
      <dsp:txXfrm>
        <a:off x="0" y="2893098"/>
        <a:ext cx="8819407" cy="633937"/>
      </dsp:txXfrm>
    </dsp:sp>
    <dsp:sp modelId="{35859651-BD80-4A4E-97F1-DBB2F39B9C59}">
      <dsp:nvSpPr>
        <dsp:cNvPr id="0" name=""/>
        <dsp:cNvSpPr/>
      </dsp:nvSpPr>
      <dsp:spPr>
        <a:xfrm>
          <a:off x="0" y="3527036"/>
          <a:ext cx="8819407" cy="10979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3. </a:t>
          </a:r>
          <a:r>
            <a:rPr lang="en-US" altLang="zh-TW" sz="33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Subquery</a:t>
          </a:r>
          <a:endParaRPr lang="zh-TW" altLang="en-US" sz="3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sp:txBody>
      <dsp:txXfrm>
        <a:off x="53599" y="3580635"/>
        <a:ext cx="8712209" cy="990773"/>
      </dsp:txXfrm>
    </dsp:sp>
    <dsp:sp modelId="{71B7D2F6-8146-4406-8D7B-BA801F1153E1}">
      <dsp:nvSpPr>
        <dsp:cNvPr id="0" name=""/>
        <dsp:cNvSpPr/>
      </dsp:nvSpPr>
      <dsp:spPr>
        <a:xfrm>
          <a:off x="0" y="4625008"/>
          <a:ext cx="8819407" cy="615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016" tIns="34290" rIns="192024" bIns="3429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2700" kern="1200" dirty="0" smtClean="0">
              <a:solidFill>
                <a:schemeClr val="tx1"/>
              </a:solidFill>
              <a:latin typeface="+mj-ea"/>
              <a:ea typeface="+mj-ea"/>
            </a:rPr>
            <a:t>Using </a:t>
          </a:r>
          <a:r>
            <a:rPr lang="en-US" altLang="zh-TW" sz="2700" kern="1200" dirty="0" err="1" smtClean="0">
              <a:solidFill>
                <a:schemeClr val="tx1"/>
              </a:solidFill>
              <a:latin typeface="+mj-ea"/>
              <a:ea typeface="+mj-ea"/>
            </a:rPr>
            <a:t>subquery</a:t>
          </a:r>
          <a:r>
            <a:rPr lang="en-US" altLang="zh-TW" sz="2700" kern="1200" dirty="0" smtClean="0">
              <a:solidFill>
                <a:schemeClr val="tx1"/>
              </a:solidFill>
              <a:latin typeface="+mj-ea"/>
              <a:ea typeface="+mj-ea"/>
            </a:rPr>
            <a:t> ( </a:t>
          </a:r>
          <a:r>
            <a:rPr lang="zh-TW" altLang="en-US" sz="2700" kern="1200" dirty="0" smtClean="0">
              <a:solidFill>
                <a:schemeClr val="tx1"/>
              </a:solidFill>
              <a:latin typeface="+mj-ea"/>
              <a:ea typeface="+mj-ea"/>
            </a:rPr>
            <a:t>課本</a:t>
          </a:r>
          <a:r>
            <a:rPr lang="en-US" altLang="zh-TW" sz="2700" kern="1200" dirty="0" smtClean="0">
              <a:solidFill>
                <a:schemeClr val="tx1"/>
              </a:solidFill>
              <a:latin typeface="+mj-ea"/>
              <a:ea typeface="+mj-ea"/>
            </a:rPr>
            <a:t>P. 3-54 )</a:t>
          </a:r>
          <a:endParaRPr lang="zh-TW" altLang="en-US" sz="27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4625008"/>
        <a:ext cx="8819407" cy="615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9A907-DAF9-405B-A5EF-DE4D7DDF1426}" type="datetimeFigureOut">
              <a:rPr lang="zh-TW" altLang="en-US" smtClean="0"/>
              <a:t>2013/4/8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E5CFC-33F7-4A01-87E4-54A1DB1A8A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8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4050836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799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32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3401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66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085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9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855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698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2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60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143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00870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40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2013/4/8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81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2013/4/8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308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2013/4/8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46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2013/4/8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48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514927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2013/4/8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54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9EA5-4EA0-4DE7-B3A2-2EEFDC8E53E5}" type="datetimeFigureOut">
              <a:rPr lang="zh-TW" altLang="en-US" smtClean="0"/>
              <a:t>2013/4/8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15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6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B9EA5-4EA0-4DE7-B3A2-2EEFDC8E53E5}" type="datetimeFigureOut">
              <a:rPr lang="zh-TW" altLang="en-US" smtClean="0"/>
              <a:t>2013/4/8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7" y="604136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A1DDF7-5DA9-4275-BA9D-90E2C3DAF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380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7" Type="http://schemas.openxmlformats.org/officeDocument/2006/relationships/image" Target="../media/image29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mp"/><Relationship Id="rId3" Type="http://schemas.openxmlformats.org/officeDocument/2006/relationships/image" Target="../media/image31.tmp"/><Relationship Id="rId7" Type="http://schemas.openxmlformats.org/officeDocument/2006/relationships/image" Target="../media/image35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mp"/><Relationship Id="rId5" Type="http://schemas.openxmlformats.org/officeDocument/2006/relationships/image" Target="../media/image33.tmp"/><Relationship Id="rId10" Type="http://schemas.openxmlformats.org/officeDocument/2006/relationships/image" Target="../media/image38.tmp"/><Relationship Id="rId4" Type="http://schemas.openxmlformats.org/officeDocument/2006/relationships/image" Target="../media/image32.tmp"/><Relationship Id="rId9" Type="http://schemas.openxmlformats.org/officeDocument/2006/relationships/image" Target="../media/image37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資料庫管理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</a:t>
            </a:r>
            <a:r>
              <a:rPr lang="en-US" altLang="zh-TW" sz="4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Managent</a:t>
            </a:r>
            <a:r>
              <a:rPr lang="en-US" altLang="zh-TW" sz="3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500" u="sng" dirty="0" smtClean="0">
                <a:solidFill>
                  <a:srgbClr val="E3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Ex.1-4 SQL</a:t>
            </a:r>
            <a:r>
              <a:rPr lang="zh-TW" altLang="en-US" sz="2500" u="sng" dirty="0" smtClean="0">
                <a:solidFill>
                  <a:srgbClr val="E3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指令練習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subTitle" idx="1"/>
          </p:nvPr>
        </p:nvSpPr>
        <p:spPr>
          <a:xfrm>
            <a:off x="1239780" y="4050836"/>
            <a:ext cx="5826719" cy="1096899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系級：物理四</a:t>
            </a:r>
            <a:endParaRPr lang="en-US" altLang="zh-TW" sz="2400" dirty="0"/>
          </a:p>
          <a:p>
            <a:r>
              <a:rPr lang="zh-TW" altLang="en-US" sz="2400" dirty="0"/>
              <a:t>學號：</a:t>
            </a:r>
            <a:r>
              <a:rPr lang="en-US" altLang="zh-TW" sz="2400" dirty="0"/>
              <a:t>49814201</a:t>
            </a:r>
          </a:p>
          <a:p>
            <a:r>
              <a:rPr lang="zh-TW" altLang="en-US" sz="2400" dirty="0"/>
              <a:t>姓名：吳嘉峰</a:t>
            </a:r>
            <a:endParaRPr lang="en-US" altLang="zh-TW" sz="2400" dirty="0"/>
          </a:p>
          <a:p>
            <a:r>
              <a:rPr lang="zh-TW" altLang="en-US" sz="2400" dirty="0"/>
              <a:t>授課老師：</a:t>
            </a:r>
            <a:r>
              <a:rPr lang="zh-TW" altLang="en-US" sz="2400" dirty="0" smtClean="0"/>
              <a:t>楊維邦 </a:t>
            </a:r>
            <a:r>
              <a:rPr lang="zh-TW" altLang="en-US" sz="2000" dirty="0" smtClean="0"/>
              <a:t>教授</a:t>
            </a:r>
            <a:endParaRPr lang="en-US" altLang="zh-TW" sz="2000" dirty="0"/>
          </a:p>
          <a:p>
            <a:r>
              <a:rPr lang="zh-TW" altLang="en-US" sz="2400" dirty="0"/>
              <a:t>日期：</a:t>
            </a:r>
            <a:r>
              <a:rPr lang="en-US" altLang="zh-TW" sz="2400" dirty="0" smtClean="0"/>
              <a:t>2013/04/08</a:t>
            </a:r>
            <a:endParaRPr lang="en-US" altLang="zh-TW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1661">
            <a:off x="509736" y="3789585"/>
            <a:ext cx="3477854" cy="2536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509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Using SOME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13" name="內容版面配置區 12" descr="localhost / localhost / online_shop / smart_phone | phpMyAdmin 3.5.1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5"/>
            <a:ext cx="9144000" cy="5545665"/>
          </a:xfrm>
        </p:spPr>
      </p:pic>
      <p:sp>
        <p:nvSpPr>
          <p:cNvPr id="7" name="文字方塊 6"/>
          <p:cNvSpPr txBox="1"/>
          <p:nvPr/>
        </p:nvSpPr>
        <p:spPr>
          <a:xfrm>
            <a:off x="79030" y="4110910"/>
            <a:ext cx="8985939" cy="240065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指令語法：</a:t>
            </a:r>
            <a:endParaRPr lang="en-US" altLang="zh-TW" sz="25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SELECT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欄位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en-US" altLang="zh-TW" sz="2500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FROM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資料表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WHERE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比較欄位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 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&lt;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SOME</a:t>
            </a:r>
          </a:p>
          <a:p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(</a:t>
            </a:r>
            <a:r>
              <a:rPr lang="en-US" altLang="zh-TW" sz="2500" b="1" dirty="0">
                <a:solidFill>
                  <a:srgbClr val="7030A0"/>
                </a:solidFill>
                <a:latin typeface="+mn-ea"/>
              </a:rPr>
              <a:t>SELECT</a:t>
            </a:r>
            <a:r>
              <a:rPr lang="en-US" altLang="zh-TW" sz="25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比較欄位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2`</a:t>
            </a:r>
            <a:r>
              <a:rPr lang="en-US" altLang="zh-TW" sz="2500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zh-TW" sz="2500" b="1" dirty="0">
                <a:solidFill>
                  <a:srgbClr val="7030A0"/>
                </a:solidFill>
                <a:latin typeface="+mn-ea"/>
              </a:rPr>
              <a:t>FROM</a:t>
            </a:r>
            <a:r>
              <a:rPr lang="en-US" altLang="zh-TW" sz="25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>
                <a:solidFill>
                  <a:srgbClr val="00B050"/>
                </a:solidFill>
                <a:latin typeface="+mn-ea"/>
              </a:rPr>
              <a:t>資料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表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2` 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)</a:t>
            </a:r>
            <a:r>
              <a:rPr lang="en-US" altLang="zh-TW" sz="2500" b="1" i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TW" sz="2500" b="1" i="1" dirty="0" smtClean="0">
                <a:solidFill>
                  <a:schemeClr val="bg1"/>
                </a:solidFill>
                <a:latin typeface="+mn-ea"/>
              </a:rPr>
              <a:t>#</a:t>
            </a:r>
            <a:r>
              <a:rPr lang="zh-TW" altLang="en-US" sz="2500" b="1" i="1" dirty="0" smtClean="0">
                <a:solidFill>
                  <a:schemeClr val="bg1"/>
                </a:solidFill>
                <a:latin typeface="+mn-ea"/>
              </a:rPr>
              <a:t>子查詢</a:t>
            </a:r>
            <a:endParaRPr lang="en-US" altLang="zh-TW" sz="2500" b="1" dirty="0">
              <a:solidFill>
                <a:srgbClr val="FF8AFF"/>
              </a:solidFill>
              <a:latin typeface="+mn-ea"/>
            </a:endParaRPr>
          </a:p>
          <a:p>
            <a:r>
              <a:rPr lang="en-US" altLang="zh-TW" sz="2500" b="1" i="1" dirty="0" smtClean="0">
                <a:solidFill>
                  <a:schemeClr val="bg1"/>
                </a:solidFill>
                <a:latin typeface="+mn-ea"/>
              </a:rPr>
              <a:t># SOME</a:t>
            </a:r>
            <a:r>
              <a:rPr lang="zh-TW" altLang="en-US" sz="2500" b="1" i="1" dirty="0" smtClean="0">
                <a:solidFill>
                  <a:schemeClr val="bg1"/>
                </a:solidFill>
                <a:latin typeface="+mn-ea"/>
              </a:rPr>
              <a:t>是</a:t>
            </a:r>
            <a:r>
              <a:rPr lang="en-US" altLang="zh-TW" sz="2500" b="1" i="1" dirty="0" smtClean="0">
                <a:solidFill>
                  <a:schemeClr val="bg1"/>
                </a:solidFill>
                <a:latin typeface="+mn-ea"/>
              </a:rPr>
              <a:t>ANY</a:t>
            </a:r>
            <a:r>
              <a:rPr lang="zh-TW" altLang="en-US" sz="2500" b="1" i="1" dirty="0" smtClean="0">
                <a:solidFill>
                  <a:schemeClr val="bg1"/>
                </a:solidFill>
                <a:latin typeface="+mn-ea"/>
              </a:rPr>
              <a:t>的別名，需與比較運算子</a:t>
            </a:r>
            <a:r>
              <a:rPr lang="en-US" altLang="zh-TW" sz="2500" b="1" i="1" dirty="0" smtClean="0">
                <a:solidFill>
                  <a:schemeClr val="bg1"/>
                </a:solidFill>
                <a:latin typeface="+mn-ea"/>
              </a:rPr>
              <a:t>(&lt;, &gt;, =)</a:t>
            </a:r>
            <a:r>
              <a:rPr lang="zh-TW" altLang="en-US" sz="2500" b="1" i="1" dirty="0" smtClean="0">
                <a:solidFill>
                  <a:schemeClr val="bg1"/>
                </a:solidFill>
                <a:latin typeface="+mn-ea"/>
              </a:rPr>
              <a:t>連用，若欄位</a:t>
            </a:r>
            <a:r>
              <a:rPr lang="en-US" altLang="zh-TW" sz="2500" b="1" i="1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sz="2500" b="1" i="1" dirty="0">
                <a:solidFill>
                  <a:schemeClr val="bg1"/>
                </a:solidFill>
                <a:latin typeface="+mn-ea"/>
              </a:rPr>
              <a:t>小</a:t>
            </a:r>
            <a:r>
              <a:rPr lang="zh-TW" altLang="en-US" sz="2500" b="1" i="1" dirty="0" smtClean="0">
                <a:solidFill>
                  <a:schemeClr val="bg1"/>
                </a:solidFill>
                <a:latin typeface="+mn-ea"/>
              </a:rPr>
              <a:t>於子查詢中欄位</a:t>
            </a:r>
            <a:r>
              <a:rPr lang="en-US" altLang="zh-TW" sz="2500" b="1" i="1" dirty="0" smtClean="0">
                <a:solidFill>
                  <a:schemeClr val="bg1"/>
                </a:solidFill>
                <a:latin typeface="+mn-ea"/>
              </a:rPr>
              <a:t>2</a:t>
            </a:r>
            <a:r>
              <a:rPr lang="zh-TW" altLang="en-US" sz="2500" b="1" i="1" dirty="0" smtClean="0">
                <a:solidFill>
                  <a:schemeClr val="bg1"/>
                </a:solidFill>
                <a:latin typeface="+mn-ea"/>
              </a:rPr>
              <a:t>的任意值，則</a:t>
            </a:r>
            <a:r>
              <a:rPr lang="en-US" altLang="zh-TW" sz="2500" b="1" i="1" dirty="0" smtClean="0">
                <a:solidFill>
                  <a:schemeClr val="bg1"/>
                </a:solidFill>
                <a:latin typeface="+mn-ea"/>
              </a:rPr>
              <a:t>return True</a:t>
            </a:r>
            <a:r>
              <a:rPr lang="zh-TW" altLang="en-US" sz="2500" b="1" i="1" dirty="0" smtClean="0">
                <a:solidFill>
                  <a:schemeClr val="bg1"/>
                </a:solidFill>
                <a:latin typeface="+mn-ea"/>
              </a:rPr>
              <a:t>。</a:t>
            </a:r>
            <a:r>
              <a:rPr lang="zh-TW" altLang="en-US" sz="2500" b="1" i="1" u="sng" dirty="0" smtClean="0">
                <a:solidFill>
                  <a:schemeClr val="bg1"/>
                </a:solidFill>
                <a:latin typeface="+mn-ea"/>
              </a:rPr>
              <a:t>換句話說，欄位</a:t>
            </a:r>
            <a:r>
              <a:rPr lang="en-US" altLang="zh-TW" sz="2500" b="1" i="1" u="sng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sz="2500" b="1" i="1" u="sng" dirty="0" smtClean="0">
                <a:solidFill>
                  <a:schemeClr val="bg1"/>
                </a:solidFill>
                <a:latin typeface="+mn-ea"/>
              </a:rPr>
              <a:t>中的值，只要比欄位</a:t>
            </a:r>
            <a:r>
              <a:rPr lang="en-US" altLang="zh-TW" sz="2500" b="1" i="1" u="sng" dirty="0" smtClean="0">
                <a:solidFill>
                  <a:schemeClr val="bg1"/>
                </a:solidFill>
                <a:latin typeface="+mn-ea"/>
              </a:rPr>
              <a:t>2</a:t>
            </a:r>
            <a:r>
              <a:rPr lang="zh-TW" altLang="en-US" sz="2500" b="1" i="1" u="sng" dirty="0" smtClean="0">
                <a:solidFill>
                  <a:schemeClr val="bg1"/>
                </a:solidFill>
                <a:latin typeface="+mn-ea"/>
              </a:rPr>
              <a:t>的其中一個小，就會被顯示出來。</a:t>
            </a:r>
            <a:endParaRPr lang="zh-TW" altLang="en-US" sz="2500" b="1" i="1" u="sng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1965278" y="2961564"/>
            <a:ext cx="3521122" cy="8029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 descr="localhost / localhost / online_shop / smart_phone | phpMyAdmin 3.5.1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96292" y="3313216"/>
            <a:ext cx="4073235" cy="2493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814272" y="4294754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與方法一得到相同的結果</a:t>
            </a:r>
            <a:endParaRPr lang="en-US" altLang="zh-TW" sz="2000" b="1" dirty="0" smtClean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5" name="圖片 14" descr="localhost / localhost / online_shop / smart_phone | phpMyAdmin 3.5.1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12333"/>
            <a:ext cx="9144000" cy="5545667"/>
          </a:xfrm>
          <a:prstGeom prst="rect">
            <a:avLst/>
          </a:prstGeom>
        </p:spPr>
      </p:pic>
      <p:sp>
        <p:nvSpPr>
          <p:cNvPr id="16" name="圓角矩形 15"/>
          <p:cNvSpPr/>
          <p:nvPr/>
        </p:nvSpPr>
        <p:spPr>
          <a:xfrm>
            <a:off x="2363191" y="2790702"/>
            <a:ext cx="239515" cy="1287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2894982" y="2642647"/>
            <a:ext cx="4062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將上述語法中的</a:t>
            </a:r>
            <a:r>
              <a:rPr lang="en-US" altLang="zh-TW" sz="2000" b="1" dirty="0" smtClean="0">
                <a:solidFill>
                  <a:srgbClr val="7030A0"/>
                </a:solidFill>
                <a:latin typeface="+mn-ea"/>
              </a:rPr>
              <a:t>SOME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以</a:t>
            </a:r>
            <a:r>
              <a:rPr lang="en-US" altLang="zh-TW" sz="2000" b="1" dirty="0" smtClean="0">
                <a:solidFill>
                  <a:srgbClr val="7030A0"/>
                </a:solidFill>
                <a:latin typeface="+mn-ea"/>
              </a:rPr>
              <a:t>ANY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替代</a:t>
            </a:r>
            <a:endParaRPr lang="zh-TW" altLang="en-US" sz="20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7" name="圖片 16" descr="localhost / localhost / online_shop / smart_phone | phpMyAdmin 3.5.1 - Mozilla Firefox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076"/>
            <a:ext cx="9144000" cy="554566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496291" y="3315521"/>
            <a:ext cx="4073235" cy="2493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5551152" y="4360070"/>
            <a:ext cx="3507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與使用</a:t>
            </a:r>
            <a:r>
              <a:rPr lang="en-US" altLang="zh-TW" sz="2000" b="1" dirty="0" smtClean="0">
                <a:solidFill>
                  <a:srgbClr val="7030A0"/>
                </a:solidFill>
                <a:latin typeface="+mn-ea"/>
              </a:rPr>
              <a:t>SOME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得到相同的結果</a:t>
            </a:r>
            <a:endParaRPr lang="en-US" altLang="zh-TW" sz="20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41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3" grpId="0" animBg="1"/>
      <p:bldP spid="10" grpId="0" animBg="1"/>
      <p:bldP spid="12" grpId="0"/>
      <p:bldP spid="16" grpId="0" animBg="1"/>
      <p:bldP spid="20" grpId="0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Using </a:t>
            </a:r>
            <a:r>
              <a:rPr lang="en-US" altLang="zh-TW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Subquery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8" name="內容版面配置區 7" descr="localhost / localhost / online_shop / smart_phone | phpMyAdmin 3.5.1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5"/>
            <a:ext cx="9144000" cy="5545665"/>
          </a:xfrm>
        </p:spPr>
      </p:pic>
      <p:sp>
        <p:nvSpPr>
          <p:cNvPr id="3" name="圓角矩形 2"/>
          <p:cNvSpPr/>
          <p:nvPr/>
        </p:nvSpPr>
        <p:spPr>
          <a:xfrm>
            <a:off x="1900052" y="2961564"/>
            <a:ext cx="3586348" cy="13966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983180" y="3491345"/>
            <a:ext cx="2303812" cy="48688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409642" y="353473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C000"/>
                </a:solidFill>
              </a:rPr>
              <a:t>子查詢</a:t>
            </a:r>
            <a:endParaRPr lang="zh-TW" altLang="en-US" sz="2000" b="1" dirty="0">
              <a:solidFill>
                <a:srgbClr val="FFC000"/>
              </a:solidFill>
            </a:endParaRPr>
          </a:p>
        </p:txBody>
      </p:sp>
      <p:cxnSp>
        <p:nvCxnSpPr>
          <p:cNvPr id="6" name="直線單箭頭接點 5"/>
          <p:cNvCxnSpPr>
            <a:stCxn id="14" idx="0"/>
          </p:cNvCxnSpPr>
          <p:nvPr/>
        </p:nvCxnSpPr>
        <p:spPr>
          <a:xfrm flipH="1" flipV="1">
            <a:off x="2339451" y="3978235"/>
            <a:ext cx="1947541" cy="75312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2059170" y="4731359"/>
            <a:ext cx="4455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命名為</a:t>
            </a:r>
            <a:r>
              <a:rPr lang="en-US" altLang="zh-TW" sz="2000" b="1" dirty="0" smtClean="0">
                <a:solidFill>
                  <a:srgbClr val="00B050"/>
                </a:solidFill>
                <a:latin typeface="+mj-ea"/>
                <a:ea typeface="+mj-ea"/>
              </a:rPr>
              <a:t>temp</a:t>
            </a:r>
            <a:r>
              <a:rPr lang="zh-TW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，也可輸入「</a:t>
            </a:r>
            <a:r>
              <a:rPr lang="en-US" altLang="zh-TW" sz="2000" b="1" dirty="0" smtClean="0">
                <a:solidFill>
                  <a:srgbClr val="7030A0"/>
                </a:solidFill>
                <a:latin typeface="+mj-ea"/>
                <a:ea typeface="+mj-ea"/>
              </a:rPr>
              <a:t>AS</a:t>
            </a:r>
            <a:r>
              <a:rPr lang="en-US" altLang="zh-TW" sz="2000" b="1" dirty="0" smtClean="0">
                <a:solidFill>
                  <a:srgbClr val="00B050"/>
                </a:solidFill>
                <a:latin typeface="+mj-ea"/>
                <a:ea typeface="+mj-ea"/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  <a:latin typeface="+mj-ea"/>
                <a:ea typeface="+mj-ea"/>
              </a:rPr>
              <a:t>temp</a:t>
            </a:r>
            <a:r>
              <a:rPr lang="zh-TW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」</a:t>
            </a:r>
            <a:endParaRPr lang="en-US" altLang="zh-TW" sz="2000" b="1" dirty="0" smtClean="0">
              <a:solidFill>
                <a:srgbClr val="00B050"/>
              </a:solidFill>
              <a:latin typeface="+mj-ea"/>
              <a:ea typeface="+mj-ea"/>
            </a:endParaRPr>
          </a:p>
        </p:txBody>
      </p:sp>
      <p:pic>
        <p:nvPicPr>
          <p:cNvPr id="13" name="圖片 12" descr="localhost / localhost / online_shop / smart_phone | phpMyAdmin 3.5.1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502229" y="2719450"/>
            <a:ext cx="3081646" cy="2493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023461" y="3727831"/>
            <a:ext cx="33906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與方法一、二結果相同</a:t>
            </a:r>
            <a:endParaRPr lang="en-US" altLang="zh-TW" sz="25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035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1" grpId="0"/>
      <p:bldP spid="14" grpId="0"/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其它</a:t>
            </a:r>
            <a:r>
              <a:rPr lang="zh-TW" alt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範例</a:t>
            </a:r>
            <a:r>
              <a:rPr lang="zh-TW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操作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56535" y="4050836"/>
            <a:ext cx="3500780" cy="1096899"/>
          </a:xfrm>
        </p:spPr>
        <p:txBody>
          <a:bodyPr>
            <a:normAutofit/>
          </a:bodyPr>
          <a:lstStyle/>
          <a:p>
            <a:r>
              <a:rPr lang="zh-TW" altLang="en-US" sz="3000" b="1" dirty="0" smtClean="0">
                <a:solidFill>
                  <a:srgbClr val="E3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課本</a:t>
            </a:r>
            <a:r>
              <a:rPr lang="en-US" altLang="zh-TW" sz="3000" b="1" dirty="0" smtClean="0">
                <a:solidFill>
                  <a:srgbClr val="E3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CH3</a:t>
            </a:r>
            <a:r>
              <a:rPr lang="zh-TW" altLang="en-US" sz="3000" b="1" dirty="0" smtClean="0">
                <a:solidFill>
                  <a:srgbClr val="E3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其它練習</a:t>
            </a:r>
            <a:r>
              <a:rPr lang="en-US" altLang="zh-TW" sz="3000" b="1" dirty="0" smtClean="0">
                <a:solidFill>
                  <a:srgbClr val="E3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</a:t>
            </a:r>
            <a:endParaRPr lang="zh-TW" altLang="en-US" sz="3000" b="1" dirty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501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506968" cy="1320800"/>
          </a:xfrm>
        </p:spPr>
        <p:txBody>
          <a:bodyPr>
            <a:normAutofit/>
          </a:bodyPr>
          <a:lstStyle/>
          <a:p>
            <a:r>
              <a:rPr lang="en-US" altLang="zh-TW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Subqueries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with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ALL (P. 3-46)</a:t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7432" y="2228672"/>
            <a:ext cx="90891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Query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：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找出比</a:t>
            </a:r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ASUS </a:t>
            </a:r>
            <a:r>
              <a:rPr lang="en-US" altLang="zh-TW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PadFone</a:t>
            </a:r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</a:t>
            </a: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便宜的所有手機</a:t>
            </a:r>
            <a:endParaRPr lang="zh-TW" alt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內容版面配置區 4" descr="localhost / localhost / online_shop / smart_phone | phpMyAdmin 3.5.1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5"/>
            <a:ext cx="9144000" cy="5545665"/>
          </a:xfrm>
        </p:spPr>
      </p:pic>
      <p:sp>
        <p:nvSpPr>
          <p:cNvPr id="10" name="文字方塊 9"/>
          <p:cNvSpPr txBox="1"/>
          <p:nvPr/>
        </p:nvSpPr>
        <p:spPr>
          <a:xfrm>
            <a:off x="5043810" y="3651666"/>
            <a:ext cx="1467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b="1" dirty="0" smtClean="0">
                <a:solidFill>
                  <a:srgbClr val="FFC000"/>
                </a:solidFill>
              </a:rPr>
              <a:t>篩選條件</a:t>
            </a:r>
            <a:endParaRPr lang="zh-TW" altLang="en-US" sz="2500" b="1" dirty="0">
              <a:solidFill>
                <a:srgbClr val="FFC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82638" y="3313216"/>
            <a:ext cx="1389413" cy="21375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79030" y="4110910"/>
            <a:ext cx="8985939" cy="240065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指令語法：</a:t>
            </a:r>
            <a:endParaRPr lang="en-US" altLang="zh-TW" sz="25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SELECT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欄位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en-US" altLang="zh-TW" sz="2500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FROM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資料表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WHERE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比較欄位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 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&lt;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ALL</a:t>
            </a:r>
          </a:p>
          <a:p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(</a:t>
            </a:r>
            <a:r>
              <a:rPr lang="en-US" altLang="zh-TW" sz="2500" b="1" dirty="0">
                <a:solidFill>
                  <a:srgbClr val="7030A0"/>
                </a:solidFill>
                <a:latin typeface="+mn-ea"/>
              </a:rPr>
              <a:t>SELECT</a:t>
            </a:r>
            <a:r>
              <a:rPr lang="en-US" altLang="zh-TW" sz="25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比較欄位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2`</a:t>
            </a:r>
            <a:r>
              <a:rPr lang="en-US" altLang="zh-TW" sz="2500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zh-TW" sz="2500" b="1" dirty="0">
                <a:solidFill>
                  <a:srgbClr val="7030A0"/>
                </a:solidFill>
                <a:latin typeface="+mn-ea"/>
              </a:rPr>
              <a:t>FROM</a:t>
            </a:r>
            <a:r>
              <a:rPr lang="en-US" altLang="zh-TW" sz="25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>
                <a:solidFill>
                  <a:srgbClr val="00B050"/>
                </a:solidFill>
                <a:latin typeface="+mn-ea"/>
              </a:rPr>
              <a:t>資料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表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2` 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)</a:t>
            </a:r>
            <a:r>
              <a:rPr lang="en-US" altLang="zh-TW" sz="2500" b="1" i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TW" sz="2500" b="1" i="1" dirty="0" smtClean="0">
                <a:solidFill>
                  <a:schemeClr val="bg1"/>
                </a:solidFill>
                <a:latin typeface="+mn-ea"/>
              </a:rPr>
              <a:t>#</a:t>
            </a:r>
            <a:r>
              <a:rPr lang="zh-TW" altLang="en-US" sz="2500" b="1" i="1" dirty="0" smtClean="0">
                <a:solidFill>
                  <a:schemeClr val="bg1"/>
                </a:solidFill>
                <a:latin typeface="+mn-ea"/>
              </a:rPr>
              <a:t>子查詢</a:t>
            </a:r>
            <a:endParaRPr lang="en-US" altLang="zh-TW" sz="2500" b="1" dirty="0">
              <a:solidFill>
                <a:srgbClr val="FF8AFF"/>
              </a:solidFill>
              <a:latin typeface="+mn-ea"/>
            </a:endParaRPr>
          </a:p>
          <a:p>
            <a:r>
              <a:rPr lang="en-US" altLang="zh-TW" sz="2500" b="1" i="1" dirty="0" smtClean="0">
                <a:solidFill>
                  <a:schemeClr val="bg1"/>
                </a:solidFill>
                <a:latin typeface="+mn-ea"/>
              </a:rPr>
              <a:t># ALL</a:t>
            </a:r>
            <a:r>
              <a:rPr lang="zh-TW" altLang="en-US" sz="2500" b="1" i="1" dirty="0" smtClean="0">
                <a:solidFill>
                  <a:schemeClr val="bg1"/>
                </a:solidFill>
                <a:latin typeface="+mn-ea"/>
              </a:rPr>
              <a:t>，需與比較運算子</a:t>
            </a:r>
            <a:r>
              <a:rPr lang="en-US" altLang="zh-TW" sz="2500" b="1" i="1" dirty="0" smtClean="0">
                <a:solidFill>
                  <a:schemeClr val="bg1"/>
                </a:solidFill>
                <a:latin typeface="+mn-ea"/>
              </a:rPr>
              <a:t>(&lt;, &gt;, =)</a:t>
            </a:r>
            <a:r>
              <a:rPr lang="zh-TW" altLang="en-US" sz="2500" b="1" i="1" dirty="0" smtClean="0">
                <a:solidFill>
                  <a:schemeClr val="bg1"/>
                </a:solidFill>
                <a:latin typeface="+mn-ea"/>
              </a:rPr>
              <a:t>連用，若欄位</a:t>
            </a:r>
            <a:r>
              <a:rPr lang="en-US" altLang="zh-TW" sz="2500" b="1" i="1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sz="2500" b="1" i="1" dirty="0">
                <a:solidFill>
                  <a:schemeClr val="bg1"/>
                </a:solidFill>
                <a:latin typeface="+mn-ea"/>
              </a:rPr>
              <a:t>小</a:t>
            </a:r>
            <a:r>
              <a:rPr lang="zh-TW" altLang="en-US" sz="2500" b="1" i="1" dirty="0" smtClean="0">
                <a:solidFill>
                  <a:schemeClr val="bg1"/>
                </a:solidFill>
                <a:latin typeface="+mn-ea"/>
              </a:rPr>
              <a:t>於子查詢中欄位</a:t>
            </a:r>
            <a:r>
              <a:rPr lang="en-US" altLang="zh-TW" sz="2500" b="1" i="1" dirty="0" smtClean="0">
                <a:solidFill>
                  <a:schemeClr val="bg1"/>
                </a:solidFill>
                <a:latin typeface="+mn-ea"/>
              </a:rPr>
              <a:t>2</a:t>
            </a:r>
            <a:r>
              <a:rPr lang="zh-TW" altLang="en-US" sz="2500" b="1" i="1" dirty="0" smtClean="0">
                <a:solidFill>
                  <a:schemeClr val="bg1"/>
                </a:solidFill>
                <a:latin typeface="+mn-ea"/>
              </a:rPr>
              <a:t>的所有值，則</a:t>
            </a:r>
            <a:r>
              <a:rPr lang="en-US" altLang="zh-TW" sz="2500" b="1" i="1" dirty="0" smtClean="0">
                <a:solidFill>
                  <a:schemeClr val="bg1"/>
                </a:solidFill>
                <a:latin typeface="+mn-ea"/>
              </a:rPr>
              <a:t>return True</a:t>
            </a:r>
            <a:r>
              <a:rPr lang="zh-TW" altLang="en-US" sz="2500" b="1" i="1" dirty="0" smtClean="0">
                <a:solidFill>
                  <a:schemeClr val="bg1"/>
                </a:solidFill>
                <a:latin typeface="+mn-ea"/>
              </a:rPr>
              <a:t>。</a:t>
            </a:r>
            <a:r>
              <a:rPr lang="zh-TW" altLang="en-US" sz="2500" b="1" i="1" u="sng" dirty="0" smtClean="0">
                <a:solidFill>
                  <a:schemeClr val="bg1"/>
                </a:solidFill>
                <a:latin typeface="+mn-ea"/>
              </a:rPr>
              <a:t>換句話說，欄位</a:t>
            </a:r>
            <a:r>
              <a:rPr lang="en-US" altLang="zh-TW" sz="2500" b="1" i="1" u="sng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sz="2500" b="1" i="1" u="sng" dirty="0" smtClean="0">
                <a:solidFill>
                  <a:schemeClr val="bg1"/>
                </a:solidFill>
                <a:latin typeface="+mn-ea"/>
              </a:rPr>
              <a:t>中的值，需要比欄位</a:t>
            </a:r>
            <a:r>
              <a:rPr lang="en-US" altLang="zh-TW" sz="2500" b="1" i="1" u="sng" dirty="0" smtClean="0">
                <a:solidFill>
                  <a:schemeClr val="bg1"/>
                </a:solidFill>
                <a:latin typeface="+mn-ea"/>
              </a:rPr>
              <a:t>2</a:t>
            </a:r>
            <a:r>
              <a:rPr lang="zh-TW" altLang="en-US" sz="2500" b="1" i="1" u="sng" dirty="0" smtClean="0">
                <a:solidFill>
                  <a:schemeClr val="bg1"/>
                </a:solidFill>
                <a:latin typeface="+mn-ea"/>
              </a:rPr>
              <a:t>的所有值小，</a:t>
            </a:r>
            <a:r>
              <a:rPr lang="zh-TW" altLang="en-US" sz="2500" b="1" i="1" u="sng" dirty="0">
                <a:solidFill>
                  <a:schemeClr val="bg1"/>
                </a:solidFill>
                <a:latin typeface="+mn-ea"/>
              </a:rPr>
              <a:t>才</a:t>
            </a:r>
            <a:r>
              <a:rPr lang="zh-TW" altLang="en-US" sz="2500" b="1" i="1" u="sng" dirty="0" smtClean="0">
                <a:solidFill>
                  <a:schemeClr val="bg1"/>
                </a:solidFill>
                <a:latin typeface="+mn-ea"/>
              </a:rPr>
              <a:t>會被顯示出來。</a:t>
            </a:r>
            <a:endParaRPr lang="zh-TW" altLang="en-US" sz="2500" b="1" i="1" u="sng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947553" y="3004456"/>
            <a:ext cx="4583876" cy="6650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localhost / localhost / online_shop / smart_phone | phpMyAdmin 3.5.1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0000"/>
            <a:ext cx="9144000" cy="5545667"/>
          </a:xfrm>
          <a:prstGeom prst="rect">
            <a:avLst/>
          </a:prstGeom>
        </p:spPr>
      </p:pic>
      <p:pic>
        <p:nvPicPr>
          <p:cNvPr id="20" name="圖片 19" descr="localhost / localhost / online_shop / smart_phone | phpMyAdmin 3.5.1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1" t="71783" r="40238" b="4447"/>
          <a:stretch/>
        </p:blipFill>
        <p:spPr>
          <a:xfrm>
            <a:off x="2792243" y="4408980"/>
            <a:ext cx="3559511" cy="1779825"/>
          </a:xfrm>
          <a:prstGeom prst="rect">
            <a:avLst/>
          </a:prstGeom>
          <a:ln w="57150">
            <a:solidFill>
              <a:srgbClr val="00B0F0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117192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10" grpId="0"/>
      <p:bldP spid="9" grpId="0" animBg="1"/>
      <p:bldP spid="18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534400" cy="132080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The WITH Clause (P. 3-55)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7432" y="2613392"/>
            <a:ext cx="9089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Query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：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找出最貴的手機</a:t>
            </a:r>
            <a:endParaRPr lang="zh-TW" alt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圖片 6" descr="localhost / localhost / online_shop | phpMyAdmin 3.5.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79030" y="4927600"/>
            <a:ext cx="8985939" cy="163121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SQL</a:t>
            </a:r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語法：</a:t>
            </a:r>
            <a:endParaRPr lang="en-US" altLang="zh-TW" sz="25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WITH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sz="2500" b="1" dirty="0" smtClean="0">
                <a:solidFill>
                  <a:schemeClr val="bg1"/>
                </a:solidFill>
                <a:latin typeface="+mn-ea"/>
              </a:rPr>
              <a:t>暫存表格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(</a:t>
            </a:r>
            <a:r>
              <a:rPr lang="zh-TW" altLang="en-US" sz="2500" b="1" dirty="0" smtClean="0">
                <a:solidFill>
                  <a:schemeClr val="bg1"/>
                </a:solidFill>
                <a:latin typeface="+mn-ea"/>
              </a:rPr>
              <a:t>暫存欄位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)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AS </a:t>
            </a:r>
            <a:r>
              <a:rPr lang="en-US" altLang="zh-TW" sz="2500" b="1" i="1" dirty="0" smtClean="0">
                <a:solidFill>
                  <a:schemeClr val="bg1"/>
                </a:solidFill>
                <a:latin typeface="+mn-ea"/>
              </a:rPr>
              <a:t>#</a:t>
            </a:r>
            <a:r>
              <a:rPr lang="zh-TW" altLang="en-US" sz="2500" b="1" i="1" dirty="0" smtClean="0">
                <a:solidFill>
                  <a:schemeClr val="bg1"/>
                </a:solidFill>
                <a:latin typeface="+mn-ea"/>
              </a:rPr>
              <a:t>建立一個暫存的</a:t>
            </a:r>
            <a:r>
              <a:rPr lang="en-US" altLang="zh-TW" sz="2500" b="1" i="1" dirty="0" smtClean="0">
                <a:solidFill>
                  <a:schemeClr val="bg1"/>
                </a:solidFill>
                <a:latin typeface="+mn-ea"/>
              </a:rPr>
              <a:t>view</a:t>
            </a:r>
          </a:p>
          <a:p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	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SELECT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欄位名稱</a:t>
            </a:r>
            <a:r>
              <a:rPr lang="en-US" altLang="zh-TW" sz="2500" b="1" dirty="0">
                <a:solidFill>
                  <a:srgbClr val="00B050"/>
                </a:solidFill>
                <a:latin typeface="+mn-ea"/>
              </a:rPr>
              <a:t>1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FROM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 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表格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</a:t>
            </a: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SELECT `</a:t>
            </a:r>
            <a:r>
              <a:rPr lang="zh-TW" altLang="en-US" sz="2500" b="1" dirty="0" smtClean="0">
                <a:solidFill>
                  <a:srgbClr val="7030A0"/>
                </a:solidFill>
                <a:latin typeface="+mn-ea"/>
              </a:rPr>
              <a:t>欄位名稱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` FROM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表格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2`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,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 </a:t>
            </a:r>
            <a:r>
              <a:rPr lang="zh-TW" altLang="en-US" sz="2500" b="1" dirty="0" smtClean="0">
                <a:solidFill>
                  <a:schemeClr val="bg1"/>
                </a:solidFill>
                <a:latin typeface="+mn-ea"/>
              </a:rPr>
              <a:t>暫存表格</a:t>
            </a:r>
            <a:r>
              <a:rPr lang="en-US" altLang="zh-TW" sz="25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WHERE </a:t>
            </a:r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敘述式</a:t>
            </a:r>
            <a:endParaRPr lang="en-US" altLang="zh-TW" sz="25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949268" y="2986088"/>
            <a:ext cx="1922647" cy="500062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3985698" y="3031404"/>
            <a:ext cx="3589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C000"/>
                </a:solidFill>
                <a:latin typeface="+mj-ea"/>
                <a:ea typeface="+mj-ea"/>
              </a:rPr>
              <a:t>建立一個暫存的</a:t>
            </a:r>
            <a:r>
              <a:rPr lang="en-US" altLang="zh-TW" sz="2000" b="1" dirty="0" smtClean="0">
                <a:solidFill>
                  <a:srgbClr val="FFC000"/>
                </a:solidFill>
                <a:latin typeface="+mj-ea"/>
                <a:ea typeface="+mj-ea"/>
              </a:rPr>
              <a:t>view</a:t>
            </a:r>
            <a:r>
              <a:rPr lang="zh-TW" altLang="en-US" sz="2000" b="1" dirty="0" smtClean="0">
                <a:solidFill>
                  <a:srgbClr val="FFC000"/>
                </a:solidFill>
                <a:latin typeface="+mj-ea"/>
                <a:ea typeface="+mj-ea"/>
              </a:rPr>
              <a:t>，</a:t>
            </a:r>
            <a:r>
              <a:rPr lang="en-US" altLang="zh-TW" sz="2000" b="1" dirty="0" smtClean="0">
                <a:solidFill>
                  <a:srgbClr val="FFC000"/>
                </a:solidFill>
                <a:latin typeface="+mj-ea"/>
                <a:ea typeface="+mj-ea"/>
              </a:rPr>
              <a:t>locally</a:t>
            </a:r>
            <a:endParaRPr lang="zh-TW" altLang="en-US" sz="20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961706"/>
              </p:ext>
            </p:extLst>
          </p:nvPr>
        </p:nvGraphicFramePr>
        <p:xfrm>
          <a:off x="2212767" y="4146072"/>
          <a:ext cx="1527959" cy="7416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5279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max_price</a:t>
                      </a:r>
                      <a:endParaRPr lang="zh-TW" altLang="en-US" dirty="0"/>
                    </a:p>
                  </a:txBody>
                  <a:tcPr anchor="ctr">
                    <a:lnL w="762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data</a:t>
                      </a:r>
                      <a:endParaRPr lang="zh-TW" altLang="en-US" dirty="0"/>
                    </a:p>
                  </a:txBody>
                  <a:tcPr anchor="ctr">
                    <a:lnL w="762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117766" y="3745841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C000"/>
                </a:solidFill>
              </a:rPr>
              <a:t>expensive</a:t>
            </a:r>
            <a:endParaRPr lang="zh-TW" altLang="en-US" sz="2000" b="1" dirty="0">
              <a:solidFill>
                <a:srgbClr val="FFC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85698" y="4047193"/>
            <a:ext cx="6575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dirty="0" smtClean="0">
                <a:solidFill>
                  <a:schemeClr val="bg1"/>
                </a:solidFill>
              </a:rPr>
              <a:t>×</a:t>
            </a:r>
            <a:endParaRPr lang="zh-TW" altLang="en-US" sz="5000" dirty="0">
              <a:solidFill>
                <a:schemeClr val="bg1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577044"/>
              </p:ext>
            </p:extLst>
          </p:nvPr>
        </p:nvGraphicFramePr>
        <p:xfrm>
          <a:off x="4880964" y="4144066"/>
          <a:ext cx="2850080" cy="741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73777"/>
                <a:gridCol w="1045028"/>
                <a:gridCol w="8312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brand</a:t>
                      </a:r>
                      <a:endParaRPr lang="zh-TW" altLang="en-US" dirty="0"/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model</a:t>
                      </a:r>
                      <a:endParaRPr lang="zh-TW" altLang="en-US" dirty="0"/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price</a:t>
                      </a:r>
                      <a:endParaRPr lang="zh-TW" altLang="en-US" dirty="0"/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data</a:t>
                      </a:r>
                      <a:endParaRPr lang="zh-TW" altLang="en-US" dirty="0"/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data</a:t>
                      </a:r>
                      <a:endParaRPr lang="zh-TW" altLang="en-US" dirty="0"/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data</a:t>
                      </a:r>
                      <a:endParaRPr lang="zh-TW" altLang="en-US" dirty="0"/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文字方塊 18"/>
          <p:cNvSpPr txBox="1"/>
          <p:nvPr/>
        </p:nvSpPr>
        <p:spPr>
          <a:xfrm>
            <a:off x="4799610" y="3737258"/>
            <a:ext cx="1816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err="1">
                <a:solidFill>
                  <a:srgbClr val="FF0000"/>
                </a:solidFill>
              </a:rPr>
              <a:t>s</a:t>
            </a:r>
            <a:r>
              <a:rPr lang="en-US" altLang="zh-TW" sz="2000" b="1" dirty="0" err="1" smtClean="0">
                <a:solidFill>
                  <a:srgbClr val="FF0000"/>
                </a:solidFill>
              </a:rPr>
              <a:t>mart_phone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0" name="圖片 9" descr="localhost / localhost / online_shop | phpMyAdmin 3.5.1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2"/>
            <a:ext cx="9144000" cy="5545667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3018759" y="4543361"/>
            <a:ext cx="37160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solidFill>
                  <a:srgbClr val="0070C0"/>
                </a:solidFill>
              </a:rPr>
              <a:t>My</a:t>
            </a:r>
            <a:r>
              <a:rPr lang="en-US" altLang="zh-TW" sz="3000" b="1" dirty="0" smtClean="0">
                <a:solidFill>
                  <a:srgbClr val="FFC000"/>
                </a:solidFill>
              </a:rPr>
              <a:t>SQL</a:t>
            </a:r>
            <a:r>
              <a:rPr lang="zh-TW" altLang="en-US" sz="3000" b="1" dirty="0" smtClean="0">
                <a:solidFill>
                  <a:srgbClr val="FF0000"/>
                </a:solidFill>
              </a:rPr>
              <a:t>不支援</a:t>
            </a:r>
            <a:r>
              <a:rPr lang="en-US" altLang="zh-TW" sz="3000" b="1" dirty="0" smtClean="0">
                <a:solidFill>
                  <a:srgbClr val="7030A0"/>
                </a:solidFill>
              </a:rPr>
              <a:t>WITH</a:t>
            </a:r>
          </a:p>
          <a:p>
            <a:pPr algn="ctr"/>
            <a:r>
              <a:rPr lang="zh-TW" altLang="en-US" sz="3000" b="1" dirty="0">
                <a:solidFill>
                  <a:srgbClr val="FF0000"/>
                </a:solidFill>
              </a:rPr>
              <a:t>替代</a:t>
            </a:r>
            <a:r>
              <a:rPr lang="zh-TW" altLang="en-US" sz="3000" b="1" dirty="0" smtClean="0">
                <a:solidFill>
                  <a:srgbClr val="FF0000"/>
                </a:solidFill>
              </a:rPr>
              <a:t>方案：子查詢</a:t>
            </a:r>
            <a:endParaRPr lang="zh-TW" altLang="en-US" sz="3000" b="1" dirty="0">
              <a:solidFill>
                <a:srgbClr val="FF0000"/>
              </a:solidFill>
            </a:endParaRPr>
          </a:p>
        </p:txBody>
      </p:sp>
      <p:pic>
        <p:nvPicPr>
          <p:cNvPr id="3" name="圖片 2" descr="localhost / localhost / online_shop / smart_phone | phpMyAdmin 3.5.1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555668" y="3218213"/>
            <a:ext cx="2588820" cy="1026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4144488" y="3454411"/>
            <a:ext cx="19527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solidFill>
                  <a:srgbClr val="FF0000"/>
                </a:solidFill>
              </a:rPr>
              <a:t>替代方案</a:t>
            </a:r>
            <a:r>
              <a:rPr lang="en-US" altLang="zh-TW" sz="3000" b="1" dirty="0" smtClean="0">
                <a:solidFill>
                  <a:srgbClr val="FF0000"/>
                </a:solidFill>
              </a:rPr>
              <a:t>1</a:t>
            </a:r>
            <a:endParaRPr lang="zh-TW" altLang="en-US" sz="3000" b="1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26328" y="5105196"/>
            <a:ext cx="985652" cy="341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5046123" y="4947341"/>
            <a:ext cx="2863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+mj-lt"/>
              </a:rPr>
              <a:t>最</a:t>
            </a:r>
            <a:r>
              <a:rPr lang="zh-TW" altLang="en-US" sz="2000" b="1" dirty="0" smtClean="0">
                <a:solidFill>
                  <a:srgbClr val="FF0000"/>
                </a:solidFill>
                <a:latin typeface="+mj-lt"/>
              </a:rPr>
              <a:t>高價手機：</a:t>
            </a:r>
            <a:r>
              <a:rPr lang="en-US" altLang="zh-TW" sz="2000" b="1" dirty="0" smtClean="0">
                <a:solidFill>
                  <a:srgbClr val="FF0000"/>
                </a:solidFill>
                <a:latin typeface="+mj-lt"/>
              </a:rPr>
              <a:t>HTC ONE</a:t>
            </a:r>
          </a:p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+mj-lt"/>
              </a:rPr>
              <a:t>價格：</a:t>
            </a:r>
            <a:r>
              <a:rPr lang="en-US" altLang="zh-TW" sz="2000" b="1" dirty="0" smtClean="0">
                <a:solidFill>
                  <a:srgbClr val="FF0000"/>
                </a:solidFill>
                <a:latin typeface="+mj-lt"/>
              </a:rPr>
              <a:t>22030</a:t>
            </a:r>
            <a:endParaRPr lang="zh-TW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927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 animBg="1"/>
      <p:bldP spid="26" grpId="0" animBg="1"/>
      <p:bldP spid="21" grpId="0"/>
      <p:bldP spid="5" grpId="0"/>
      <p:bldP spid="6" grpId="0"/>
      <p:bldP spid="19" grpId="0"/>
      <p:bldP spid="12" grpId="0"/>
      <p:bldP spid="17" grpId="0" animBg="1"/>
      <p:bldP spid="13" grpId="0"/>
      <p:bldP spid="20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192488" cy="132080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CREATE Views (P. 3-57)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7432" y="2228672"/>
            <a:ext cx="90891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Query</a:t>
            </a:r>
            <a:r>
              <a:rPr lang="zh-TW" alt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：</a:t>
            </a:r>
            <a:endParaRPr lang="en-US" altLang="zh-TW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找出最貴的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手機</a:t>
            </a:r>
            <a:endParaRPr lang="en-US" altLang="zh-TW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替代方案</a:t>
            </a:r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2)</a:t>
            </a:r>
            <a:endParaRPr lang="zh-TW" alt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內容版面配置區 8" descr="localhost / localhost / online_shop | phpMyAdmin 3.5.1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12335"/>
            <a:ext cx="9144000" cy="5545665"/>
          </a:xfrm>
        </p:spPr>
      </p:pic>
      <p:sp>
        <p:nvSpPr>
          <p:cNvPr id="13" name="文字方塊 12"/>
          <p:cNvSpPr txBox="1"/>
          <p:nvPr/>
        </p:nvSpPr>
        <p:spPr>
          <a:xfrm>
            <a:off x="79030" y="4927600"/>
            <a:ext cx="8985939" cy="163121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指令語法：</a:t>
            </a:r>
            <a:endParaRPr lang="en-US" altLang="zh-TW" sz="25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CREATE VIEW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sz="2500" b="1" dirty="0" smtClean="0">
                <a:solidFill>
                  <a:schemeClr val="bg1"/>
                </a:solidFill>
                <a:latin typeface="+mn-ea"/>
              </a:rPr>
              <a:t>暫存表格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AS </a:t>
            </a:r>
            <a:r>
              <a:rPr lang="en-US" altLang="zh-TW" sz="2500" b="1" i="1" dirty="0" smtClean="0">
                <a:solidFill>
                  <a:schemeClr val="bg1"/>
                </a:solidFill>
                <a:latin typeface="+mn-ea"/>
              </a:rPr>
              <a:t>#</a:t>
            </a:r>
            <a:r>
              <a:rPr lang="zh-TW" altLang="en-US" sz="2500" b="1" i="1" dirty="0" smtClean="0">
                <a:solidFill>
                  <a:schemeClr val="bg1"/>
                </a:solidFill>
                <a:latin typeface="+mn-ea"/>
              </a:rPr>
              <a:t>建立一個暫存的</a:t>
            </a:r>
            <a:r>
              <a:rPr lang="en-US" altLang="zh-TW" sz="2500" b="1" i="1" dirty="0" smtClean="0">
                <a:solidFill>
                  <a:schemeClr val="bg1"/>
                </a:solidFill>
                <a:latin typeface="+mn-ea"/>
              </a:rPr>
              <a:t>view</a:t>
            </a:r>
            <a:r>
              <a:rPr lang="zh-TW" altLang="en-US" sz="2500" b="1" i="1" u="sng" dirty="0" smtClean="0">
                <a:solidFill>
                  <a:schemeClr val="bg1"/>
                </a:solidFill>
                <a:latin typeface="+mn-ea"/>
              </a:rPr>
              <a:t>定義</a:t>
            </a:r>
            <a:endParaRPr lang="en-US" altLang="zh-TW" sz="2500" b="1" i="1" u="sng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	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SELECT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欄位名稱</a:t>
            </a:r>
            <a:r>
              <a:rPr lang="en-US" altLang="zh-TW" sz="2500" b="1" dirty="0">
                <a:solidFill>
                  <a:srgbClr val="00B050"/>
                </a:solidFill>
                <a:latin typeface="+mn-ea"/>
              </a:rPr>
              <a:t>1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FROM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 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表格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</a:t>
            </a: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SELECT `</a:t>
            </a:r>
            <a:r>
              <a:rPr lang="zh-TW" altLang="en-US" sz="2500" b="1" dirty="0" smtClean="0">
                <a:solidFill>
                  <a:srgbClr val="7030A0"/>
                </a:solidFill>
                <a:latin typeface="+mn-ea"/>
              </a:rPr>
              <a:t>欄位名稱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` FROM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表格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2`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,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 </a:t>
            </a:r>
            <a:r>
              <a:rPr lang="zh-TW" altLang="en-US" sz="2500" b="1" dirty="0" smtClean="0">
                <a:solidFill>
                  <a:schemeClr val="bg1"/>
                </a:solidFill>
                <a:latin typeface="+mn-ea"/>
              </a:rPr>
              <a:t>暫存表格</a:t>
            </a:r>
            <a:r>
              <a:rPr lang="en-US" altLang="zh-TW" sz="25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WHERE </a:t>
            </a:r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敘述式</a:t>
            </a:r>
            <a:endParaRPr lang="en-US" altLang="zh-TW" sz="2500" b="1" dirty="0" smtClean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776259"/>
              </p:ext>
            </p:extLst>
          </p:nvPr>
        </p:nvGraphicFramePr>
        <p:xfrm>
          <a:off x="2212767" y="4146072"/>
          <a:ext cx="1527959" cy="7416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5279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max_price</a:t>
                      </a:r>
                      <a:endParaRPr lang="zh-TW" altLang="en-US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data</a:t>
                      </a:r>
                      <a:endParaRPr lang="zh-TW" altLang="en-US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/>
          </p:nvPr>
        </p:nvGraphicFramePr>
        <p:xfrm>
          <a:off x="4880964" y="4144066"/>
          <a:ext cx="2850080" cy="741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73777"/>
                <a:gridCol w="1045028"/>
                <a:gridCol w="8312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brand</a:t>
                      </a:r>
                      <a:endParaRPr lang="zh-TW" altLang="en-US" dirty="0"/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model</a:t>
                      </a:r>
                      <a:endParaRPr lang="zh-TW" altLang="en-US" dirty="0"/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price</a:t>
                      </a:r>
                      <a:endParaRPr lang="zh-TW" altLang="en-US" dirty="0"/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data</a:t>
                      </a:r>
                      <a:endParaRPr lang="zh-TW" altLang="en-US" dirty="0"/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data</a:t>
                      </a:r>
                      <a:endParaRPr lang="zh-TW" altLang="en-US" dirty="0"/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data</a:t>
                      </a:r>
                      <a:endParaRPr lang="zh-TW" altLang="en-US" dirty="0"/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2117766" y="3745841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C000"/>
                </a:solidFill>
              </a:rPr>
              <a:t>expensive</a:t>
            </a:r>
            <a:endParaRPr lang="zh-TW" altLang="en-US" sz="2000" b="1" dirty="0">
              <a:solidFill>
                <a:srgbClr val="FFC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799610" y="3737258"/>
            <a:ext cx="1816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err="1">
                <a:solidFill>
                  <a:srgbClr val="FF0000"/>
                </a:solidFill>
              </a:rPr>
              <a:t>s</a:t>
            </a:r>
            <a:r>
              <a:rPr lang="en-US" altLang="zh-TW" sz="2000" b="1" dirty="0" err="1" smtClean="0">
                <a:solidFill>
                  <a:srgbClr val="FF0000"/>
                </a:solidFill>
              </a:rPr>
              <a:t>mart_phone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985698" y="4047193"/>
            <a:ext cx="6575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dirty="0" smtClean="0">
                <a:solidFill>
                  <a:schemeClr val="bg1"/>
                </a:solidFill>
              </a:rPr>
              <a:t>×</a:t>
            </a:r>
            <a:endParaRPr lang="zh-TW" altLang="en-US" sz="5000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49268" y="2986088"/>
            <a:ext cx="2693982" cy="500062"/>
          </a:xfrm>
          <a:prstGeom prst="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 descr="localhost / localhost / online_shop | phpMyAdmin 3.5.1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2814452" y="4737971"/>
            <a:ext cx="985652" cy="341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5149413" y="4709795"/>
            <a:ext cx="264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lt"/>
              </a:rPr>
              <a:t>與替代方案</a:t>
            </a:r>
            <a:r>
              <a:rPr lang="en-US" altLang="zh-TW" sz="20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zh-TW" altLang="en-US" sz="2000" b="1" dirty="0" smtClean="0">
                <a:solidFill>
                  <a:srgbClr val="FF0000"/>
                </a:solidFill>
                <a:latin typeface="+mj-lt"/>
              </a:rPr>
              <a:t>結果相同</a:t>
            </a:r>
            <a:endParaRPr lang="zh-TW" alt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739" y="3375933"/>
            <a:ext cx="633489" cy="149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localhost / localhost / online_shop / expensive | phpMyAdmin 3.5.1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pic>
        <p:nvPicPr>
          <p:cNvPr id="23" name="圖片 22" descr="localhost / localhost / online_shop / expensive | phpMyAdmin 3.5.1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t="58600" r="63225" b="35376"/>
          <a:stretch/>
        </p:blipFill>
        <p:spPr>
          <a:xfrm>
            <a:off x="2696006" y="3700317"/>
            <a:ext cx="3751988" cy="67661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79437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13" grpId="0" animBg="1"/>
      <p:bldP spid="16" grpId="0"/>
      <p:bldP spid="17" grpId="0"/>
      <p:bldP spid="18" grpId="0"/>
      <p:bldP spid="20" grpId="0" animBg="1"/>
      <p:bldP spid="21" grpId="0" animBg="1"/>
      <p:bldP spid="2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192488" cy="132080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DROP Views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6" name="內容版面配置區 5" descr="localhost / localhost / online_shop / expensive | phpMyAdmin 3.5.1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5"/>
            <a:ext cx="9144000" cy="5545665"/>
          </a:xfrm>
        </p:spPr>
      </p:pic>
      <p:sp>
        <p:nvSpPr>
          <p:cNvPr id="10" name="矩形 9"/>
          <p:cNvSpPr/>
          <p:nvPr/>
        </p:nvSpPr>
        <p:spPr>
          <a:xfrm>
            <a:off x="1935126" y="2998381"/>
            <a:ext cx="1371600" cy="1701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267621" y="3846640"/>
            <a:ext cx="38764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b="1" dirty="0">
                <a:solidFill>
                  <a:srgbClr val="FF0000"/>
                </a:solidFill>
                <a:latin typeface="+mj-ea"/>
                <a:ea typeface="+mj-ea"/>
              </a:rPr>
              <a:t>刪除剛剛建立的</a:t>
            </a:r>
            <a:r>
              <a:rPr lang="en-US" altLang="zh-TW" sz="2500" b="1" dirty="0">
                <a:solidFill>
                  <a:srgbClr val="FF0000"/>
                </a:solidFill>
                <a:latin typeface="+mj-ea"/>
                <a:ea typeface="+mj-ea"/>
              </a:rPr>
              <a:t>VIEW</a:t>
            </a:r>
            <a:r>
              <a:rPr lang="zh-TW" altLang="en-US" sz="2500" b="1" dirty="0">
                <a:solidFill>
                  <a:srgbClr val="FF0000"/>
                </a:solidFill>
                <a:latin typeface="+mj-ea"/>
                <a:ea typeface="+mj-ea"/>
              </a:rPr>
              <a:t>定義</a:t>
            </a:r>
            <a:endParaRPr lang="en-US" altLang="zh-TW" sz="25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8" name="圖片 7" descr="localhost / localhost / online_shop / expensive | phpMyAdmin 3.5.1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5"/>
            <a:ext cx="9144000" cy="55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9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Subqueries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with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IN (P. 3-63)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7432" y="2228672"/>
            <a:ext cx="90891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Query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：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刪除客戶資料中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已用</a:t>
            </a:r>
            <a:r>
              <a:rPr lang="zh-TW" alt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現金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付款</a:t>
            </a:r>
            <a:r>
              <a:rPr lang="zh-TW" alt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的資料</a:t>
            </a:r>
          </a:p>
        </p:txBody>
      </p:sp>
      <p:pic>
        <p:nvPicPr>
          <p:cNvPr id="22" name="圖片 21" descr="localhost / localhost / online_shop / customer | phpMyAdmin 3.5.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65278" y="2988859"/>
            <a:ext cx="3712191" cy="1013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9030" y="4478793"/>
            <a:ext cx="8985939" cy="163121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指令語法：</a:t>
            </a:r>
            <a:endParaRPr lang="en-US" altLang="zh-TW" sz="25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DELETE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FROM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資料表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 </a:t>
            </a: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WHERE</a:t>
            </a:r>
            <a:r>
              <a:rPr lang="en-US" altLang="zh-TW" sz="25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>
                <a:solidFill>
                  <a:srgbClr val="00B050"/>
                </a:solidFill>
                <a:latin typeface="+mn-ea"/>
              </a:rPr>
              <a:t>欄位</a:t>
            </a:r>
            <a:r>
              <a:rPr lang="en-US" altLang="zh-TW" sz="2500" b="1" dirty="0">
                <a:solidFill>
                  <a:srgbClr val="00B050"/>
                </a:solidFill>
                <a:latin typeface="+mn-ea"/>
              </a:rPr>
              <a:t>1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 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IN 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(</a:t>
            </a:r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子查詢</a:t>
            </a:r>
            <a:r>
              <a:rPr lang="en-US" altLang="zh-TW" sz="2500" b="1" dirty="0" smtClean="0">
                <a:solidFill>
                  <a:srgbClr val="FF8AFF"/>
                </a:solidFill>
                <a:latin typeface="+mn-ea"/>
              </a:rPr>
              <a:t>)</a:t>
            </a:r>
          </a:p>
          <a:p>
            <a:r>
              <a:rPr lang="zh-TW" altLang="en-US" sz="2500" b="1" dirty="0" smtClean="0">
                <a:solidFill>
                  <a:schemeClr val="bg1"/>
                </a:solidFill>
                <a:latin typeface="+mn-ea"/>
              </a:rPr>
              <a:t>＃子查詢中出現的項目將會從資料表</a:t>
            </a:r>
            <a:r>
              <a:rPr lang="en-US" altLang="zh-TW" sz="2500" b="1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sz="2500" b="1" dirty="0" smtClean="0">
                <a:solidFill>
                  <a:schemeClr val="bg1"/>
                </a:solidFill>
                <a:latin typeface="+mn-ea"/>
              </a:rPr>
              <a:t>中被刪除</a:t>
            </a:r>
            <a:endParaRPr lang="en-US" altLang="zh-TW" sz="25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3" name="圖片 22" descr="localhost / localhost / online_shop / customer | phpMyAdmin 3.5.1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441373" y="4263857"/>
            <a:ext cx="558140" cy="1666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23" descr="localhost / localhost / online_shop / customer | phpMyAdmin 3.5.1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pic>
        <p:nvPicPr>
          <p:cNvPr id="25" name="圖片 24" descr="localhost / localhost / online_shop / customer | phpMyAdmin 3.5.1 - Mozilla Firefox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12333"/>
            <a:ext cx="9144000" cy="554566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65278" y="2988860"/>
            <a:ext cx="3948634" cy="65686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089144" y="3676259"/>
            <a:ext cx="37009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00" b="1" dirty="0" smtClean="0">
                <a:solidFill>
                  <a:srgbClr val="FF8409"/>
                </a:solidFill>
                <a:latin typeface="+mj-ea"/>
                <a:ea typeface="+mj-ea"/>
              </a:rPr>
              <a:t>顯示目前的客戶資料和訂單</a:t>
            </a:r>
            <a:endParaRPr lang="zh-TW" altLang="en-US" sz="2300" b="1" dirty="0">
              <a:solidFill>
                <a:srgbClr val="FF8409"/>
              </a:solidFill>
              <a:latin typeface="+mj-ea"/>
              <a:ea typeface="+mj-ea"/>
            </a:endParaRPr>
          </a:p>
        </p:txBody>
      </p:sp>
      <p:pic>
        <p:nvPicPr>
          <p:cNvPr id="26" name="圖片 25" descr="localhost / localhost / online_shop / customer | phpMyAdmin 3.5.1 - Mozilla Firefox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2"/>
            <a:ext cx="9144000" cy="5545667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7"/>
          <a:srcRect l="16497" t="62897" r="58700" b="24902"/>
          <a:stretch/>
        </p:blipFill>
        <p:spPr>
          <a:xfrm>
            <a:off x="1533456" y="4546972"/>
            <a:ext cx="3402275" cy="1015338"/>
          </a:xfrm>
          <a:prstGeom prst="rect">
            <a:avLst/>
          </a:prstGeom>
          <a:ln w="38100">
            <a:solidFill>
              <a:srgbClr val="00B0F0"/>
            </a:solidFill>
            <a:prstDash val="dash"/>
          </a:ln>
        </p:spPr>
      </p:pic>
      <p:sp>
        <p:nvSpPr>
          <p:cNvPr id="28" name="文字方塊 27"/>
          <p:cNvSpPr txBox="1"/>
          <p:nvPr/>
        </p:nvSpPr>
        <p:spPr>
          <a:xfrm>
            <a:off x="5106090" y="4817347"/>
            <a:ext cx="30700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</a:rPr>
              <a:t>剩下刷卡付款的資料</a:t>
            </a:r>
            <a:endParaRPr lang="zh-TW" alt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3" grpId="0" animBg="1"/>
      <p:bldP spid="7" grpId="0" animBg="1"/>
      <p:bldP spid="16" grpId="0" animBg="1"/>
      <p:bldP spid="9" grpId="0" animBg="1"/>
      <p:bldP spid="10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534400" cy="132080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Case Statement for Updates (P. 3-69)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7432" y="1843951"/>
            <a:ext cx="90891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Query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：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調整手機售價，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若單價高於</a:t>
            </a:r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15000(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含</a:t>
            </a:r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，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打</a:t>
            </a:r>
            <a:r>
              <a:rPr lang="en-US" altLang="zh-TW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折，其餘打</a:t>
            </a:r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折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圖片 3" descr="localhost / localhost / online_shop / smart_phone | phpMyAdmin 3.5.1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pic>
        <p:nvPicPr>
          <p:cNvPr id="13" name="圖片 12" descr="localhost / localhost / online_shop / smart_phone | phpMyAdmin 3.5.1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1" t="25195" r="39069" b="27695"/>
          <a:stretch/>
        </p:blipFill>
        <p:spPr>
          <a:xfrm>
            <a:off x="1782246" y="1439576"/>
            <a:ext cx="5555756" cy="5291180"/>
          </a:xfrm>
          <a:prstGeom prst="rect">
            <a:avLst/>
          </a:prstGeom>
          <a:ln w="38100">
            <a:solidFill>
              <a:srgbClr val="0070C0"/>
            </a:solidFill>
            <a:prstDash val="dash"/>
          </a:ln>
        </p:spPr>
      </p:pic>
      <p:sp>
        <p:nvSpPr>
          <p:cNvPr id="8" name="矩形 7"/>
          <p:cNvSpPr/>
          <p:nvPr/>
        </p:nvSpPr>
        <p:spPr>
          <a:xfrm>
            <a:off x="6293922" y="1439576"/>
            <a:ext cx="1032206" cy="5291180"/>
          </a:xfrm>
          <a:prstGeom prst="rect">
            <a:avLst/>
          </a:prstGeom>
          <a:noFill/>
          <a:ln w="38100">
            <a:solidFill>
              <a:srgbClr val="FF8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內容版面配置區 9" descr="localhost / localhost / online_shop / smart_phone | phpMyAdmin 3.5.1 - Mozilla Firefox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5"/>
            <a:ext cx="9144000" cy="5545665"/>
          </a:xfrm>
        </p:spPr>
      </p:pic>
      <p:pic>
        <p:nvPicPr>
          <p:cNvPr id="14" name="圖片 13" descr="localhost / localhost / online_shop / smart_phone | phpMyAdmin 3.5.1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pic>
        <p:nvPicPr>
          <p:cNvPr id="15" name="圖片 14" descr="localhost / localhost / online_shop / smart_phone | phpMyAdmin 3.5.1 - Mozilla Firefox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pic>
        <p:nvPicPr>
          <p:cNvPr id="17" name="圖片 16" descr="localhost / localhost / online_shop / smart_phone | phpMyAdmin 3.5.1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25472" r="39133" b="27449"/>
          <a:stretch/>
        </p:blipFill>
        <p:spPr>
          <a:xfrm>
            <a:off x="5059837" y="2428655"/>
            <a:ext cx="3687417" cy="3525132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</p:pic>
      <p:sp>
        <p:nvSpPr>
          <p:cNvPr id="35" name="文字方塊 34"/>
          <p:cNvSpPr txBox="1"/>
          <p:nvPr/>
        </p:nvSpPr>
        <p:spPr>
          <a:xfrm>
            <a:off x="4902031" y="5953787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solidFill>
                  <a:srgbClr val="FF0000"/>
                </a:solidFill>
              </a:rPr>
              <a:t>調整後價格</a:t>
            </a:r>
            <a:endParaRPr lang="zh-TW" altLang="en-US" sz="3000" b="1" dirty="0">
              <a:solidFill>
                <a:srgbClr val="FF0000"/>
              </a:solidFill>
            </a:endParaRPr>
          </a:p>
        </p:txBody>
      </p:sp>
      <p:pic>
        <p:nvPicPr>
          <p:cNvPr id="20" name="圖片 19" descr="localhost / localhost / online_shop / smart_phone | phpMyAdmin 3.5.1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1" t="25195" r="39069" b="27695"/>
          <a:stretch/>
        </p:blipFill>
        <p:spPr>
          <a:xfrm>
            <a:off x="959254" y="2428655"/>
            <a:ext cx="3703837" cy="3527453"/>
          </a:xfrm>
          <a:prstGeom prst="rect">
            <a:avLst/>
          </a:prstGeom>
          <a:ln w="38100">
            <a:solidFill>
              <a:srgbClr val="0070C0"/>
            </a:solidFill>
            <a:prstDash val="dash"/>
          </a:ln>
        </p:spPr>
      </p:pic>
      <p:sp>
        <p:nvSpPr>
          <p:cNvPr id="34" name="文字方塊 33"/>
          <p:cNvSpPr txBox="1"/>
          <p:nvPr/>
        </p:nvSpPr>
        <p:spPr>
          <a:xfrm>
            <a:off x="795648" y="5953787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solidFill>
                  <a:srgbClr val="0070C0"/>
                </a:solidFill>
              </a:rPr>
              <a:t>原價</a:t>
            </a:r>
            <a:endParaRPr lang="zh-TW" altLang="en-US" sz="3000" b="1" dirty="0">
              <a:solidFill>
                <a:srgbClr val="0070C0"/>
              </a:solidFill>
            </a:endParaRPr>
          </a:p>
        </p:txBody>
      </p:sp>
      <p:pic>
        <p:nvPicPr>
          <p:cNvPr id="21" name="圖片 20" descr="localhost / localhost / online_shop / smart_phone | phpMyAdmin 3.5.1 - Mozilla Firefox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pic>
        <p:nvPicPr>
          <p:cNvPr id="22" name="圖片 21" descr="localhost / localhost / online_shop / smart_phone | phpMyAdmin 3.5.1 - Mozilla Firefox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34227" y="3673997"/>
            <a:ext cx="57246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0000"/>
                  </a:outerShdw>
                </a:effectLst>
              </a:rPr>
              <a:t>錯誤示範！</a:t>
            </a:r>
            <a:endParaRPr lang="en-US" altLang="zh-TW" sz="5400" b="1" cap="none" spc="0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0000"/>
                </a:outerShdw>
              </a:effectLst>
            </a:endParaRPr>
          </a:p>
          <a:p>
            <a:pPr algn="ctr"/>
            <a:r>
              <a:rPr lang="zh-TW" altLang="en-US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0000"/>
                  </a:outerShdw>
                </a:effectLst>
              </a:rPr>
              <a:t>操作順序影響結果</a:t>
            </a:r>
            <a:endParaRPr lang="zh-TW" alt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0000"/>
                </a:outerShdw>
              </a:effectLst>
            </a:endParaRPr>
          </a:p>
        </p:txBody>
      </p:sp>
      <p:pic>
        <p:nvPicPr>
          <p:cNvPr id="24" name="圖片 23" descr="localhost / localhost / online_shop / smart_phone | phpMyAdmin 3.5.1 - Mozilla Firefox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25213" r="39221" b="28319"/>
          <a:stretch/>
        </p:blipFill>
        <p:spPr>
          <a:xfrm>
            <a:off x="5067676" y="2581055"/>
            <a:ext cx="3671737" cy="3479382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</p:pic>
      <p:sp>
        <p:nvSpPr>
          <p:cNvPr id="28" name="文字方塊 27"/>
          <p:cNvSpPr txBox="1"/>
          <p:nvPr/>
        </p:nvSpPr>
        <p:spPr>
          <a:xfrm>
            <a:off x="4910593" y="6106187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>
                <a:solidFill>
                  <a:srgbClr val="FFC000"/>
                </a:solidFill>
              </a:rPr>
              <a:t>錯誤</a:t>
            </a:r>
            <a:r>
              <a:rPr lang="zh-TW" altLang="en-US" sz="3000" b="1" dirty="0" smtClean="0">
                <a:solidFill>
                  <a:srgbClr val="FFC000"/>
                </a:solidFill>
              </a:rPr>
              <a:t>價格</a:t>
            </a:r>
            <a:endParaRPr lang="zh-TW" altLang="en-US" sz="3000" b="1" dirty="0">
              <a:solidFill>
                <a:srgbClr val="FFC000"/>
              </a:solidFill>
            </a:endParaRPr>
          </a:p>
        </p:txBody>
      </p:sp>
      <p:pic>
        <p:nvPicPr>
          <p:cNvPr id="23" name="圖片 22" descr="localhost / localhost / online_shop / smart_phone | phpMyAdmin 3.5.1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1" t="25195" r="39069" b="27695"/>
          <a:stretch/>
        </p:blipFill>
        <p:spPr>
          <a:xfrm>
            <a:off x="1111654" y="2581055"/>
            <a:ext cx="3703837" cy="3527453"/>
          </a:xfrm>
          <a:prstGeom prst="rect">
            <a:avLst/>
          </a:prstGeom>
          <a:ln w="38100">
            <a:solidFill>
              <a:srgbClr val="0070C0"/>
            </a:solidFill>
            <a:prstDash val="dash"/>
          </a:ln>
        </p:spPr>
      </p:pic>
      <p:sp>
        <p:nvSpPr>
          <p:cNvPr id="29" name="文字方塊 28"/>
          <p:cNvSpPr txBox="1"/>
          <p:nvPr/>
        </p:nvSpPr>
        <p:spPr>
          <a:xfrm>
            <a:off x="948048" y="6106187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solidFill>
                  <a:srgbClr val="0070C0"/>
                </a:solidFill>
              </a:rPr>
              <a:t>原價</a:t>
            </a:r>
            <a:endParaRPr lang="zh-TW" altLang="en-US" sz="3000" b="1" dirty="0">
              <a:solidFill>
                <a:srgbClr val="0070C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11654" y="4631377"/>
            <a:ext cx="3703837" cy="249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5067676" y="3823909"/>
            <a:ext cx="3687417" cy="2493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2860863" y="1585994"/>
            <a:ext cx="4031873" cy="8617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500" b="1" dirty="0" smtClean="0">
                <a:solidFill>
                  <a:schemeClr val="tx1"/>
                </a:solidFill>
              </a:rPr>
              <a:t>15600×0.9×0.8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＝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11232</a:t>
            </a:r>
          </a:p>
          <a:p>
            <a:r>
              <a:rPr lang="zh-TW" altLang="en-US" sz="2500" b="1" dirty="0" smtClean="0">
                <a:solidFill>
                  <a:schemeClr val="tx1"/>
                </a:solidFill>
              </a:rPr>
              <a:t>順序錯誤，商品打折兩次！</a:t>
            </a:r>
            <a:endParaRPr lang="zh-TW" altLang="en-US" sz="2500" b="1" dirty="0">
              <a:solidFill>
                <a:schemeClr val="tx1"/>
              </a:solidFill>
            </a:endParaRPr>
          </a:p>
        </p:txBody>
      </p:sp>
      <p:pic>
        <p:nvPicPr>
          <p:cNvPr id="30" name="圖片 29" descr="localhost / localhost / online_shop / smart_phone | phpMyAdmin 3.5.1 - Mozilla Firefox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9030" y="1391258"/>
            <a:ext cx="8985939" cy="240065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指令語法：</a:t>
            </a:r>
            <a:endParaRPr lang="en-US" altLang="zh-TW" sz="25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UPDATE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表格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</a:t>
            </a: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SET `</a:t>
            </a:r>
            <a:r>
              <a:rPr lang="zh-TW" altLang="en-US" sz="2500" b="1" dirty="0" smtClean="0">
                <a:solidFill>
                  <a:srgbClr val="7030A0"/>
                </a:solidFill>
                <a:latin typeface="+mn-ea"/>
              </a:rPr>
              <a:t>欄位名稱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` = CASE</a:t>
            </a: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				WHEN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條件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1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THEN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操作</a:t>
            </a:r>
            <a:endParaRPr lang="en-US" altLang="zh-TW" sz="25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500" b="1" dirty="0">
                <a:solidFill>
                  <a:srgbClr val="00B050"/>
                </a:solidFill>
                <a:latin typeface="+mn-ea"/>
              </a:rPr>
              <a:t>	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			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ELSE </a:t>
            </a:r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條件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2</a:t>
            </a:r>
          </a:p>
          <a:p>
            <a:r>
              <a:rPr lang="en-US" altLang="zh-TW" sz="2500" b="1" dirty="0">
                <a:solidFill>
                  <a:srgbClr val="00B050"/>
                </a:solidFill>
                <a:latin typeface="+mn-ea"/>
              </a:rPr>
              <a:t>	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	        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END	</a:t>
            </a:r>
            <a:endParaRPr lang="en-US" altLang="zh-TW" sz="2500" b="1" dirty="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31" name="圖片 30" descr="localhost / localhost / online_shop / smart_phone | phpMyAdmin 3.5.1 - Mozilla Firefox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9" t="25642" r="39351" b="27248"/>
          <a:stretch/>
        </p:blipFill>
        <p:spPr>
          <a:xfrm>
            <a:off x="5075517" y="2427495"/>
            <a:ext cx="3671737" cy="3527453"/>
          </a:xfrm>
          <a:prstGeom prst="rect">
            <a:avLst/>
          </a:prstGeom>
          <a:ln w="38100">
            <a:solidFill>
              <a:srgbClr val="00B050"/>
            </a:solidFill>
            <a:prstDash val="dash"/>
          </a:ln>
        </p:spPr>
      </p:pic>
      <p:sp>
        <p:nvSpPr>
          <p:cNvPr id="32" name="文字方塊 31"/>
          <p:cNvSpPr txBox="1"/>
          <p:nvPr/>
        </p:nvSpPr>
        <p:spPr>
          <a:xfrm>
            <a:off x="4935677" y="5953787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solidFill>
                  <a:srgbClr val="00B050"/>
                </a:solidFill>
              </a:rPr>
              <a:t>調整後價格</a:t>
            </a:r>
            <a:endParaRPr lang="zh-TW" altLang="en-US" sz="3000" b="1" dirty="0">
              <a:solidFill>
                <a:srgbClr val="00B050"/>
              </a:solidFill>
            </a:endParaRPr>
          </a:p>
        </p:txBody>
      </p:sp>
      <p:pic>
        <p:nvPicPr>
          <p:cNvPr id="33" name="圖片 32" descr="localhost / localhost / online_shop / smart_phone | phpMyAdmin 3.5.1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1" t="25195" r="39069" b="27695"/>
          <a:stretch/>
        </p:blipFill>
        <p:spPr>
          <a:xfrm>
            <a:off x="1080117" y="2426334"/>
            <a:ext cx="3703837" cy="3527453"/>
          </a:xfrm>
          <a:prstGeom prst="rect">
            <a:avLst/>
          </a:prstGeom>
          <a:ln w="38100">
            <a:solidFill>
              <a:srgbClr val="0070C0"/>
            </a:solidFill>
            <a:prstDash val="dash"/>
          </a:ln>
        </p:spPr>
      </p:pic>
      <p:sp>
        <p:nvSpPr>
          <p:cNvPr id="36" name="文字方塊 35"/>
          <p:cNvSpPr txBox="1"/>
          <p:nvPr/>
        </p:nvSpPr>
        <p:spPr>
          <a:xfrm>
            <a:off x="916511" y="5951466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solidFill>
                  <a:srgbClr val="0070C0"/>
                </a:solidFill>
              </a:rPr>
              <a:t>原價</a:t>
            </a:r>
            <a:endParaRPr lang="zh-TW" alt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8" grpId="0" animBg="1"/>
      <p:bldP spid="35" grpId="0"/>
      <p:bldP spid="34" grpId="0"/>
      <p:bldP spid="3" grpId="0"/>
      <p:bldP spid="28" grpId="0"/>
      <p:bldP spid="29" grpId="0"/>
      <p:bldP spid="25" grpId="0" animBg="1"/>
      <p:bldP spid="26" grpId="0" animBg="1"/>
      <p:bldP spid="27" grpId="0" animBg="1"/>
      <p:bldP spid="7" grpId="0" animBg="1"/>
      <p:bldP spid="32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心得感想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56535" y="4050836"/>
            <a:ext cx="3500780" cy="1096899"/>
          </a:xfrm>
        </p:spPr>
        <p:txBody>
          <a:bodyPr>
            <a:normAutofit/>
          </a:bodyPr>
          <a:lstStyle/>
          <a:p>
            <a:endParaRPr lang="zh-TW" altLang="en-US" sz="3000" b="1" dirty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170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目錄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65036659"/>
              </p:ext>
            </p:extLst>
          </p:nvPr>
        </p:nvGraphicFramePr>
        <p:xfrm>
          <a:off x="467096" y="992414"/>
          <a:ext cx="8209809" cy="5865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149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心得感想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235034"/>
            <a:ext cx="6347714" cy="552202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endParaRPr lang="en-US" altLang="zh-TW" sz="36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3600" dirty="0" smtClean="0">
                <a:latin typeface="+mn-ea"/>
              </a:rPr>
              <a:t>經過</a:t>
            </a:r>
            <a:r>
              <a:rPr lang="zh-TW" altLang="en-US" sz="3600" dirty="0">
                <a:latin typeface="+mn-ea"/>
              </a:rPr>
              <a:t>這麼多次的</a:t>
            </a:r>
            <a:r>
              <a:rPr lang="zh-TW" altLang="en-US" sz="3600" dirty="0" smtClean="0">
                <a:latin typeface="+mn-ea"/>
              </a:rPr>
              <a:t>練習，我們可以發現，相同的功能有很多方法可以完成，即使有些指令在</a:t>
            </a:r>
            <a:r>
              <a:rPr lang="en-US" altLang="zh-TW" sz="3600" dirty="0" smtClean="0">
                <a:latin typeface="+mn-ea"/>
              </a:rPr>
              <a:t>MySQL</a:t>
            </a:r>
            <a:r>
              <a:rPr lang="zh-TW" altLang="en-US" sz="3600" dirty="0" smtClean="0">
                <a:latin typeface="+mn-ea"/>
              </a:rPr>
              <a:t>中不支援，我們依舊可以用其它的指令來替代組合，達到目的。</a:t>
            </a:r>
            <a:endParaRPr lang="en-US" altLang="zh-TW" sz="3600" dirty="0" smtClean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TW" sz="36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3600" dirty="0">
                <a:latin typeface="+mn-ea"/>
              </a:rPr>
              <a:t>在較小的系統</a:t>
            </a:r>
            <a:r>
              <a:rPr lang="zh-TW" altLang="en-US" sz="3600" dirty="0" smtClean="0">
                <a:latin typeface="+mn-ea"/>
              </a:rPr>
              <a:t>中，我們或許不會發現不同方法間的差異，但是當系統越來越龐大後，我們就必須注意這些方法的效能差異了。一但資料量增加，我們就必須去找出效能最佳的方法才行。</a:t>
            </a:r>
            <a:endParaRPr lang="en-US" altLang="zh-TW" sz="3600" dirty="0" smtClean="0">
              <a:latin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435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End.</a:t>
            </a:r>
            <a:endParaRPr lang="zh-TW" alt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000" b="1" dirty="0" smtClean="0">
                <a:solidFill>
                  <a:srgbClr val="E3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Thank you!</a:t>
            </a:r>
            <a:endParaRPr lang="zh-TW" altLang="en-US" sz="3000" b="1" dirty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0051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檢視</a:t>
            </a:r>
            <a:r>
              <a:rPr lang="zh-TW" alt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表格</a:t>
            </a:r>
            <a:endParaRPr lang="zh-TW" alt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000" b="1" dirty="0" smtClean="0">
                <a:solidFill>
                  <a:srgbClr val="E3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線上購物系統</a:t>
            </a:r>
            <a:endParaRPr lang="zh-TW" altLang="en-US" sz="3000" b="1" dirty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845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檢視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線上購物系統用表格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826972113"/>
              </p:ext>
            </p:extLst>
          </p:nvPr>
        </p:nvGraphicFramePr>
        <p:xfrm>
          <a:off x="762000" y="1255815"/>
          <a:ext cx="7752611" cy="315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663873" y="4552694"/>
            <a:ext cx="4708232" cy="224676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指令格式：</a:t>
            </a:r>
          </a:p>
          <a:p>
            <a:r>
              <a:rPr lang="en-US" altLang="zh-TW" sz="2000" b="1" dirty="0" smtClean="0">
                <a:solidFill>
                  <a:srgbClr val="7030A0"/>
                </a:solidFill>
              </a:rPr>
              <a:t>CREATE TABLE 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表格名稱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r>
              <a:rPr lang="en-US" altLang="zh-TW" sz="2000" b="1" dirty="0" smtClean="0">
                <a:solidFill>
                  <a:srgbClr val="FF8AFF"/>
                </a:solidFill>
              </a:rPr>
              <a:t>(</a:t>
            </a:r>
          </a:p>
          <a:p>
            <a:r>
              <a:rPr lang="en-US" altLang="zh-TW" sz="2000" b="1" dirty="0" smtClean="0">
                <a:solidFill>
                  <a:schemeClr val="bg1"/>
                </a:solidFill>
              </a:rPr>
              <a:t>	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欄位名稱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1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 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資料型別</a:t>
            </a:r>
            <a:r>
              <a:rPr lang="en-US" altLang="zh-TW" sz="2000" b="1" dirty="0" smtClean="0">
                <a:solidFill>
                  <a:srgbClr val="FF8AFF"/>
                </a:solidFill>
              </a:rPr>
              <a:t>(</a:t>
            </a:r>
            <a:r>
              <a:rPr lang="zh-TW" altLang="en-US" sz="2000" b="1" dirty="0" smtClean="0">
                <a:solidFill>
                  <a:srgbClr val="6AC1CE"/>
                </a:solidFill>
              </a:rPr>
              <a:t>資料長度</a:t>
            </a:r>
            <a:r>
              <a:rPr lang="en-US" altLang="zh-TW" sz="2000" b="1" dirty="0" smtClean="0">
                <a:solidFill>
                  <a:srgbClr val="FF8AFF"/>
                </a:solidFill>
              </a:rPr>
              <a:t>)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altLang="zh-TW" sz="2000" b="1" dirty="0" smtClean="0">
                <a:solidFill>
                  <a:schemeClr val="bg1"/>
                </a:solidFill>
              </a:rPr>
              <a:t>	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欄位名稱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2 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資料型別</a:t>
            </a:r>
            <a:r>
              <a:rPr lang="en-US" altLang="zh-TW" sz="2000" b="1" dirty="0" smtClean="0">
                <a:solidFill>
                  <a:srgbClr val="FF8AFF"/>
                </a:solidFill>
              </a:rPr>
              <a:t>(</a:t>
            </a:r>
            <a:r>
              <a:rPr lang="zh-TW" altLang="en-US" sz="2000" b="1" dirty="0" smtClean="0">
                <a:solidFill>
                  <a:srgbClr val="6AC1CE"/>
                </a:solidFill>
              </a:rPr>
              <a:t>資料長度</a:t>
            </a:r>
            <a:r>
              <a:rPr lang="en-US" altLang="zh-TW" sz="2000" b="1" dirty="0" smtClean="0">
                <a:solidFill>
                  <a:srgbClr val="FF8AFF"/>
                </a:solidFill>
              </a:rPr>
              <a:t>)</a:t>
            </a:r>
          </a:p>
          <a:p>
            <a:r>
              <a:rPr lang="en-US" altLang="zh-TW" sz="2000" b="1" dirty="0" smtClean="0">
                <a:solidFill>
                  <a:schemeClr val="bg1"/>
                </a:solidFill>
              </a:rPr>
              <a:t>	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PRIMARY KEY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(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欄位名稱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altLang="zh-TW" sz="2000" b="1" dirty="0" smtClean="0">
                <a:solidFill>
                  <a:srgbClr val="FF8AFF"/>
                </a:solidFill>
              </a:rPr>
              <a:t>)</a:t>
            </a:r>
            <a:endParaRPr lang="zh-TW" altLang="en-US" sz="2000" b="1" dirty="0">
              <a:solidFill>
                <a:srgbClr val="FF8A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71895" y="5168246"/>
            <a:ext cx="274947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tx1"/>
                </a:solidFill>
              </a:rPr>
              <a:t>設為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PRIMARY KEY</a:t>
            </a:r>
          </a:p>
          <a:p>
            <a:r>
              <a:rPr lang="zh-TW" altLang="en-US" sz="2000" b="1" dirty="0" smtClean="0">
                <a:solidFill>
                  <a:schemeClr val="tx1"/>
                </a:solidFill>
              </a:rPr>
              <a:t>表示該欄位不得為空值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r>
              <a:rPr lang="zh-TW" altLang="en-US" sz="2000" b="1" dirty="0" smtClean="0">
                <a:solidFill>
                  <a:schemeClr val="tx1"/>
                </a:solidFill>
              </a:rPr>
              <a:t>且為唯一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63872" y="4552694"/>
            <a:ext cx="4850739" cy="2246769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TW" altLang="en-US" sz="2000" b="1" dirty="0" smtClean="0">
              <a:solidFill>
                <a:srgbClr val="FF0000"/>
              </a:solidFill>
            </a:endParaRPr>
          </a:p>
          <a:p>
            <a:r>
              <a:rPr lang="en-US" altLang="zh-TW" sz="2000" b="1" dirty="0">
                <a:solidFill>
                  <a:srgbClr val="7030A0"/>
                </a:solidFill>
              </a:rPr>
              <a:t>CREATE TABLE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Customer</a:t>
            </a:r>
            <a:endParaRPr lang="en-US" altLang="zh-TW" sz="2000" b="1" dirty="0">
              <a:solidFill>
                <a:schemeClr val="bg1"/>
              </a:solidFill>
            </a:endParaRPr>
          </a:p>
          <a:p>
            <a:r>
              <a:rPr lang="en-US" altLang="zh-TW" sz="2000" b="1" dirty="0">
                <a:solidFill>
                  <a:srgbClr val="FF8AFF"/>
                </a:solidFill>
              </a:rPr>
              <a:t>(</a:t>
            </a:r>
          </a:p>
          <a:p>
            <a:r>
              <a:rPr lang="en-US" altLang="zh-TW" sz="2000" b="1" dirty="0">
                <a:solidFill>
                  <a:schemeClr val="bg1"/>
                </a:solidFill>
              </a:rPr>
              <a:t>	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Name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TW" sz="2000" b="1" dirty="0">
                <a:solidFill>
                  <a:srgbClr val="7030A0"/>
                </a:solidFill>
              </a:rPr>
              <a:t>char(</a:t>
            </a:r>
            <a:r>
              <a:rPr lang="en-US" altLang="zh-TW" sz="2000" b="1" dirty="0">
                <a:solidFill>
                  <a:srgbClr val="FF8AFF"/>
                </a:solidFill>
              </a:rPr>
              <a:t>(</a:t>
            </a:r>
            <a:r>
              <a:rPr lang="en-US" altLang="zh-TW" sz="2000" b="1" dirty="0">
                <a:solidFill>
                  <a:srgbClr val="6AC1CE"/>
                </a:solidFill>
              </a:rPr>
              <a:t>16</a:t>
            </a:r>
            <a:r>
              <a:rPr lang="en-US" altLang="zh-TW" sz="2000" b="1" dirty="0">
                <a:solidFill>
                  <a:srgbClr val="FF8AFF"/>
                </a:solidFill>
              </a:rPr>
              <a:t>)</a:t>
            </a:r>
            <a:r>
              <a:rPr lang="en-US" altLang="zh-TW" sz="2000" b="1" dirty="0">
                <a:solidFill>
                  <a:schemeClr val="bg1"/>
                </a:solidFill>
              </a:rPr>
              <a:t>, </a:t>
            </a:r>
          </a:p>
          <a:p>
            <a:r>
              <a:rPr lang="en-US" altLang="zh-TW" sz="2000" b="1" dirty="0">
                <a:solidFill>
                  <a:schemeClr val="bg1"/>
                </a:solidFill>
              </a:rPr>
              <a:t>	</a:t>
            </a:r>
            <a:r>
              <a:rPr lang="en-US" altLang="zh-TW" sz="2000" b="1" dirty="0" err="1" smtClean="0">
                <a:solidFill>
                  <a:schemeClr val="bg1"/>
                </a:solidFill>
              </a:rPr>
              <a:t>Order_Number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 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char</a:t>
            </a:r>
            <a:r>
              <a:rPr lang="en-US" altLang="zh-TW" sz="2000" b="1" dirty="0" smtClean="0">
                <a:solidFill>
                  <a:srgbClr val="FF8AFF"/>
                </a:solidFill>
              </a:rPr>
              <a:t>(</a:t>
            </a:r>
            <a:r>
              <a:rPr lang="en-US" altLang="zh-TW" sz="2000" b="1" dirty="0">
                <a:solidFill>
                  <a:srgbClr val="6AC1CE"/>
                </a:solidFill>
              </a:rPr>
              <a:t>8</a:t>
            </a:r>
            <a:r>
              <a:rPr lang="en-US" altLang="zh-TW" sz="2000" b="1" dirty="0" smtClean="0">
                <a:solidFill>
                  <a:srgbClr val="FF8AFF"/>
                </a:solidFill>
              </a:rPr>
              <a:t>)</a:t>
            </a:r>
            <a:endParaRPr lang="en-US" altLang="zh-TW" sz="2000" b="1" dirty="0">
              <a:solidFill>
                <a:srgbClr val="FF8AFF"/>
              </a:solidFill>
            </a:endParaRPr>
          </a:p>
          <a:p>
            <a:r>
              <a:rPr lang="en-US" altLang="zh-TW" sz="2000" b="1" dirty="0">
                <a:solidFill>
                  <a:schemeClr val="bg1"/>
                </a:solidFill>
              </a:rPr>
              <a:t>	</a:t>
            </a:r>
            <a:r>
              <a:rPr lang="en-US" altLang="zh-TW" sz="2000" b="1" dirty="0">
                <a:solidFill>
                  <a:srgbClr val="7030A0"/>
                </a:solidFill>
              </a:rPr>
              <a:t>PRIMARY 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KEY</a:t>
            </a:r>
            <a:r>
              <a:rPr lang="en-US" altLang="zh-TW" sz="2000" b="1" dirty="0" smtClean="0">
                <a:solidFill>
                  <a:srgbClr val="FF8AFF"/>
                </a:solidFill>
              </a:rPr>
              <a:t>(</a:t>
            </a:r>
            <a:r>
              <a:rPr lang="en-US" altLang="zh-TW" sz="2000" b="1" dirty="0" err="1" smtClean="0">
                <a:solidFill>
                  <a:schemeClr val="bg1"/>
                </a:solidFill>
              </a:rPr>
              <a:t>Order_Number</a:t>
            </a:r>
            <a:r>
              <a:rPr lang="en-US" altLang="zh-TW" sz="2000" b="1" dirty="0" smtClean="0">
                <a:solidFill>
                  <a:srgbClr val="FF8AFF"/>
                </a:solidFill>
              </a:rPr>
              <a:t>)</a:t>
            </a:r>
            <a:endParaRPr lang="en-US" altLang="zh-TW" sz="2000" b="1" dirty="0">
              <a:solidFill>
                <a:srgbClr val="FF8AFF"/>
              </a:solidFill>
            </a:endParaRPr>
          </a:p>
          <a:p>
            <a:r>
              <a:rPr lang="en-US" altLang="zh-TW" sz="2000" b="1" dirty="0">
                <a:solidFill>
                  <a:srgbClr val="FF8AFF"/>
                </a:solidFill>
              </a:rPr>
              <a:t>)</a:t>
            </a:r>
            <a:endParaRPr lang="zh-TW" altLang="en-US" sz="2000" b="1" dirty="0">
              <a:solidFill>
                <a:srgbClr val="FF8AFF"/>
              </a:solidFill>
            </a:endParaRPr>
          </a:p>
        </p:txBody>
      </p:sp>
      <p:cxnSp>
        <p:nvCxnSpPr>
          <p:cNvPr id="7" name="直線單箭頭接點 6"/>
          <p:cNvCxnSpPr>
            <a:stCxn id="6" idx="3"/>
          </p:cNvCxnSpPr>
          <p:nvPr/>
        </p:nvCxnSpPr>
        <p:spPr>
          <a:xfrm>
            <a:off x="3521366" y="5676078"/>
            <a:ext cx="1062509" cy="5940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0" y="2684452"/>
            <a:ext cx="3562194" cy="369332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PRIMARY KEY</a:t>
            </a:r>
            <a:r>
              <a:rPr lang="en-US" altLang="zh-TW" b="1" dirty="0">
                <a:solidFill>
                  <a:srgbClr val="FF8AFF"/>
                </a:solidFill>
              </a:rPr>
              <a:t>(</a:t>
            </a:r>
            <a:r>
              <a:rPr lang="en-US" altLang="zh-TW" b="1" dirty="0" err="1">
                <a:solidFill>
                  <a:schemeClr val="bg1"/>
                </a:solidFill>
              </a:rPr>
              <a:t>Order_Number</a:t>
            </a:r>
            <a:r>
              <a:rPr lang="en-US" altLang="zh-TW" b="1" dirty="0">
                <a:solidFill>
                  <a:srgbClr val="FF8AFF"/>
                </a:solidFill>
              </a:rPr>
              <a:t>)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581806" y="2684452"/>
            <a:ext cx="3562194" cy="369332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rgbClr val="FF8409"/>
            </a:solidFill>
          </a:ln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PRIMARY KEY</a:t>
            </a:r>
            <a:r>
              <a:rPr lang="en-US" altLang="zh-TW" b="1" dirty="0">
                <a:solidFill>
                  <a:srgbClr val="FF8AFF"/>
                </a:solidFill>
              </a:rPr>
              <a:t>(</a:t>
            </a:r>
            <a:r>
              <a:rPr lang="en-US" altLang="zh-TW" b="1" dirty="0" err="1">
                <a:solidFill>
                  <a:schemeClr val="bg1"/>
                </a:solidFill>
              </a:rPr>
              <a:t>Order_Number</a:t>
            </a:r>
            <a:r>
              <a:rPr lang="en-US" altLang="zh-TW" b="1" dirty="0">
                <a:solidFill>
                  <a:srgbClr val="FF8AFF"/>
                </a:solidFill>
              </a:rPr>
              <a:t>)</a:t>
            </a:r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1060704" y="2048256"/>
            <a:ext cx="1085926" cy="61181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1060704" y="3078168"/>
            <a:ext cx="1085926" cy="70108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 flipV="1">
            <a:off x="7193280" y="1974039"/>
            <a:ext cx="1321332" cy="698221"/>
          </a:xfrm>
          <a:prstGeom prst="straightConnector1">
            <a:avLst/>
          </a:prstGeom>
          <a:ln w="38100">
            <a:solidFill>
              <a:srgbClr val="FF84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>
            <a:off x="7193280" y="3053784"/>
            <a:ext cx="1321332" cy="725473"/>
          </a:xfrm>
          <a:prstGeom prst="straightConnector1">
            <a:avLst/>
          </a:prstGeom>
          <a:ln w="38100">
            <a:solidFill>
              <a:srgbClr val="FF84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17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P spid="8" grpId="0" animBg="1"/>
      <p:bldP spid="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檢視表格及資料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4" name="內容版面配置區 3" descr="localhost / localhost / online_shop / customer | phpMyAdmin 3.5.1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5"/>
            <a:ext cx="9144000" cy="5545665"/>
          </a:xfrm>
        </p:spPr>
      </p:pic>
      <p:sp>
        <p:nvSpPr>
          <p:cNvPr id="6" name="圓角矩形 5"/>
          <p:cNvSpPr/>
          <p:nvPr/>
        </p:nvSpPr>
        <p:spPr>
          <a:xfrm>
            <a:off x="1484416" y="4738255"/>
            <a:ext cx="2446316" cy="13181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localhost / localhost / online_shop / order_list | phpMyAdmin 3.5.1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5"/>
            <a:ext cx="9144000" cy="5545667"/>
          </a:xfrm>
          <a:prstGeom prst="rect">
            <a:avLst/>
          </a:prstGeom>
        </p:spPr>
      </p:pic>
      <p:pic>
        <p:nvPicPr>
          <p:cNvPr id="14" name="圖片 13" descr="localhost / localhost / online_shop / smart_phone | phpMyAdmin 3.5.1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5"/>
            <a:ext cx="9144000" cy="5545667"/>
          </a:xfrm>
          <a:prstGeom prst="rect">
            <a:avLst/>
          </a:prstGeom>
        </p:spPr>
      </p:pic>
      <p:pic>
        <p:nvPicPr>
          <p:cNvPr id="15" name="圖片 14" descr="localhost / localhost / online_shop / tablet_computer | phpMyAdmin 3.5.1 - Mozilla Firefox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5"/>
            <a:ext cx="9144000" cy="5545667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106878" y="3206338"/>
            <a:ext cx="985652" cy="6531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00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Set Comparison</a:t>
            </a:r>
            <a:endParaRPr lang="zh-TW" alt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56535" y="4050836"/>
            <a:ext cx="3500780" cy="1096899"/>
          </a:xfrm>
        </p:spPr>
        <p:txBody>
          <a:bodyPr>
            <a:normAutofit/>
          </a:bodyPr>
          <a:lstStyle/>
          <a:p>
            <a:r>
              <a:rPr lang="zh-TW" altLang="en-US" sz="3000" b="1" dirty="0" smtClean="0">
                <a:solidFill>
                  <a:srgbClr val="E3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課本</a:t>
            </a:r>
            <a:r>
              <a:rPr lang="en-US" altLang="zh-TW" sz="3000" b="1" dirty="0" smtClean="0">
                <a:solidFill>
                  <a:srgbClr val="E3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P. 3-43, 3-54 </a:t>
            </a:r>
            <a:endParaRPr lang="zh-TW" altLang="en-US" sz="3000" b="1" dirty="0">
              <a:solidFill>
                <a:srgbClr val="E3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813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比較操作範例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7432" y="2228672"/>
            <a:ext cx="90891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Query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：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排除網站</a:t>
            </a:r>
            <a:r>
              <a:rPr lang="zh-TW" alt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中售價最高的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手機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並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顯示</a:t>
            </a:r>
            <a:r>
              <a:rPr lang="zh-TW" alt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其他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3DE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手機</a:t>
            </a:r>
            <a:endParaRPr lang="zh-TW" alt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E3DE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67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三種方法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124667038"/>
              </p:ext>
            </p:extLst>
          </p:nvPr>
        </p:nvGraphicFramePr>
        <p:xfrm>
          <a:off x="162297" y="1396999"/>
          <a:ext cx="8819407" cy="530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3034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1. Using RENAME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5" name="內容版面配置區 4" descr="localhost / localhost / online_shop / smart_phone | phpMyAdmin 3.5.1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564"/>
            <a:ext cx="9145271" cy="5546436"/>
          </a:xfrm>
        </p:spPr>
      </p:pic>
      <p:sp>
        <p:nvSpPr>
          <p:cNvPr id="3" name="圓角矩形 2"/>
          <p:cNvSpPr/>
          <p:nvPr/>
        </p:nvSpPr>
        <p:spPr>
          <a:xfrm>
            <a:off x="1965278" y="2961564"/>
            <a:ext cx="3521122" cy="8871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9030" y="4713845"/>
            <a:ext cx="8985939" cy="201593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指令語法：</a:t>
            </a:r>
            <a:endParaRPr lang="en-US" altLang="zh-TW" sz="25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SELECT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欄位名稱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en-US" altLang="zh-TW" sz="2500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FROM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 smtClean="0">
                <a:solidFill>
                  <a:srgbClr val="00B050"/>
                </a:solidFill>
                <a:latin typeface="+mn-ea"/>
              </a:rPr>
              <a:t>資料表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1`, </a:t>
            </a:r>
            <a:r>
              <a:rPr lang="en-US" altLang="zh-TW" sz="2500" b="1" dirty="0">
                <a:solidFill>
                  <a:srgbClr val="00B050"/>
                </a:solidFill>
                <a:latin typeface="+mn-ea"/>
              </a:rPr>
              <a:t>`</a:t>
            </a:r>
            <a:r>
              <a:rPr lang="zh-TW" altLang="en-US" sz="2500" b="1" dirty="0">
                <a:solidFill>
                  <a:srgbClr val="00B050"/>
                </a:solidFill>
                <a:latin typeface="+mn-ea"/>
              </a:rPr>
              <a:t>資料表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1`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as</a:t>
            </a:r>
            <a:r>
              <a:rPr lang="en-US" altLang="zh-TW" sz="2500" b="1" dirty="0" smtClean="0">
                <a:solidFill>
                  <a:srgbClr val="00B050"/>
                </a:solidFill>
                <a:latin typeface="+mn-ea"/>
              </a:rPr>
              <a:t> </a:t>
            </a:r>
            <a:r>
              <a:rPr lang="zh-TW" altLang="en-US" sz="2500" b="1" dirty="0">
                <a:solidFill>
                  <a:schemeClr val="bg1"/>
                </a:solidFill>
                <a:latin typeface="+mn-ea"/>
              </a:rPr>
              <a:t>表格變數</a:t>
            </a:r>
            <a:r>
              <a:rPr lang="zh-TW" altLang="en-US" sz="2500" b="1" dirty="0" smtClean="0">
                <a:solidFill>
                  <a:schemeClr val="bg1"/>
                </a:solidFill>
                <a:latin typeface="+mn-ea"/>
              </a:rPr>
              <a:t>名稱 </a:t>
            </a:r>
            <a:r>
              <a:rPr lang="en-US" altLang="zh-TW" sz="2500" b="1" dirty="0" smtClean="0">
                <a:solidFill>
                  <a:srgbClr val="7030A0"/>
                </a:solidFill>
                <a:latin typeface="+mn-ea"/>
              </a:rPr>
              <a:t>WHERE</a:t>
            </a:r>
            <a:r>
              <a:rPr lang="en-US" altLang="zh-TW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sz="2500" b="1" dirty="0" smtClean="0">
                <a:solidFill>
                  <a:srgbClr val="FF0000"/>
                </a:solidFill>
                <a:latin typeface="+mn-ea"/>
              </a:rPr>
              <a:t>敘述式</a:t>
            </a:r>
            <a:endParaRPr lang="en-US" altLang="zh-TW" sz="25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2500" b="1" i="1" dirty="0" smtClean="0">
                <a:solidFill>
                  <a:schemeClr val="bg1"/>
                </a:solidFill>
                <a:latin typeface="+mn-ea"/>
              </a:rPr>
              <a:t># </a:t>
            </a:r>
            <a:r>
              <a:rPr lang="zh-TW" altLang="en-US" sz="2500" b="1" i="1" dirty="0" smtClean="0">
                <a:solidFill>
                  <a:schemeClr val="bg1"/>
                </a:solidFill>
                <a:latin typeface="+mn-ea"/>
              </a:rPr>
              <a:t>由敘述式決定要顯示的東西，重點在於可以利用</a:t>
            </a:r>
            <a:r>
              <a:rPr lang="en-US" altLang="zh-TW" sz="2500" b="1" i="1" dirty="0" smtClean="0">
                <a:solidFill>
                  <a:schemeClr val="bg1"/>
                </a:solidFill>
                <a:latin typeface="+mn-ea"/>
              </a:rPr>
              <a:t>Tuple </a:t>
            </a:r>
            <a:r>
              <a:rPr lang="en-US" altLang="zh-TW" sz="2500" b="1" i="1" dirty="0" err="1" smtClean="0">
                <a:solidFill>
                  <a:schemeClr val="bg1"/>
                </a:solidFill>
                <a:latin typeface="+mn-ea"/>
              </a:rPr>
              <a:t>Varibles</a:t>
            </a:r>
            <a:r>
              <a:rPr lang="zh-TW" altLang="en-US" sz="2500" b="1" i="1" dirty="0" smtClean="0">
                <a:solidFill>
                  <a:schemeClr val="bg1"/>
                </a:solidFill>
                <a:latin typeface="+mn-ea"/>
              </a:rPr>
              <a:t>來比較相同表格內的欄位</a:t>
            </a:r>
            <a:endParaRPr lang="zh-TW" altLang="en-US" sz="2500" b="1" i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6" name="圖片 5" descr="localhost / localhost / online_shop / smart_phone | phpMyAdmin 3.5.1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3"/>
            <a:ext cx="9144000" cy="554566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96292" y="3170712"/>
            <a:ext cx="3265714" cy="2493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776986" y="4217565"/>
            <a:ext cx="4346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價格</a:t>
            </a:r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22030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的</a:t>
            </a:r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HTC One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沒有被顯示！</a:t>
            </a:r>
            <a:endParaRPr lang="en-US" altLang="zh-TW" sz="20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000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微軟正黑體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6236</TotalTime>
  <Words>863</Words>
  <Application>Microsoft Office PowerPoint</Application>
  <PresentationFormat>如螢幕大小 (4:3)</PresentationFormat>
  <Paragraphs>169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微軟正黑體</vt:lpstr>
      <vt:lpstr>新細明體</vt:lpstr>
      <vt:lpstr>Arial</vt:lpstr>
      <vt:lpstr>Calibri</vt:lpstr>
      <vt:lpstr>Wingdings 3</vt:lpstr>
      <vt:lpstr>多面向</vt:lpstr>
      <vt:lpstr>資料庫管理 Database Managent Ex.1-4 SQL指令練習 </vt:lpstr>
      <vt:lpstr>目錄</vt:lpstr>
      <vt:lpstr>檢視表格</vt:lpstr>
      <vt:lpstr>檢視線上購物系統用表格</vt:lpstr>
      <vt:lpstr>檢視表格及資料</vt:lpstr>
      <vt:lpstr>Set Comparison</vt:lpstr>
      <vt:lpstr>比較操作範例</vt:lpstr>
      <vt:lpstr>三種方法</vt:lpstr>
      <vt:lpstr>1. Using RENAME</vt:lpstr>
      <vt:lpstr>2. Using SOME</vt:lpstr>
      <vt:lpstr>3. Using Subquery</vt:lpstr>
      <vt:lpstr>其它範例操作</vt:lpstr>
      <vt:lpstr>Subqueries with ALL (P. 3-46) </vt:lpstr>
      <vt:lpstr>The WITH Clause (P. 3-55)</vt:lpstr>
      <vt:lpstr>CREATE Views (P. 3-57)</vt:lpstr>
      <vt:lpstr>DROP Views</vt:lpstr>
      <vt:lpstr>Subqueries with IN (P. 3-63)</vt:lpstr>
      <vt:lpstr>Case Statement for Updates (P. 3-69)</vt:lpstr>
      <vt:lpstr>心得感想</vt:lpstr>
      <vt:lpstr>心得感想</vt:lpstr>
      <vt:lpstr>The End.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CLIFF</dc:creator>
  <cp:lastModifiedBy>吳嘉峰</cp:lastModifiedBy>
  <cp:revision>661</cp:revision>
  <dcterms:created xsi:type="dcterms:W3CDTF">2013-03-08T17:30:31Z</dcterms:created>
  <dcterms:modified xsi:type="dcterms:W3CDTF">2013-04-08T09:03:01Z</dcterms:modified>
</cp:coreProperties>
</file>